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349" r:id="rId2"/>
    <p:sldId id="334" r:id="rId3"/>
    <p:sldId id="335" r:id="rId4"/>
    <p:sldId id="336" r:id="rId5"/>
    <p:sldId id="338" r:id="rId6"/>
    <p:sldId id="337" r:id="rId7"/>
    <p:sldId id="333" r:id="rId8"/>
    <p:sldId id="340" r:id="rId9"/>
    <p:sldId id="348" r:id="rId10"/>
    <p:sldId id="341" r:id="rId11"/>
    <p:sldId id="342" r:id="rId12"/>
    <p:sldId id="347" r:id="rId13"/>
    <p:sldId id="343" r:id="rId14"/>
    <p:sldId id="344" r:id="rId15"/>
    <p:sldId id="345" r:id="rId16"/>
    <p:sldId id="346" r:id="rId17"/>
    <p:sldId id="339" r:id="rId18"/>
    <p:sldId id="331" r:id="rId19"/>
    <p:sldId id="332" r:id="rId20"/>
    <p:sldId id="330" r:id="rId21"/>
    <p:sldId id="329" r:id="rId22"/>
    <p:sldId id="328" r:id="rId23"/>
    <p:sldId id="298" r:id="rId24"/>
    <p:sldId id="296" r:id="rId25"/>
    <p:sldId id="295" r:id="rId26"/>
    <p:sldId id="276" r:id="rId27"/>
    <p:sldId id="277" r:id="rId28"/>
    <p:sldId id="278" r:id="rId29"/>
    <p:sldId id="279" r:id="rId30"/>
    <p:sldId id="280" r:id="rId31"/>
    <p:sldId id="281" r:id="rId32"/>
    <p:sldId id="28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EB8CD"/>
    <a:srgbClr val="FF2B2A"/>
    <a:srgbClr val="F3F9E5"/>
    <a:srgbClr val="F0F7DE"/>
    <a:srgbClr val="ECF5D6"/>
    <a:srgbClr val="E7F3CC"/>
    <a:srgbClr val="85C401"/>
    <a:srgbClr val="C7EFF6"/>
    <a:srgbClr val="B9EBF4"/>
    <a:srgbClr val="A7E6F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02"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4/21/2018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8596303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34958634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303246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245299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644381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33158751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358600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306736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eam01">
    <p:spTree>
      <p:nvGrpSpPr>
        <p:cNvPr id="1" name=""/>
        <p:cNvGrpSpPr/>
        <p:nvPr/>
      </p:nvGrpSpPr>
      <p:grpSpPr>
        <a:xfrm>
          <a:off x="0" y="0"/>
          <a:ext cx="0" cy="0"/>
          <a:chOff x="0" y="0"/>
          <a:chExt cx="0" cy="0"/>
        </a:xfrm>
      </p:grpSpPr>
      <p:sp>
        <p:nvSpPr>
          <p:cNvPr id="31" name="Picture Placeholder 7"/>
          <p:cNvSpPr>
            <a:spLocks noGrp="1"/>
          </p:cNvSpPr>
          <p:nvPr>
            <p:ph type="pic" sz="quarter" idx="10" hasCustomPrompt="1"/>
          </p:nvPr>
        </p:nvSpPr>
        <p:spPr>
          <a:xfrm>
            <a:off x="1157321" y="1963502"/>
            <a:ext cx="1895355" cy="1894789"/>
          </a:xfrm>
          <a:prstGeom prst="ellipse">
            <a:avLst/>
          </a:prstGeom>
          <a:ln w="28575">
            <a:solidFill>
              <a:schemeClr val="accent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4" name="Picture Placeholder 7"/>
          <p:cNvSpPr>
            <a:spLocks noGrp="1"/>
          </p:cNvSpPr>
          <p:nvPr>
            <p:ph type="pic" sz="quarter" idx="18" hasCustomPrompt="1"/>
          </p:nvPr>
        </p:nvSpPr>
        <p:spPr>
          <a:xfrm>
            <a:off x="3763524" y="1963502"/>
            <a:ext cx="1895355" cy="1894789"/>
          </a:xfrm>
          <a:prstGeom prst="ellipse">
            <a:avLst/>
          </a:prstGeom>
          <a:ln w="28575">
            <a:solidFill>
              <a:schemeClr val="accent2"/>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7" name="Picture Placeholder 7"/>
          <p:cNvSpPr>
            <a:spLocks noGrp="1"/>
          </p:cNvSpPr>
          <p:nvPr>
            <p:ph type="pic" sz="quarter" idx="21" hasCustomPrompt="1"/>
          </p:nvPr>
        </p:nvSpPr>
        <p:spPr>
          <a:xfrm>
            <a:off x="6438789" y="1963502"/>
            <a:ext cx="1895355" cy="1894789"/>
          </a:xfrm>
          <a:prstGeom prst="ellipse">
            <a:avLst/>
          </a:prstGeom>
          <a:ln w="28575">
            <a:solidFill>
              <a:schemeClr val="accent3"/>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0" name="Picture Placeholder 7"/>
          <p:cNvSpPr>
            <a:spLocks noGrp="1"/>
          </p:cNvSpPr>
          <p:nvPr>
            <p:ph type="pic" sz="quarter" idx="24" hasCustomPrompt="1"/>
          </p:nvPr>
        </p:nvSpPr>
        <p:spPr>
          <a:xfrm>
            <a:off x="9113800" y="1963502"/>
            <a:ext cx="1895355" cy="1894789"/>
          </a:xfrm>
          <a:prstGeom prst="ellipse">
            <a:avLst/>
          </a:prstGeom>
          <a:ln w="28575">
            <a:solidFill>
              <a:schemeClr val="accent4"/>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45261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p:cTn id="13" dur="500" fill="hold"/>
                                        <p:tgtEl>
                                          <p:spTgt spid="34"/>
                                        </p:tgtEl>
                                        <p:attrNameLst>
                                          <p:attrName>ppt_w</p:attrName>
                                        </p:attrNameLst>
                                      </p:cBhvr>
                                      <p:tavLst>
                                        <p:tav tm="0">
                                          <p:val>
                                            <p:fltVal val="0"/>
                                          </p:val>
                                        </p:tav>
                                        <p:tav tm="100000">
                                          <p:val>
                                            <p:strVal val="#ppt_w"/>
                                          </p:val>
                                        </p:tav>
                                      </p:tavLst>
                                    </p:anim>
                                    <p:anim calcmode="lin" valueType="num">
                                      <p:cBhvr>
                                        <p:cTn id="14" dur="500" fill="hold"/>
                                        <p:tgtEl>
                                          <p:spTgt spid="34"/>
                                        </p:tgtEl>
                                        <p:attrNameLst>
                                          <p:attrName>ppt_h</p:attrName>
                                        </p:attrNameLst>
                                      </p:cBhvr>
                                      <p:tavLst>
                                        <p:tav tm="0">
                                          <p:val>
                                            <p:fltVal val="0"/>
                                          </p:val>
                                        </p:tav>
                                        <p:tav tm="100000">
                                          <p:val>
                                            <p:strVal val="#ppt_h"/>
                                          </p:val>
                                        </p:tav>
                                      </p:tavLst>
                                    </p:anim>
                                    <p:animEffect transition="in" filter="fade">
                                      <p:cBhvr>
                                        <p:cTn id="15" dur="500"/>
                                        <p:tgtEl>
                                          <p:spTgt spid="34"/>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p:cTn id="19" dur="500" fill="hold"/>
                                        <p:tgtEl>
                                          <p:spTgt spid="37"/>
                                        </p:tgtEl>
                                        <p:attrNameLst>
                                          <p:attrName>ppt_w</p:attrName>
                                        </p:attrNameLst>
                                      </p:cBhvr>
                                      <p:tavLst>
                                        <p:tav tm="0">
                                          <p:val>
                                            <p:fltVal val="0"/>
                                          </p:val>
                                        </p:tav>
                                        <p:tav tm="100000">
                                          <p:val>
                                            <p:strVal val="#ppt_w"/>
                                          </p:val>
                                        </p:tav>
                                      </p:tavLst>
                                    </p:anim>
                                    <p:anim calcmode="lin" valueType="num">
                                      <p:cBhvr>
                                        <p:cTn id="20" dur="500" fill="hold"/>
                                        <p:tgtEl>
                                          <p:spTgt spid="37"/>
                                        </p:tgtEl>
                                        <p:attrNameLst>
                                          <p:attrName>ppt_h</p:attrName>
                                        </p:attrNameLst>
                                      </p:cBhvr>
                                      <p:tavLst>
                                        <p:tav tm="0">
                                          <p:val>
                                            <p:fltVal val="0"/>
                                          </p:val>
                                        </p:tav>
                                        <p:tav tm="100000">
                                          <p:val>
                                            <p:strVal val="#ppt_h"/>
                                          </p:val>
                                        </p:tav>
                                      </p:tavLst>
                                    </p:anim>
                                    <p:animEffect transition="in" filter="fade">
                                      <p:cBhvr>
                                        <p:cTn id="21" dur="500"/>
                                        <p:tgtEl>
                                          <p:spTgt spid="37"/>
                                        </p:tgtEl>
                                      </p:cBhvr>
                                    </p:animEffect>
                                  </p:childTnLst>
                                </p:cTn>
                              </p:par>
                            </p:childTnLst>
                          </p:cTn>
                        </p:par>
                        <p:par>
                          <p:cTn id="22" fill="hold">
                            <p:stCondLst>
                              <p:cond delay="1500"/>
                            </p:stCondLst>
                            <p:childTnLst>
                              <p:par>
                                <p:cTn id="23" presetID="53" presetClass="entr" presetSubtype="0" fill="hold" grpId="0" nodeType="afterEffect">
                                  <p:stCondLst>
                                    <p:cond delay="0"/>
                                  </p:stCondLst>
                                  <p:childTnLst>
                                    <p:set>
                                      <p:cBhvr>
                                        <p:cTn id="24" dur="1" fill="hold">
                                          <p:stCondLst>
                                            <p:cond delay="0"/>
                                          </p:stCondLst>
                                        </p:cTn>
                                        <p:tgtEl>
                                          <p:spTgt spid="40"/>
                                        </p:tgtEl>
                                        <p:attrNameLst>
                                          <p:attrName>style.visibility</p:attrName>
                                        </p:attrNameLst>
                                      </p:cBhvr>
                                      <p:to>
                                        <p:strVal val="visible"/>
                                      </p:to>
                                    </p:set>
                                    <p:anim calcmode="lin" valueType="num">
                                      <p:cBhvr>
                                        <p:cTn id="25" dur="500" fill="hold"/>
                                        <p:tgtEl>
                                          <p:spTgt spid="40"/>
                                        </p:tgtEl>
                                        <p:attrNameLst>
                                          <p:attrName>ppt_w</p:attrName>
                                        </p:attrNameLst>
                                      </p:cBhvr>
                                      <p:tavLst>
                                        <p:tav tm="0">
                                          <p:val>
                                            <p:fltVal val="0"/>
                                          </p:val>
                                        </p:tav>
                                        <p:tav tm="100000">
                                          <p:val>
                                            <p:strVal val="#ppt_w"/>
                                          </p:val>
                                        </p:tav>
                                      </p:tavLst>
                                    </p:anim>
                                    <p:anim calcmode="lin" valueType="num">
                                      <p:cBhvr>
                                        <p:cTn id="26" dur="500" fill="hold"/>
                                        <p:tgtEl>
                                          <p:spTgt spid="40"/>
                                        </p:tgtEl>
                                        <p:attrNameLst>
                                          <p:attrName>ppt_h</p:attrName>
                                        </p:attrNameLst>
                                      </p:cBhvr>
                                      <p:tavLst>
                                        <p:tav tm="0">
                                          <p:val>
                                            <p:fltVal val="0"/>
                                          </p:val>
                                        </p:tav>
                                        <p:tav tm="100000">
                                          <p:val>
                                            <p:strVal val="#ppt_h"/>
                                          </p:val>
                                        </p:tav>
                                      </p:tavLst>
                                    </p:anim>
                                    <p:animEffect transition="in" filter="fade">
                                      <p:cBhvr>
                                        <p:cTn id="2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7" grpId="0" animBg="1"/>
      <p:bldP spid="40"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4/21/2018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4/21/2018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4/21/2018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4/21/2018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accent1">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1.jpg"/><Relationship Id="rId2" Type="http://schemas.openxmlformats.org/officeDocument/2006/relationships/notesSlide" Target="../notesSlides/notesSlide3.xml"/><Relationship Id="rId1" Type="http://schemas.openxmlformats.org/officeDocument/2006/relationships/slideLayout" Target="../slideLayouts/slideLayout18.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4.jpg"/></Relationships>
</file>

<file path=ppt/slides/_rels/slide1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1.jpg"/><Relationship Id="rId4" Type="http://schemas.openxmlformats.org/officeDocument/2006/relationships/image" Target="../media/image20.jpg"/></Relationships>
</file>

<file path=ppt/slides/_rels/slide2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3" name="Group 22"/>
          <p:cNvGrpSpPr/>
          <p:nvPr/>
        </p:nvGrpSpPr>
        <p:grpSpPr>
          <a:xfrm>
            <a:off x="4368800" y="2951945"/>
            <a:ext cx="5508978" cy="954108"/>
            <a:chOff x="3341511" y="258228"/>
            <a:chExt cx="5508978" cy="954108"/>
          </a:xfrm>
        </p:grpSpPr>
        <p:sp>
          <p:nvSpPr>
            <p:cNvPr id="24" name="TextBox 2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p:txBody>
        </p:sp>
        <p:sp>
          <p:nvSpPr>
            <p:cNvPr id="25" name="TextBox 24"/>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6" name="Freeform 25"/>
          <p:cNvSpPr>
            <a:spLocks noChangeAspect="1"/>
          </p:cNvSpPr>
          <p:nvPr/>
        </p:nvSpPr>
        <p:spPr>
          <a:xfrm>
            <a:off x="0" y="2951945"/>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4172024" y="316351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7" name="Group 26"/>
          <p:cNvGrpSpPr/>
          <p:nvPr/>
        </p:nvGrpSpPr>
        <p:grpSpPr>
          <a:xfrm>
            <a:off x="7663559" y="6022222"/>
            <a:ext cx="3941744" cy="640080"/>
            <a:chOff x="7514702" y="6032855"/>
            <a:chExt cx="3941744" cy="640080"/>
          </a:xfrm>
        </p:grpSpPr>
        <p:grpSp>
          <p:nvGrpSpPr>
            <p:cNvPr id="28" name="Group 27"/>
            <p:cNvGrpSpPr/>
            <p:nvPr/>
          </p:nvGrpSpPr>
          <p:grpSpPr>
            <a:xfrm>
              <a:off x="7514702" y="6407943"/>
              <a:ext cx="3931920" cy="91440"/>
              <a:chOff x="4883665" y="4359681"/>
              <a:chExt cx="3840480" cy="91440"/>
            </a:xfrm>
          </p:grpSpPr>
          <p:grpSp>
            <p:nvGrpSpPr>
              <p:cNvPr id="39" name="Group 38"/>
              <p:cNvGrpSpPr/>
              <p:nvPr/>
            </p:nvGrpSpPr>
            <p:grpSpPr>
              <a:xfrm>
                <a:off x="4883665" y="4359681"/>
                <a:ext cx="1920240" cy="91440"/>
                <a:chOff x="4831644" y="3200400"/>
                <a:chExt cx="1920240" cy="91440"/>
              </a:xfrm>
            </p:grpSpPr>
            <p:sp>
              <p:nvSpPr>
                <p:cNvPr id="44" name="Rectangle 43"/>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6803905" y="4359681"/>
                <a:ext cx="1920240" cy="91440"/>
                <a:chOff x="4831644" y="3200400"/>
                <a:chExt cx="1920240" cy="91440"/>
              </a:xfrm>
            </p:grpSpPr>
            <p:sp>
              <p:nvSpPr>
                <p:cNvPr id="41" name="Rectangle 40"/>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8"/>
            <p:cNvGrpSpPr/>
            <p:nvPr/>
          </p:nvGrpSpPr>
          <p:grpSpPr>
            <a:xfrm>
              <a:off x="7524526" y="6032855"/>
              <a:ext cx="3931920" cy="640080"/>
              <a:chOff x="6118912" y="6053750"/>
              <a:chExt cx="3931920" cy="640080"/>
            </a:xfrm>
          </p:grpSpPr>
          <p:grpSp>
            <p:nvGrpSpPr>
              <p:cNvPr id="30" name="Group 29"/>
              <p:cNvGrpSpPr>
                <a:grpSpLocks noChangeAspect="1"/>
              </p:cNvGrpSpPr>
              <p:nvPr/>
            </p:nvGrpSpPr>
            <p:grpSpPr>
              <a:xfrm>
                <a:off x="6118912" y="6154077"/>
                <a:ext cx="3931920" cy="288928"/>
                <a:chOff x="6359857" y="5881913"/>
                <a:chExt cx="4493623" cy="330203"/>
              </a:xfrm>
            </p:grpSpPr>
            <p:sp>
              <p:nvSpPr>
                <p:cNvPr id="32" name="Rounded Rectangle 9"/>
                <p:cNvSpPr/>
                <p:nvPr/>
              </p:nvSpPr>
              <p:spPr>
                <a:xfrm>
                  <a:off x="6359857" y="5881913"/>
                  <a:ext cx="4493623" cy="307777"/>
                </a:xfrm>
                <a:prstGeom prst="rect">
                  <a:avLst/>
                </a:prstGeom>
                <a:solidFill>
                  <a:srgbClr val="3EB8C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TextBox 3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Oct 31, 2017</a:t>
                  </a:r>
                </a:p>
              </p:txBody>
            </p:sp>
          </p:grpSp>
          <p:sp>
            <p:nvSpPr>
              <p:cNvPr id="31" name="Oval 30"/>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750"/>
                                        <p:tgtEl>
                                          <p:spTgt spid="23"/>
                                        </p:tgtEl>
                                      </p:cBhvr>
                                    </p:animEffect>
                                  </p:childTnLst>
                                </p:cTn>
                              </p:par>
                            </p:childTnLst>
                          </p:cTn>
                        </p:par>
                        <p:par>
                          <p:cTn id="18" fill="hold">
                            <p:stCondLst>
                              <p:cond delay="1420"/>
                            </p:stCondLst>
                            <p:childTnLst>
                              <p:par>
                                <p:cTn id="19" presetID="22" presetClass="entr" presetSubtype="8" fill="hold"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wipe(left)">
                                      <p:cBhvr>
                                        <p:cTn id="2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1" name="Group 50"/>
          <p:cNvGrpSpPr/>
          <p:nvPr/>
        </p:nvGrpSpPr>
        <p:grpSpPr>
          <a:xfrm>
            <a:off x="8959673" y="1244243"/>
            <a:ext cx="2926082" cy="1261187"/>
            <a:chOff x="1270275" y="1165408"/>
            <a:chExt cx="2610441" cy="945890"/>
          </a:xfrm>
        </p:grpSpPr>
        <p:sp>
          <p:nvSpPr>
            <p:cNvPr id="52" name="Text Placeholder 3"/>
            <p:cNvSpPr txBox="1">
              <a:spLocks/>
            </p:cNvSpPr>
            <p:nvPr/>
          </p:nvSpPr>
          <p:spPr>
            <a:xfrm>
              <a:off x="1270275" y="1165408"/>
              <a:ext cx="1151219"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85C401"/>
                  </a:solidFill>
                  <a:latin typeface="Candara" panose="020E0502030303020204" pitchFamily="34" charset="0"/>
                </a:rPr>
                <a:t>Lorem ipsum</a:t>
              </a:r>
            </a:p>
          </p:txBody>
        </p:sp>
        <p:sp>
          <p:nvSpPr>
            <p:cNvPr id="53"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58" name="Group 57"/>
          <p:cNvGrpSpPr/>
          <p:nvPr/>
        </p:nvGrpSpPr>
        <p:grpSpPr>
          <a:xfrm>
            <a:off x="9001725" y="4590860"/>
            <a:ext cx="2926082" cy="1261187"/>
            <a:chOff x="1270275" y="1165408"/>
            <a:chExt cx="2610441" cy="945890"/>
          </a:xfrm>
        </p:grpSpPr>
        <p:sp>
          <p:nvSpPr>
            <p:cNvPr id="60" name="Text Placeholder 3"/>
            <p:cNvSpPr txBox="1">
              <a:spLocks/>
            </p:cNvSpPr>
            <p:nvPr/>
          </p:nvSpPr>
          <p:spPr>
            <a:xfrm>
              <a:off x="1270275" y="1165408"/>
              <a:ext cx="1151219"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3EB8CD"/>
                  </a:solidFill>
                  <a:latin typeface="Candara" panose="020E0502030303020204" pitchFamily="34" charset="0"/>
                </a:rPr>
                <a:t>Lorem ipsum</a:t>
              </a:r>
            </a:p>
          </p:txBody>
        </p:sp>
        <p:sp>
          <p:nvSpPr>
            <p:cNvPr id="61"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68" name="Group 67"/>
          <p:cNvGrpSpPr/>
          <p:nvPr/>
        </p:nvGrpSpPr>
        <p:grpSpPr>
          <a:xfrm>
            <a:off x="188811" y="1249567"/>
            <a:ext cx="2926081" cy="1255863"/>
            <a:chOff x="1270278" y="1169401"/>
            <a:chExt cx="2610438" cy="941897"/>
          </a:xfrm>
        </p:grpSpPr>
        <p:sp>
          <p:nvSpPr>
            <p:cNvPr id="70" name="Text Placeholder 3"/>
            <p:cNvSpPr txBox="1">
              <a:spLocks/>
            </p:cNvSpPr>
            <p:nvPr/>
          </p:nvSpPr>
          <p:spPr>
            <a:xfrm>
              <a:off x="2723778" y="1169401"/>
              <a:ext cx="1156938"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rgbClr val="FF2B2A"/>
                  </a:solidFill>
                  <a:latin typeface="Candara" panose="020E0502030303020204" pitchFamily="34" charset="0"/>
                </a:rPr>
                <a:t>Lorem Ipsum</a:t>
              </a:r>
            </a:p>
          </p:txBody>
        </p:sp>
        <p:sp>
          <p:nvSpPr>
            <p:cNvPr id="71"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73" name="Group 72"/>
          <p:cNvGrpSpPr/>
          <p:nvPr/>
        </p:nvGrpSpPr>
        <p:grpSpPr>
          <a:xfrm>
            <a:off x="213795" y="4548107"/>
            <a:ext cx="2926081" cy="1255863"/>
            <a:chOff x="1270278" y="1169401"/>
            <a:chExt cx="2610438" cy="941897"/>
          </a:xfrm>
        </p:grpSpPr>
        <p:sp>
          <p:nvSpPr>
            <p:cNvPr id="75" name="Text Placeholder 3"/>
            <p:cNvSpPr txBox="1">
              <a:spLocks/>
            </p:cNvSpPr>
            <p:nvPr/>
          </p:nvSpPr>
          <p:spPr>
            <a:xfrm>
              <a:off x="2723778" y="1169401"/>
              <a:ext cx="1156938"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rgbClr val="FFA803"/>
                  </a:solidFill>
                  <a:latin typeface="Candara" panose="020E0502030303020204" pitchFamily="34" charset="0"/>
                </a:rPr>
                <a:t>Lorem Ipsum</a:t>
              </a:r>
            </a:p>
          </p:txBody>
        </p:sp>
        <p:sp>
          <p:nvSpPr>
            <p:cNvPr id="76"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81" name="Group 80"/>
          <p:cNvGrpSpPr/>
          <p:nvPr/>
        </p:nvGrpSpPr>
        <p:grpSpPr>
          <a:xfrm>
            <a:off x="3713596" y="1627270"/>
            <a:ext cx="2616676" cy="2272372"/>
            <a:chOff x="3692330" y="1627270"/>
            <a:chExt cx="2616676" cy="2272372"/>
          </a:xfrm>
          <a:solidFill>
            <a:srgbClr val="FF2B2A"/>
          </a:solidFill>
        </p:grpSpPr>
        <p:grpSp>
          <p:nvGrpSpPr>
            <p:cNvPr id="25" name="Group 24"/>
            <p:cNvGrpSpPr/>
            <p:nvPr/>
          </p:nvGrpSpPr>
          <p:grpSpPr>
            <a:xfrm>
              <a:off x="3692330" y="1627270"/>
              <a:ext cx="2616676" cy="2272372"/>
              <a:chOff x="2880632" y="1276350"/>
              <a:chExt cx="1962507" cy="1704279"/>
            </a:xfrm>
            <a:grpFill/>
            <a:effectLst/>
          </p:grpSpPr>
          <p:sp>
            <p:nvSpPr>
              <p:cNvPr id="12" name="Freeform 316"/>
              <p:cNvSpPr>
                <a:spLocks/>
              </p:cNvSpPr>
              <p:nvPr/>
            </p:nvSpPr>
            <p:spPr bwMode="auto">
              <a:xfrm>
                <a:off x="2880632" y="2612662"/>
                <a:ext cx="581004" cy="367967"/>
              </a:xfrm>
              <a:custGeom>
                <a:avLst/>
                <a:gdLst/>
                <a:ahLst/>
                <a:cxnLst>
                  <a:cxn ang="0">
                    <a:pos x="64" y="0"/>
                  </a:cxn>
                  <a:cxn ang="0">
                    <a:pos x="90" y="7"/>
                  </a:cxn>
                  <a:cxn ang="0">
                    <a:pos x="34" y="57"/>
                  </a:cxn>
                  <a:cxn ang="0">
                    <a:pos x="0" y="57"/>
                  </a:cxn>
                  <a:cxn ang="0">
                    <a:pos x="64" y="0"/>
                  </a:cxn>
                </a:cxnLst>
                <a:rect l="0" t="0" r="r" b="b"/>
                <a:pathLst>
                  <a:path w="90" h="57">
                    <a:moveTo>
                      <a:pt x="64" y="0"/>
                    </a:moveTo>
                    <a:lnTo>
                      <a:pt x="90" y="7"/>
                    </a:lnTo>
                    <a:lnTo>
                      <a:pt x="34" y="57"/>
                    </a:lnTo>
                    <a:lnTo>
                      <a:pt x="0" y="57"/>
                    </a:lnTo>
                    <a:lnTo>
                      <a:pt x="64" y="0"/>
                    </a:lnTo>
                    <a:close/>
                  </a:path>
                </a:pathLst>
              </a:custGeom>
              <a:solidFill>
                <a:srgbClr val="CD0D0C"/>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19"/>
              <p:cNvSpPr>
                <a:spLocks/>
              </p:cNvSpPr>
              <p:nvPr/>
            </p:nvSpPr>
            <p:spPr bwMode="auto">
              <a:xfrm>
                <a:off x="2880632" y="1276350"/>
                <a:ext cx="1962503" cy="1704279"/>
              </a:xfrm>
              <a:custGeom>
                <a:avLst/>
                <a:gdLst/>
                <a:ahLst/>
                <a:cxnLst>
                  <a:cxn ang="0">
                    <a:pos x="256" y="0"/>
                  </a:cxn>
                  <a:cxn ang="0">
                    <a:pos x="314" y="66"/>
                  </a:cxn>
                  <a:cxn ang="0">
                    <a:pos x="257" y="126"/>
                  </a:cxn>
                  <a:cxn ang="0">
                    <a:pos x="254" y="126"/>
                  </a:cxn>
                  <a:cxn ang="0">
                    <a:pos x="252" y="126"/>
                  </a:cxn>
                  <a:cxn ang="0">
                    <a:pos x="249" y="127"/>
                  </a:cxn>
                  <a:cxn ang="0">
                    <a:pos x="247" y="127"/>
                  </a:cxn>
                  <a:cxn ang="0">
                    <a:pos x="198" y="144"/>
                  </a:cxn>
                  <a:cxn ang="0">
                    <a:pos x="159" y="177"/>
                  </a:cxn>
                  <a:cxn ang="0">
                    <a:pos x="134" y="220"/>
                  </a:cxn>
                  <a:cxn ang="0">
                    <a:pos x="125" y="270"/>
                  </a:cxn>
                  <a:cxn ang="0">
                    <a:pos x="66" y="214"/>
                  </a:cxn>
                  <a:cxn ang="0">
                    <a:pos x="0" y="272"/>
                  </a:cxn>
                  <a:cxn ang="0">
                    <a:pos x="0" y="256"/>
                  </a:cxn>
                  <a:cxn ang="0">
                    <a:pos x="2" y="239"/>
                  </a:cxn>
                  <a:cxn ang="0">
                    <a:pos x="4" y="223"/>
                  </a:cxn>
                  <a:cxn ang="0">
                    <a:pos x="8" y="207"/>
                  </a:cxn>
                  <a:cxn ang="0">
                    <a:pos x="15" y="182"/>
                  </a:cxn>
                  <a:cxn ang="0">
                    <a:pos x="25" y="158"/>
                  </a:cxn>
                  <a:cxn ang="0">
                    <a:pos x="37" y="135"/>
                  </a:cxn>
                  <a:cxn ang="0">
                    <a:pos x="51" y="113"/>
                  </a:cxn>
                  <a:cxn ang="0">
                    <a:pos x="67" y="92"/>
                  </a:cxn>
                  <a:cxn ang="0">
                    <a:pos x="85" y="74"/>
                  </a:cxn>
                  <a:cxn ang="0">
                    <a:pos x="105" y="57"/>
                  </a:cxn>
                  <a:cxn ang="0">
                    <a:pos x="126" y="42"/>
                  </a:cxn>
                  <a:cxn ang="0">
                    <a:pos x="150" y="28"/>
                  </a:cxn>
                  <a:cxn ang="0">
                    <a:pos x="174" y="18"/>
                  </a:cxn>
                  <a:cxn ang="0">
                    <a:pos x="200" y="9"/>
                  </a:cxn>
                  <a:cxn ang="0">
                    <a:pos x="227" y="4"/>
                  </a:cxn>
                  <a:cxn ang="0">
                    <a:pos x="234" y="3"/>
                  </a:cxn>
                  <a:cxn ang="0">
                    <a:pos x="241" y="2"/>
                  </a:cxn>
                  <a:cxn ang="0">
                    <a:pos x="249" y="1"/>
                  </a:cxn>
                  <a:cxn ang="0">
                    <a:pos x="256" y="0"/>
                  </a:cxn>
                </a:cxnLst>
                <a:rect l="0" t="0" r="r" b="b"/>
                <a:pathLst>
                  <a:path w="314" h="272">
                    <a:moveTo>
                      <a:pt x="256" y="0"/>
                    </a:moveTo>
                    <a:cubicBezTo>
                      <a:pt x="314" y="66"/>
                      <a:pt x="314" y="66"/>
                      <a:pt x="314" y="66"/>
                    </a:cubicBezTo>
                    <a:cubicBezTo>
                      <a:pt x="257" y="126"/>
                      <a:pt x="257" y="126"/>
                      <a:pt x="257" y="126"/>
                    </a:cubicBezTo>
                    <a:cubicBezTo>
                      <a:pt x="256" y="126"/>
                      <a:pt x="255" y="126"/>
                      <a:pt x="254" y="126"/>
                    </a:cubicBezTo>
                    <a:cubicBezTo>
                      <a:pt x="254" y="126"/>
                      <a:pt x="253" y="126"/>
                      <a:pt x="252" y="126"/>
                    </a:cubicBezTo>
                    <a:cubicBezTo>
                      <a:pt x="251" y="126"/>
                      <a:pt x="250" y="126"/>
                      <a:pt x="249" y="127"/>
                    </a:cubicBezTo>
                    <a:cubicBezTo>
                      <a:pt x="249" y="127"/>
                      <a:pt x="248" y="127"/>
                      <a:pt x="247" y="127"/>
                    </a:cubicBezTo>
                    <a:cubicBezTo>
                      <a:pt x="229" y="130"/>
                      <a:pt x="213" y="136"/>
                      <a:pt x="198" y="144"/>
                    </a:cubicBezTo>
                    <a:cubicBezTo>
                      <a:pt x="183" y="153"/>
                      <a:pt x="170" y="164"/>
                      <a:pt x="159" y="177"/>
                    </a:cubicBezTo>
                    <a:cubicBezTo>
                      <a:pt x="149" y="189"/>
                      <a:pt x="140" y="204"/>
                      <a:pt x="134" y="220"/>
                    </a:cubicBezTo>
                    <a:cubicBezTo>
                      <a:pt x="128" y="236"/>
                      <a:pt x="125" y="252"/>
                      <a:pt x="125" y="270"/>
                    </a:cubicBezTo>
                    <a:cubicBezTo>
                      <a:pt x="66" y="214"/>
                      <a:pt x="66" y="214"/>
                      <a:pt x="66" y="214"/>
                    </a:cubicBezTo>
                    <a:cubicBezTo>
                      <a:pt x="0" y="272"/>
                      <a:pt x="0" y="272"/>
                      <a:pt x="0" y="272"/>
                    </a:cubicBezTo>
                    <a:cubicBezTo>
                      <a:pt x="0" y="267"/>
                      <a:pt x="0" y="261"/>
                      <a:pt x="0" y="256"/>
                    </a:cubicBezTo>
                    <a:cubicBezTo>
                      <a:pt x="1" y="250"/>
                      <a:pt x="1" y="245"/>
                      <a:pt x="2" y="239"/>
                    </a:cubicBezTo>
                    <a:cubicBezTo>
                      <a:pt x="2" y="234"/>
                      <a:pt x="3" y="228"/>
                      <a:pt x="4" y="223"/>
                    </a:cubicBezTo>
                    <a:cubicBezTo>
                      <a:pt x="5" y="218"/>
                      <a:pt x="6" y="212"/>
                      <a:pt x="8" y="207"/>
                    </a:cubicBezTo>
                    <a:cubicBezTo>
                      <a:pt x="10" y="198"/>
                      <a:pt x="12" y="190"/>
                      <a:pt x="15" y="182"/>
                    </a:cubicBezTo>
                    <a:cubicBezTo>
                      <a:pt x="18" y="174"/>
                      <a:pt x="21" y="166"/>
                      <a:pt x="25" y="158"/>
                    </a:cubicBezTo>
                    <a:cubicBezTo>
                      <a:pt x="28" y="150"/>
                      <a:pt x="32" y="142"/>
                      <a:pt x="37" y="135"/>
                    </a:cubicBezTo>
                    <a:cubicBezTo>
                      <a:pt x="41" y="127"/>
                      <a:pt x="46" y="120"/>
                      <a:pt x="51" y="113"/>
                    </a:cubicBezTo>
                    <a:cubicBezTo>
                      <a:pt x="56" y="106"/>
                      <a:pt x="61" y="99"/>
                      <a:pt x="67" y="92"/>
                    </a:cubicBezTo>
                    <a:cubicBezTo>
                      <a:pt x="73" y="86"/>
                      <a:pt x="79" y="79"/>
                      <a:pt x="85" y="74"/>
                    </a:cubicBezTo>
                    <a:cubicBezTo>
                      <a:pt x="91" y="68"/>
                      <a:pt x="98" y="62"/>
                      <a:pt x="105" y="57"/>
                    </a:cubicBezTo>
                    <a:cubicBezTo>
                      <a:pt x="112" y="51"/>
                      <a:pt x="119" y="46"/>
                      <a:pt x="126" y="42"/>
                    </a:cubicBezTo>
                    <a:cubicBezTo>
                      <a:pt x="134" y="37"/>
                      <a:pt x="142" y="32"/>
                      <a:pt x="150" y="28"/>
                    </a:cubicBezTo>
                    <a:cubicBezTo>
                      <a:pt x="158" y="24"/>
                      <a:pt x="166" y="21"/>
                      <a:pt x="174" y="18"/>
                    </a:cubicBezTo>
                    <a:cubicBezTo>
                      <a:pt x="183" y="14"/>
                      <a:pt x="191" y="12"/>
                      <a:pt x="200" y="9"/>
                    </a:cubicBezTo>
                    <a:cubicBezTo>
                      <a:pt x="209" y="7"/>
                      <a:pt x="218" y="5"/>
                      <a:pt x="227" y="4"/>
                    </a:cubicBezTo>
                    <a:cubicBezTo>
                      <a:pt x="229" y="3"/>
                      <a:pt x="232" y="3"/>
                      <a:pt x="234" y="3"/>
                    </a:cubicBezTo>
                    <a:cubicBezTo>
                      <a:pt x="236" y="2"/>
                      <a:pt x="239" y="2"/>
                      <a:pt x="241" y="2"/>
                    </a:cubicBezTo>
                    <a:cubicBezTo>
                      <a:pt x="244" y="1"/>
                      <a:pt x="246" y="1"/>
                      <a:pt x="249" y="1"/>
                    </a:cubicBezTo>
                    <a:cubicBezTo>
                      <a:pt x="251" y="1"/>
                      <a:pt x="254" y="1"/>
                      <a:pt x="256" y="0"/>
                    </a:cubicBezTo>
                    <a:close/>
                  </a:path>
                </a:pathLst>
              </a:custGeom>
              <a:grp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20"/>
              <p:cNvSpPr>
                <a:spLocks/>
              </p:cNvSpPr>
              <p:nvPr/>
            </p:nvSpPr>
            <p:spPr bwMode="auto">
              <a:xfrm>
                <a:off x="4488079" y="1689509"/>
                <a:ext cx="355060" cy="490626"/>
              </a:xfrm>
              <a:custGeom>
                <a:avLst/>
                <a:gdLst/>
                <a:ahLst/>
                <a:cxnLst>
                  <a:cxn ang="0">
                    <a:pos x="55" y="0"/>
                  </a:cxn>
                  <a:cxn ang="0">
                    <a:pos x="49" y="26"/>
                  </a:cxn>
                  <a:cxn ang="0">
                    <a:pos x="2" y="76"/>
                  </a:cxn>
                  <a:cxn ang="0">
                    <a:pos x="0" y="58"/>
                  </a:cxn>
                  <a:cxn ang="0">
                    <a:pos x="55" y="0"/>
                  </a:cxn>
                </a:cxnLst>
                <a:rect l="0" t="0" r="r" b="b"/>
                <a:pathLst>
                  <a:path w="55" h="76">
                    <a:moveTo>
                      <a:pt x="55" y="0"/>
                    </a:moveTo>
                    <a:lnTo>
                      <a:pt x="49" y="26"/>
                    </a:lnTo>
                    <a:lnTo>
                      <a:pt x="2" y="76"/>
                    </a:lnTo>
                    <a:lnTo>
                      <a:pt x="0" y="58"/>
                    </a:lnTo>
                    <a:lnTo>
                      <a:pt x="55" y="0"/>
                    </a:lnTo>
                    <a:close/>
                  </a:path>
                </a:pathLst>
              </a:custGeom>
              <a:solidFill>
                <a:srgbClr val="CD0D0C"/>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322"/>
              <p:cNvSpPr>
                <a:spLocks/>
              </p:cNvSpPr>
              <p:nvPr/>
            </p:nvSpPr>
            <p:spPr bwMode="auto">
              <a:xfrm>
                <a:off x="3661762" y="2063934"/>
                <a:ext cx="839228" cy="903784"/>
              </a:xfrm>
              <a:custGeom>
                <a:avLst/>
                <a:gdLst/>
                <a:ahLst/>
                <a:cxnLst>
                  <a:cxn ang="0">
                    <a:pos x="132" y="0"/>
                  </a:cxn>
                  <a:cxn ang="0">
                    <a:pos x="134" y="19"/>
                  </a:cxn>
                  <a:cxn ang="0">
                    <a:pos x="131" y="19"/>
                  </a:cxn>
                  <a:cxn ang="0">
                    <a:pos x="129" y="19"/>
                  </a:cxn>
                  <a:cxn ang="0">
                    <a:pos x="127" y="19"/>
                  </a:cxn>
                  <a:cxn ang="0">
                    <a:pos x="125" y="20"/>
                  </a:cxn>
                  <a:cxn ang="0">
                    <a:pos x="82" y="35"/>
                  </a:cxn>
                  <a:cxn ang="0">
                    <a:pos x="49" y="63"/>
                  </a:cxn>
                  <a:cxn ang="0">
                    <a:pos x="27" y="100"/>
                  </a:cxn>
                  <a:cxn ang="0">
                    <a:pos x="19" y="144"/>
                  </a:cxn>
                  <a:cxn ang="0">
                    <a:pos x="0" y="144"/>
                  </a:cxn>
                  <a:cxn ang="0">
                    <a:pos x="9" y="94"/>
                  </a:cxn>
                  <a:cxn ang="0">
                    <a:pos x="34" y="51"/>
                  </a:cxn>
                  <a:cxn ang="0">
                    <a:pos x="73" y="18"/>
                  </a:cxn>
                  <a:cxn ang="0">
                    <a:pos x="122" y="1"/>
                  </a:cxn>
                  <a:cxn ang="0">
                    <a:pos x="124" y="1"/>
                  </a:cxn>
                  <a:cxn ang="0">
                    <a:pos x="127" y="0"/>
                  </a:cxn>
                  <a:cxn ang="0">
                    <a:pos x="129" y="0"/>
                  </a:cxn>
                  <a:cxn ang="0">
                    <a:pos x="132" y="0"/>
                  </a:cxn>
                </a:cxnLst>
                <a:rect l="0" t="0" r="r" b="b"/>
                <a:pathLst>
                  <a:path w="134" h="144">
                    <a:moveTo>
                      <a:pt x="132" y="0"/>
                    </a:moveTo>
                    <a:cubicBezTo>
                      <a:pt x="134" y="19"/>
                      <a:pt x="134" y="19"/>
                      <a:pt x="134" y="19"/>
                    </a:cubicBezTo>
                    <a:cubicBezTo>
                      <a:pt x="133" y="19"/>
                      <a:pt x="132" y="19"/>
                      <a:pt x="131" y="19"/>
                    </a:cubicBezTo>
                    <a:cubicBezTo>
                      <a:pt x="131" y="19"/>
                      <a:pt x="130" y="19"/>
                      <a:pt x="129" y="19"/>
                    </a:cubicBezTo>
                    <a:cubicBezTo>
                      <a:pt x="129" y="19"/>
                      <a:pt x="128" y="19"/>
                      <a:pt x="127" y="19"/>
                    </a:cubicBezTo>
                    <a:cubicBezTo>
                      <a:pt x="126" y="19"/>
                      <a:pt x="126" y="20"/>
                      <a:pt x="125" y="20"/>
                    </a:cubicBezTo>
                    <a:cubicBezTo>
                      <a:pt x="110" y="22"/>
                      <a:pt x="95" y="27"/>
                      <a:pt x="82" y="35"/>
                    </a:cubicBezTo>
                    <a:cubicBezTo>
                      <a:pt x="70" y="42"/>
                      <a:pt x="58" y="52"/>
                      <a:pt x="49" y="63"/>
                    </a:cubicBezTo>
                    <a:cubicBezTo>
                      <a:pt x="40" y="74"/>
                      <a:pt x="32" y="87"/>
                      <a:pt x="27" y="100"/>
                    </a:cubicBezTo>
                    <a:cubicBezTo>
                      <a:pt x="22" y="114"/>
                      <a:pt x="19" y="129"/>
                      <a:pt x="19" y="144"/>
                    </a:cubicBezTo>
                    <a:cubicBezTo>
                      <a:pt x="0" y="144"/>
                      <a:pt x="0" y="144"/>
                      <a:pt x="0" y="144"/>
                    </a:cubicBezTo>
                    <a:cubicBezTo>
                      <a:pt x="0" y="126"/>
                      <a:pt x="3" y="110"/>
                      <a:pt x="9" y="94"/>
                    </a:cubicBezTo>
                    <a:cubicBezTo>
                      <a:pt x="15" y="78"/>
                      <a:pt x="24" y="63"/>
                      <a:pt x="34" y="51"/>
                    </a:cubicBezTo>
                    <a:cubicBezTo>
                      <a:pt x="45" y="38"/>
                      <a:pt x="58" y="27"/>
                      <a:pt x="73" y="18"/>
                    </a:cubicBezTo>
                    <a:cubicBezTo>
                      <a:pt x="88" y="10"/>
                      <a:pt x="104" y="4"/>
                      <a:pt x="122" y="1"/>
                    </a:cubicBezTo>
                    <a:cubicBezTo>
                      <a:pt x="123" y="1"/>
                      <a:pt x="124" y="1"/>
                      <a:pt x="124" y="1"/>
                    </a:cubicBezTo>
                    <a:cubicBezTo>
                      <a:pt x="125" y="0"/>
                      <a:pt x="126" y="0"/>
                      <a:pt x="127" y="0"/>
                    </a:cubicBezTo>
                    <a:cubicBezTo>
                      <a:pt x="128" y="0"/>
                      <a:pt x="129" y="0"/>
                      <a:pt x="129" y="0"/>
                    </a:cubicBezTo>
                    <a:cubicBezTo>
                      <a:pt x="130" y="0"/>
                      <a:pt x="131" y="0"/>
                      <a:pt x="132" y="0"/>
                    </a:cubicBezTo>
                    <a:close/>
                  </a:path>
                </a:pathLst>
              </a:custGeom>
              <a:solidFill>
                <a:srgbClr val="FF494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7" name="Oval 76"/>
            <p:cNvSpPr>
              <a:spLocks noChangeAspect="1"/>
            </p:cNvSpPr>
            <p:nvPr/>
          </p:nvSpPr>
          <p:spPr bwMode="auto">
            <a:xfrm>
              <a:off x="5129790" y="1802674"/>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01</a:t>
              </a:r>
            </a:p>
          </p:txBody>
        </p:sp>
      </p:grpSp>
      <p:grpSp>
        <p:nvGrpSpPr>
          <p:cNvPr id="82" name="Group 81"/>
          <p:cNvGrpSpPr/>
          <p:nvPr/>
        </p:nvGrpSpPr>
        <p:grpSpPr>
          <a:xfrm>
            <a:off x="6157401" y="1608369"/>
            <a:ext cx="2272372" cy="2616671"/>
            <a:chOff x="6146768" y="1619002"/>
            <a:chExt cx="2272372" cy="2616671"/>
          </a:xfrm>
          <a:solidFill>
            <a:srgbClr val="85C401"/>
          </a:solidFill>
        </p:grpSpPr>
        <p:grpSp>
          <p:nvGrpSpPr>
            <p:cNvPr id="26" name="Group 25"/>
            <p:cNvGrpSpPr/>
            <p:nvPr/>
          </p:nvGrpSpPr>
          <p:grpSpPr>
            <a:xfrm>
              <a:off x="6146768" y="1619002"/>
              <a:ext cx="2272372" cy="2616671"/>
              <a:chOff x="4559089" y="1276350"/>
              <a:chExt cx="1704279" cy="1962503"/>
            </a:xfrm>
            <a:grpFill/>
            <a:effectLst/>
          </p:grpSpPr>
          <p:sp>
            <p:nvSpPr>
              <p:cNvPr id="6" name="Freeform 310"/>
              <p:cNvSpPr>
                <a:spLocks/>
              </p:cNvSpPr>
              <p:nvPr/>
            </p:nvSpPr>
            <p:spPr bwMode="auto">
              <a:xfrm>
                <a:off x="5353130" y="2883797"/>
                <a:ext cx="497083" cy="355056"/>
              </a:xfrm>
              <a:custGeom>
                <a:avLst/>
                <a:gdLst/>
                <a:ahLst/>
                <a:cxnLst>
                  <a:cxn ang="0">
                    <a:pos x="77" y="55"/>
                  </a:cxn>
                  <a:cxn ang="0">
                    <a:pos x="51" y="49"/>
                  </a:cxn>
                  <a:cxn ang="0">
                    <a:pos x="0" y="2"/>
                  </a:cxn>
                  <a:cxn ang="0">
                    <a:pos x="19" y="0"/>
                  </a:cxn>
                  <a:cxn ang="0">
                    <a:pos x="77" y="55"/>
                  </a:cxn>
                </a:cxnLst>
                <a:rect l="0" t="0" r="r" b="b"/>
                <a:pathLst>
                  <a:path w="77" h="55">
                    <a:moveTo>
                      <a:pt x="77" y="55"/>
                    </a:moveTo>
                    <a:lnTo>
                      <a:pt x="51" y="49"/>
                    </a:lnTo>
                    <a:lnTo>
                      <a:pt x="0" y="2"/>
                    </a:lnTo>
                    <a:lnTo>
                      <a:pt x="19" y="0"/>
                    </a:lnTo>
                    <a:lnTo>
                      <a:pt x="77" y="55"/>
                    </a:lnTo>
                    <a:close/>
                  </a:path>
                </a:pathLst>
              </a:custGeom>
              <a:solidFill>
                <a:srgbClr val="5D9C01"/>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317"/>
              <p:cNvSpPr>
                <a:spLocks/>
              </p:cNvSpPr>
              <p:nvPr/>
            </p:nvSpPr>
            <p:spPr bwMode="auto">
              <a:xfrm>
                <a:off x="4559089" y="1276350"/>
                <a:ext cx="367971" cy="581004"/>
              </a:xfrm>
              <a:custGeom>
                <a:avLst/>
                <a:gdLst/>
                <a:ahLst/>
                <a:cxnLst>
                  <a:cxn ang="0">
                    <a:pos x="57" y="64"/>
                  </a:cxn>
                  <a:cxn ang="0">
                    <a:pos x="50" y="90"/>
                  </a:cxn>
                  <a:cxn ang="0">
                    <a:pos x="0" y="34"/>
                  </a:cxn>
                  <a:cxn ang="0">
                    <a:pos x="0" y="0"/>
                  </a:cxn>
                  <a:cxn ang="0">
                    <a:pos x="57" y="64"/>
                  </a:cxn>
                </a:cxnLst>
                <a:rect l="0" t="0" r="r" b="b"/>
                <a:pathLst>
                  <a:path w="57" h="90">
                    <a:moveTo>
                      <a:pt x="57" y="64"/>
                    </a:moveTo>
                    <a:lnTo>
                      <a:pt x="50" y="90"/>
                    </a:lnTo>
                    <a:lnTo>
                      <a:pt x="0" y="34"/>
                    </a:lnTo>
                    <a:lnTo>
                      <a:pt x="0" y="0"/>
                    </a:lnTo>
                    <a:lnTo>
                      <a:pt x="57" y="64"/>
                    </a:lnTo>
                    <a:close/>
                  </a:path>
                </a:pathLst>
              </a:custGeom>
              <a:solidFill>
                <a:srgbClr val="5D9C0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323"/>
              <p:cNvSpPr>
                <a:spLocks/>
              </p:cNvSpPr>
              <p:nvPr/>
            </p:nvSpPr>
            <p:spPr bwMode="auto">
              <a:xfrm>
                <a:off x="4559089" y="1276350"/>
                <a:ext cx="1704279" cy="1962503"/>
              </a:xfrm>
              <a:custGeom>
                <a:avLst/>
                <a:gdLst/>
                <a:ahLst/>
                <a:cxnLst>
                  <a:cxn ang="0">
                    <a:pos x="2" y="0"/>
                  </a:cxn>
                  <a:cxn ang="0">
                    <a:pos x="18" y="0"/>
                  </a:cxn>
                  <a:cxn ang="0">
                    <a:pos x="34" y="2"/>
                  </a:cxn>
                  <a:cxn ang="0">
                    <a:pos x="49" y="4"/>
                  </a:cxn>
                  <a:cxn ang="0">
                    <a:pos x="65" y="8"/>
                  </a:cxn>
                  <a:cxn ang="0">
                    <a:pos x="90" y="15"/>
                  </a:cxn>
                  <a:cxn ang="0">
                    <a:pos x="114" y="25"/>
                  </a:cxn>
                  <a:cxn ang="0">
                    <a:pos x="137" y="37"/>
                  </a:cxn>
                  <a:cxn ang="0">
                    <a:pos x="159" y="51"/>
                  </a:cxn>
                  <a:cxn ang="0">
                    <a:pos x="180" y="67"/>
                  </a:cxn>
                  <a:cxn ang="0">
                    <a:pos x="198" y="85"/>
                  </a:cxn>
                  <a:cxn ang="0">
                    <a:pos x="215" y="105"/>
                  </a:cxn>
                  <a:cxn ang="0">
                    <a:pos x="230" y="126"/>
                  </a:cxn>
                  <a:cxn ang="0">
                    <a:pos x="244" y="150"/>
                  </a:cxn>
                  <a:cxn ang="0">
                    <a:pos x="254" y="174"/>
                  </a:cxn>
                  <a:cxn ang="0">
                    <a:pos x="263" y="200"/>
                  </a:cxn>
                  <a:cxn ang="0">
                    <a:pos x="268" y="227"/>
                  </a:cxn>
                  <a:cxn ang="0">
                    <a:pos x="269" y="234"/>
                  </a:cxn>
                  <a:cxn ang="0">
                    <a:pos x="270" y="241"/>
                  </a:cxn>
                  <a:cxn ang="0">
                    <a:pos x="271" y="249"/>
                  </a:cxn>
                  <a:cxn ang="0">
                    <a:pos x="272" y="256"/>
                  </a:cxn>
                  <a:cxn ang="0">
                    <a:pos x="206" y="314"/>
                  </a:cxn>
                  <a:cxn ang="0">
                    <a:pos x="146" y="257"/>
                  </a:cxn>
                  <a:cxn ang="0">
                    <a:pos x="146" y="254"/>
                  </a:cxn>
                  <a:cxn ang="0">
                    <a:pos x="146" y="252"/>
                  </a:cxn>
                  <a:cxn ang="0">
                    <a:pos x="145" y="249"/>
                  </a:cxn>
                  <a:cxn ang="0">
                    <a:pos x="145" y="247"/>
                  </a:cxn>
                  <a:cxn ang="0">
                    <a:pos x="128" y="198"/>
                  </a:cxn>
                  <a:cxn ang="0">
                    <a:pos x="95" y="159"/>
                  </a:cxn>
                  <a:cxn ang="0">
                    <a:pos x="52" y="134"/>
                  </a:cxn>
                  <a:cxn ang="0">
                    <a:pos x="2" y="125"/>
                  </a:cxn>
                  <a:cxn ang="0">
                    <a:pos x="58" y="66"/>
                  </a:cxn>
                  <a:cxn ang="0">
                    <a:pos x="0" y="0"/>
                  </a:cxn>
                  <a:cxn ang="0">
                    <a:pos x="0" y="0"/>
                  </a:cxn>
                  <a:cxn ang="0">
                    <a:pos x="1" y="0"/>
                  </a:cxn>
                  <a:cxn ang="0">
                    <a:pos x="1" y="0"/>
                  </a:cxn>
                  <a:cxn ang="0">
                    <a:pos x="2" y="0"/>
                  </a:cxn>
                </a:cxnLst>
                <a:rect l="0" t="0" r="r" b="b"/>
                <a:pathLst>
                  <a:path w="272" h="314">
                    <a:moveTo>
                      <a:pt x="2" y="0"/>
                    </a:moveTo>
                    <a:cubicBezTo>
                      <a:pt x="7" y="0"/>
                      <a:pt x="12" y="0"/>
                      <a:pt x="18" y="0"/>
                    </a:cubicBezTo>
                    <a:cubicBezTo>
                      <a:pt x="23" y="1"/>
                      <a:pt x="28" y="1"/>
                      <a:pt x="34" y="2"/>
                    </a:cubicBezTo>
                    <a:cubicBezTo>
                      <a:pt x="39" y="3"/>
                      <a:pt x="44" y="3"/>
                      <a:pt x="49" y="4"/>
                    </a:cubicBezTo>
                    <a:cubicBezTo>
                      <a:pt x="55" y="5"/>
                      <a:pt x="60" y="6"/>
                      <a:pt x="65" y="8"/>
                    </a:cubicBezTo>
                    <a:cubicBezTo>
                      <a:pt x="74" y="10"/>
                      <a:pt x="82" y="12"/>
                      <a:pt x="90" y="15"/>
                    </a:cubicBezTo>
                    <a:cubicBezTo>
                      <a:pt x="98" y="18"/>
                      <a:pt x="106" y="21"/>
                      <a:pt x="114" y="25"/>
                    </a:cubicBezTo>
                    <a:cubicBezTo>
                      <a:pt x="122" y="28"/>
                      <a:pt x="130" y="32"/>
                      <a:pt x="137" y="37"/>
                    </a:cubicBezTo>
                    <a:cubicBezTo>
                      <a:pt x="145" y="41"/>
                      <a:pt x="152" y="46"/>
                      <a:pt x="159" y="51"/>
                    </a:cubicBezTo>
                    <a:cubicBezTo>
                      <a:pt x="166" y="56"/>
                      <a:pt x="173" y="61"/>
                      <a:pt x="180" y="67"/>
                    </a:cubicBezTo>
                    <a:cubicBezTo>
                      <a:pt x="186" y="73"/>
                      <a:pt x="193" y="79"/>
                      <a:pt x="198" y="85"/>
                    </a:cubicBezTo>
                    <a:cubicBezTo>
                      <a:pt x="204" y="91"/>
                      <a:pt x="210" y="98"/>
                      <a:pt x="215" y="105"/>
                    </a:cubicBezTo>
                    <a:cubicBezTo>
                      <a:pt x="221" y="112"/>
                      <a:pt x="226" y="119"/>
                      <a:pt x="230" y="126"/>
                    </a:cubicBezTo>
                    <a:cubicBezTo>
                      <a:pt x="235" y="134"/>
                      <a:pt x="240" y="142"/>
                      <a:pt x="244" y="150"/>
                    </a:cubicBezTo>
                    <a:cubicBezTo>
                      <a:pt x="248" y="158"/>
                      <a:pt x="251" y="166"/>
                      <a:pt x="254" y="174"/>
                    </a:cubicBezTo>
                    <a:cubicBezTo>
                      <a:pt x="258" y="183"/>
                      <a:pt x="260" y="191"/>
                      <a:pt x="263" y="200"/>
                    </a:cubicBezTo>
                    <a:cubicBezTo>
                      <a:pt x="265" y="209"/>
                      <a:pt x="267" y="218"/>
                      <a:pt x="268" y="227"/>
                    </a:cubicBezTo>
                    <a:cubicBezTo>
                      <a:pt x="269" y="229"/>
                      <a:pt x="269" y="232"/>
                      <a:pt x="269" y="234"/>
                    </a:cubicBezTo>
                    <a:cubicBezTo>
                      <a:pt x="270" y="237"/>
                      <a:pt x="270" y="239"/>
                      <a:pt x="270" y="241"/>
                    </a:cubicBezTo>
                    <a:cubicBezTo>
                      <a:pt x="271" y="244"/>
                      <a:pt x="271" y="246"/>
                      <a:pt x="271" y="249"/>
                    </a:cubicBezTo>
                    <a:cubicBezTo>
                      <a:pt x="271" y="251"/>
                      <a:pt x="271" y="254"/>
                      <a:pt x="272" y="256"/>
                    </a:cubicBezTo>
                    <a:cubicBezTo>
                      <a:pt x="206" y="314"/>
                      <a:pt x="206" y="314"/>
                      <a:pt x="206" y="314"/>
                    </a:cubicBezTo>
                    <a:cubicBezTo>
                      <a:pt x="146" y="257"/>
                      <a:pt x="146" y="257"/>
                      <a:pt x="146" y="257"/>
                    </a:cubicBezTo>
                    <a:cubicBezTo>
                      <a:pt x="146" y="256"/>
                      <a:pt x="146" y="255"/>
                      <a:pt x="146" y="254"/>
                    </a:cubicBezTo>
                    <a:cubicBezTo>
                      <a:pt x="146" y="254"/>
                      <a:pt x="146" y="253"/>
                      <a:pt x="146" y="252"/>
                    </a:cubicBezTo>
                    <a:cubicBezTo>
                      <a:pt x="146" y="251"/>
                      <a:pt x="145" y="250"/>
                      <a:pt x="145" y="249"/>
                    </a:cubicBezTo>
                    <a:cubicBezTo>
                      <a:pt x="145" y="249"/>
                      <a:pt x="145" y="248"/>
                      <a:pt x="145" y="247"/>
                    </a:cubicBezTo>
                    <a:cubicBezTo>
                      <a:pt x="142" y="229"/>
                      <a:pt x="136" y="213"/>
                      <a:pt x="128" y="198"/>
                    </a:cubicBezTo>
                    <a:cubicBezTo>
                      <a:pt x="119" y="183"/>
                      <a:pt x="108" y="170"/>
                      <a:pt x="95" y="159"/>
                    </a:cubicBezTo>
                    <a:cubicBezTo>
                      <a:pt x="83" y="149"/>
                      <a:pt x="68" y="140"/>
                      <a:pt x="52" y="134"/>
                    </a:cubicBezTo>
                    <a:cubicBezTo>
                      <a:pt x="36" y="128"/>
                      <a:pt x="20" y="125"/>
                      <a:pt x="2" y="125"/>
                    </a:cubicBezTo>
                    <a:cubicBezTo>
                      <a:pt x="58" y="66"/>
                      <a:pt x="58" y="66"/>
                      <a:pt x="58" y="66"/>
                    </a:cubicBezTo>
                    <a:cubicBezTo>
                      <a:pt x="0" y="0"/>
                      <a:pt x="0" y="0"/>
                      <a:pt x="0" y="0"/>
                    </a:cubicBezTo>
                    <a:cubicBezTo>
                      <a:pt x="0" y="0"/>
                      <a:pt x="0" y="0"/>
                      <a:pt x="0" y="0"/>
                    </a:cubicBezTo>
                    <a:cubicBezTo>
                      <a:pt x="1" y="0"/>
                      <a:pt x="1" y="0"/>
                      <a:pt x="1" y="0"/>
                    </a:cubicBezTo>
                    <a:cubicBezTo>
                      <a:pt x="1" y="0"/>
                      <a:pt x="1" y="0"/>
                      <a:pt x="1" y="0"/>
                    </a:cubicBezTo>
                    <a:lnTo>
                      <a:pt x="2" y="0"/>
                    </a:lnTo>
                    <a:close/>
                  </a:path>
                </a:pathLst>
              </a:custGeom>
              <a:grp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24"/>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25"/>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solidFill>
                <a:srgbClr val="A3E21F"/>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8" name="Oval 77"/>
            <p:cNvSpPr>
              <a:spLocks noChangeAspect="1"/>
            </p:cNvSpPr>
            <p:nvPr/>
          </p:nvSpPr>
          <p:spPr bwMode="auto">
            <a:xfrm>
              <a:off x="7458298" y="3055830"/>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02</a:t>
              </a:r>
            </a:p>
          </p:txBody>
        </p:sp>
      </p:grpSp>
      <p:grpSp>
        <p:nvGrpSpPr>
          <p:cNvPr id="84" name="Group 83"/>
          <p:cNvGrpSpPr/>
          <p:nvPr/>
        </p:nvGrpSpPr>
        <p:grpSpPr>
          <a:xfrm>
            <a:off x="3726096" y="3731011"/>
            <a:ext cx="2263768" cy="2616671"/>
            <a:chOff x="3757995" y="3731011"/>
            <a:chExt cx="2263768" cy="2616671"/>
          </a:xfrm>
          <a:solidFill>
            <a:srgbClr val="FFA803"/>
          </a:solidFill>
        </p:grpSpPr>
        <p:grpSp>
          <p:nvGrpSpPr>
            <p:cNvPr id="29" name="Group 28"/>
            <p:cNvGrpSpPr/>
            <p:nvPr/>
          </p:nvGrpSpPr>
          <p:grpSpPr>
            <a:xfrm>
              <a:off x="3757995" y="3731011"/>
              <a:ext cx="2263768" cy="2616671"/>
              <a:chOff x="2880632" y="2696583"/>
              <a:chExt cx="1697826" cy="1962503"/>
            </a:xfrm>
            <a:grpFill/>
            <a:effectLst/>
          </p:grpSpPr>
          <p:sp>
            <p:nvSpPr>
              <p:cNvPr id="7" name="Freeform 311"/>
              <p:cNvSpPr>
                <a:spLocks/>
              </p:cNvSpPr>
              <p:nvPr/>
            </p:nvSpPr>
            <p:spPr bwMode="auto">
              <a:xfrm>
                <a:off x="4216944" y="4078082"/>
                <a:ext cx="361514" cy="581004"/>
              </a:xfrm>
              <a:custGeom>
                <a:avLst/>
                <a:gdLst/>
                <a:ahLst/>
                <a:cxnLst>
                  <a:cxn ang="0">
                    <a:pos x="0" y="26"/>
                  </a:cxn>
                  <a:cxn ang="0">
                    <a:pos x="7" y="0"/>
                  </a:cxn>
                  <a:cxn ang="0">
                    <a:pos x="56" y="56"/>
                  </a:cxn>
                  <a:cxn ang="0">
                    <a:pos x="56" y="90"/>
                  </a:cxn>
                  <a:cxn ang="0">
                    <a:pos x="0" y="26"/>
                  </a:cxn>
                </a:cxnLst>
                <a:rect l="0" t="0" r="r" b="b"/>
                <a:pathLst>
                  <a:path w="56" h="90">
                    <a:moveTo>
                      <a:pt x="0" y="26"/>
                    </a:moveTo>
                    <a:lnTo>
                      <a:pt x="7" y="0"/>
                    </a:lnTo>
                    <a:lnTo>
                      <a:pt x="56" y="56"/>
                    </a:lnTo>
                    <a:lnTo>
                      <a:pt x="56" y="90"/>
                    </a:lnTo>
                    <a:lnTo>
                      <a:pt x="0" y="26"/>
                    </a:lnTo>
                    <a:close/>
                  </a:path>
                </a:pathLst>
              </a:custGeom>
              <a:solidFill>
                <a:srgbClr val="D7800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18"/>
              <p:cNvSpPr>
                <a:spLocks/>
              </p:cNvSpPr>
              <p:nvPr/>
            </p:nvSpPr>
            <p:spPr bwMode="auto">
              <a:xfrm>
                <a:off x="3293791" y="2696583"/>
                <a:ext cx="490626" cy="355056"/>
              </a:xfrm>
              <a:custGeom>
                <a:avLst/>
                <a:gdLst/>
                <a:ahLst/>
                <a:cxnLst>
                  <a:cxn ang="0">
                    <a:pos x="0" y="0"/>
                  </a:cxn>
                  <a:cxn ang="0">
                    <a:pos x="26" y="6"/>
                  </a:cxn>
                  <a:cxn ang="0">
                    <a:pos x="76" y="53"/>
                  </a:cxn>
                  <a:cxn ang="0">
                    <a:pos x="58" y="55"/>
                  </a:cxn>
                  <a:cxn ang="0">
                    <a:pos x="0" y="0"/>
                  </a:cxn>
                </a:cxnLst>
                <a:rect l="0" t="0" r="r" b="b"/>
                <a:pathLst>
                  <a:path w="76" h="55">
                    <a:moveTo>
                      <a:pt x="0" y="0"/>
                    </a:moveTo>
                    <a:lnTo>
                      <a:pt x="26" y="6"/>
                    </a:lnTo>
                    <a:lnTo>
                      <a:pt x="76" y="53"/>
                    </a:lnTo>
                    <a:lnTo>
                      <a:pt x="58" y="55"/>
                    </a:lnTo>
                    <a:lnTo>
                      <a:pt x="0" y="0"/>
                    </a:lnTo>
                    <a:close/>
                  </a:path>
                </a:pathLst>
              </a:custGeom>
              <a:solidFill>
                <a:srgbClr val="D7800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326"/>
              <p:cNvSpPr>
                <a:spLocks/>
              </p:cNvSpPr>
              <p:nvPr/>
            </p:nvSpPr>
            <p:spPr bwMode="auto">
              <a:xfrm>
                <a:off x="2880632" y="2696583"/>
                <a:ext cx="1697826" cy="1962503"/>
              </a:xfrm>
              <a:custGeom>
                <a:avLst/>
                <a:gdLst/>
                <a:ahLst/>
                <a:cxnLst>
                  <a:cxn ang="0">
                    <a:pos x="66" y="0"/>
                  </a:cxn>
                  <a:cxn ang="0">
                    <a:pos x="126" y="57"/>
                  </a:cxn>
                  <a:cxn ang="0">
                    <a:pos x="126" y="60"/>
                  </a:cxn>
                  <a:cxn ang="0">
                    <a:pos x="126" y="62"/>
                  </a:cxn>
                  <a:cxn ang="0">
                    <a:pos x="127" y="65"/>
                  </a:cxn>
                  <a:cxn ang="0">
                    <a:pos x="127" y="67"/>
                  </a:cxn>
                  <a:cxn ang="0">
                    <a:pos x="144" y="116"/>
                  </a:cxn>
                  <a:cxn ang="0">
                    <a:pos x="177" y="154"/>
                  </a:cxn>
                  <a:cxn ang="0">
                    <a:pos x="220" y="180"/>
                  </a:cxn>
                  <a:cxn ang="0">
                    <a:pos x="270" y="189"/>
                  </a:cxn>
                  <a:cxn ang="0">
                    <a:pos x="214" y="248"/>
                  </a:cxn>
                  <a:cxn ang="0">
                    <a:pos x="272" y="314"/>
                  </a:cxn>
                  <a:cxn ang="0">
                    <a:pos x="272" y="314"/>
                  </a:cxn>
                  <a:cxn ang="0">
                    <a:pos x="271" y="314"/>
                  </a:cxn>
                  <a:cxn ang="0">
                    <a:pos x="271" y="314"/>
                  </a:cxn>
                  <a:cxn ang="0">
                    <a:pos x="270" y="314"/>
                  </a:cxn>
                  <a:cxn ang="0">
                    <a:pos x="254" y="313"/>
                  </a:cxn>
                  <a:cxn ang="0">
                    <a:pos x="238" y="312"/>
                  </a:cxn>
                  <a:cxn ang="0">
                    <a:pos x="223" y="310"/>
                  </a:cxn>
                  <a:cxn ang="0">
                    <a:pos x="207" y="306"/>
                  </a:cxn>
                  <a:cxn ang="0">
                    <a:pos x="182" y="299"/>
                  </a:cxn>
                  <a:cxn ang="0">
                    <a:pos x="158" y="289"/>
                  </a:cxn>
                  <a:cxn ang="0">
                    <a:pos x="135" y="277"/>
                  </a:cxn>
                  <a:cxn ang="0">
                    <a:pos x="113" y="263"/>
                  </a:cxn>
                  <a:cxn ang="0">
                    <a:pos x="92" y="247"/>
                  </a:cxn>
                  <a:cxn ang="0">
                    <a:pos x="74" y="229"/>
                  </a:cxn>
                  <a:cxn ang="0">
                    <a:pos x="57" y="209"/>
                  </a:cxn>
                  <a:cxn ang="0">
                    <a:pos x="42" y="188"/>
                  </a:cxn>
                  <a:cxn ang="0">
                    <a:pos x="28" y="164"/>
                  </a:cxn>
                  <a:cxn ang="0">
                    <a:pos x="18" y="139"/>
                  </a:cxn>
                  <a:cxn ang="0">
                    <a:pos x="9" y="114"/>
                  </a:cxn>
                  <a:cxn ang="0">
                    <a:pos x="4" y="87"/>
                  </a:cxn>
                  <a:cxn ang="0">
                    <a:pos x="3" y="80"/>
                  </a:cxn>
                  <a:cxn ang="0">
                    <a:pos x="2" y="73"/>
                  </a:cxn>
                  <a:cxn ang="0">
                    <a:pos x="1" y="65"/>
                  </a:cxn>
                  <a:cxn ang="0">
                    <a:pos x="0" y="58"/>
                  </a:cxn>
                  <a:cxn ang="0">
                    <a:pos x="66" y="0"/>
                  </a:cxn>
                </a:cxnLst>
                <a:rect l="0" t="0" r="r" b="b"/>
                <a:pathLst>
                  <a:path w="272" h="314">
                    <a:moveTo>
                      <a:pt x="66" y="0"/>
                    </a:moveTo>
                    <a:cubicBezTo>
                      <a:pt x="126" y="57"/>
                      <a:pt x="126" y="57"/>
                      <a:pt x="126" y="57"/>
                    </a:cubicBezTo>
                    <a:cubicBezTo>
                      <a:pt x="126" y="58"/>
                      <a:pt x="126" y="59"/>
                      <a:pt x="126" y="60"/>
                    </a:cubicBezTo>
                    <a:cubicBezTo>
                      <a:pt x="126" y="60"/>
                      <a:pt x="126" y="61"/>
                      <a:pt x="126" y="62"/>
                    </a:cubicBezTo>
                    <a:cubicBezTo>
                      <a:pt x="126" y="63"/>
                      <a:pt x="126" y="64"/>
                      <a:pt x="127" y="65"/>
                    </a:cubicBezTo>
                    <a:cubicBezTo>
                      <a:pt x="127" y="65"/>
                      <a:pt x="127" y="66"/>
                      <a:pt x="127" y="67"/>
                    </a:cubicBezTo>
                    <a:cubicBezTo>
                      <a:pt x="130" y="85"/>
                      <a:pt x="136" y="101"/>
                      <a:pt x="144" y="116"/>
                    </a:cubicBezTo>
                    <a:cubicBezTo>
                      <a:pt x="153" y="131"/>
                      <a:pt x="164" y="144"/>
                      <a:pt x="177" y="154"/>
                    </a:cubicBezTo>
                    <a:cubicBezTo>
                      <a:pt x="189" y="165"/>
                      <a:pt x="204" y="174"/>
                      <a:pt x="220" y="180"/>
                    </a:cubicBezTo>
                    <a:cubicBezTo>
                      <a:pt x="236" y="186"/>
                      <a:pt x="252" y="189"/>
                      <a:pt x="270" y="189"/>
                    </a:cubicBezTo>
                    <a:cubicBezTo>
                      <a:pt x="214" y="248"/>
                      <a:pt x="214" y="248"/>
                      <a:pt x="214" y="248"/>
                    </a:cubicBezTo>
                    <a:cubicBezTo>
                      <a:pt x="272" y="314"/>
                      <a:pt x="272" y="314"/>
                      <a:pt x="272" y="314"/>
                    </a:cubicBezTo>
                    <a:cubicBezTo>
                      <a:pt x="272" y="314"/>
                      <a:pt x="272" y="314"/>
                      <a:pt x="272" y="314"/>
                    </a:cubicBezTo>
                    <a:cubicBezTo>
                      <a:pt x="271" y="314"/>
                      <a:pt x="271" y="314"/>
                      <a:pt x="271" y="314"/>
                    </a:cubicBezTo>
                    <a:cubicBezTo>
                      <a:pt x="271" y="314"/>
                      <a:pt x="271" y="314"/>
                      <a:pt x="271" y="314"/>
                    </a:cubicBezTo>
                    <a:cubicBezTo>
                      <a:pt x="270" y="314"/>
                      <a:pt x="270" y="314"/>
                      <a:pt x="270" y="314"/>
                    </a:cubicBezTo>
                    <a:cubicBezTo>
                      <a:pt x="265" y="314"/>
                      <a:pt x="260" y="314"/>
                      <a:pt x="254" y="313"/>
                    </a:cubicBezTo>
                    <a:cubicBezTo>
                      <a:pt x="249" y="313"/>
                      <a:pt x="244" y="313"/>
                      <a:pt x="238" y="312"/>
                    </a:cubicBezTo>
                    <a:cubicBezTo>
                      <a:pt x="233" y="311"/>
                      <a:pt x="228" y="311"/>
                      <a:pt x="223" y="310"/>
                    </a:cubicBezTo>
                    <a:cubicBezTo>
                      <a:pt x="217" y="309"/>
                      <a:pt x="212" y="308"/>
                      <a:pt x="207" y="306"/>
                    </a:cubicBezTo>
                    <a:cubicBezTo>
                      <a:pt x="198" y="304"/>
                      <a:pt x="190" y="302"/>
                      <a:pt x="182" y="299"/>
                    </a:cubicBezTo>
                    <a:cubicBezTo>
                      <a:pt x="174" y="296"/>
                      <a:pt x="166" y="293"/>
                      <a:pt x="158" y="289"/>
                    </a:cubicBezTo>
                    <a:cubicBezTo>
                      <a:pt x="150" y="286"/>
                      <a:pt x="142" y="282"/>
                      <a:pt x="135" y="277"/>
                    </a:cubicBezTo>
                    <a:cubicBezTo>
                      <a:pt x="127" y="273"/>
                      <a:pt x="120" y="268"/>
                      <a:pt x="113" y="263"/>
                    </a:cubicBezTo>
                    <a:cubicBezTo>
                      <a:pt x="106" y="258"/>
                      <a:pt x="99" y="253"/>
                      <a:pt x="92" y="247"/>
                    </a:cubicBezTo>
                    <a:cubicBezTo>
                      <a:pt x="86" y="241"/>
                      <a:pt x="79" y="235"/>
                      <a:pt x="74" y="229"/>
                    </a:cubicBezTo>
                    <a:cubicBezTo>
                      <a:pt x="68" y="223"/>
                      <a:pt x="62" y="216"/>
                      <a:pt x="57" y="209"/>
                    </a:cubicBezTo>
                    <a:cubicBezTo>
                      <a:pt x="51" y="202"/>
                      <a:pt x="46" y="195"/>
                      <a:pt x="42" y="188"/>
                    </a:cubicBezTo>
                    <a:cubicBezTo>
                      <a:pt x="37" y="180"/>
                      <a:pt x="32" y="172"/>
                      <a:pt x="28" y="164"/>
                    </a:cubicBezTo>
                    <a:cubicBezTo>
                      <a:pt x="24" y="156"/>
                      <a:pt x="21" y="148"/>
                      <a:pt x="18" y="139"/>
                    </a:cubicBezTo>
                    <a:cubicBezTo>
                      <a:pt x="14" y="131"/>
                      <a:pt x="12" y="123"/>
                      <a:pt x="9" y="114"/>
                    </a:cubicBezTo>
                    <a:cubicBezTo>
                      <a:pt x="7" y="105"/>
                      <a:pt x="5" y="96"/>
                      <a:pt x="4" y="87"/>
                    </a:cubicBezTo>
                    <a:cubicBezTo>
                      <a:pt x="3" y="85"/>
                      <a:pt x="3" y="82"/>
                      <a:pt x="3" y="80"/>
                    </a:cubicBezTo>
                    <a:cubicBezTo>
                      <a:pt x="2" y="77"/>
                      <a:pt x="2" y="75"/>
                      <a:pt x="2" y="73"/>
                    </a:cubicBezTo>
                    <a:cubicBezTo>
                      <a:pt x="1" y="70"/>
                      <a:pt x="1" y="68"/>
                      <a:pt x="1" y="65"/>
                    </a:cubicBezTo>
                    <a:cubicBezTo>
                      <a:pt x="1" y="63"/>
                      <a:pt x="1" y="60"/>
                      <a:pt x="0" y="58"/>
                    </a:cubicBezTo>
                    <a:lnTo>
                      <a:pt x="66"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327"/>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328"/>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solidFill>
                <a:srgbClr val="FFD02B"/>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9" name="Oval 78"/>
            <p:cNvSpPr>
              <a:spLocks noChangeAspect="1"/>
            </p:cNvSpPr>
            <p:nvPr/>
          </p:nvSpPr>
          <p:spPr bwMode="auto">
            <a:xfrm>
              <a:off x="3957823" y="4174502"/>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04</a:t>
              </a:r>
            </a:p>
          </p:txBody>
        </p:sp>
      </p:grpSp>
      <p:grpSp>
        <p:nvGrpSpPr>
          <p:cNvPr id="83" name="Group 82"/>
          <p:cNvGrpSpPr/>
          <p:nvPr/>
        </p:nvGrpSpPr>
        <p:grpSpPr>
          <a:xfrm>
            <a:off x="5840470" y="4084117"/>
            <a:ext cx="2616671" cy="2263763"/>
            <a:chOff x="5840470" y="4084117"/>
            <a:chExt cx="2616671" cy="2263763"/>
          </a:xfrm>
          <a:solidFill>
            <a:srgbClr val="3EB8CD"/>
          </a:solidFill>
        </p:grpSpPr>
        <p:grpSp>
          <p:nvGrpSpPr>
            <p:cNvPr id="28" name="Group 27"/>
            <p:cNvGrpSpPr/>
            <p:nvPr/>
          </p:nvGrpSpPr>
          <p:grpSpPr>
            <a:xfrm>
              <a:off x="5840470" y="4084117"/>
              <a:ext cx="2616671" cy="2263763"/>
              <a:chOff x="4300865" y="2961264"/>
              <a:chExt cx="1962503" cy="1697822"/>
            </a:xfrm>
            <a:grpFill/>
            <a:effectLst/>
          </p:grpSpPr>
          <p:sp>
            <p:nvSpPr>
              <p:cNvPr id="5" name="Freeform 309"/>
              <p:cNvSpPr>
                <a:spLocks/>
              </p:cNvSpPr>
              <p:nvPr/>
            </p:nvSpPr>
            <p:spPr bwMode="auto">
              <a:xfrm>
                <a:off x="5682364" y="2961264"/>
                <a:ext cx="581004" cy="361514"/>
              </a:xfrm>
              <a:custGeom>
                <a:avLst/>
                <a:gdLst/>
                <a:ahLst/>
                <a:cxnLst>
                  <a:cxn ang="0">
                    <a:pos x="26" y="56"/>
                  </a:cxn>
                  <a:cxn ang="0">
                    <a:pos x="0" y="49"/>
                  </a:cxn>
                  <a:cxn ang="0">
                    <a:pos x="56" y="0"/>
                  </a:cxn>
                  <a:cxn ang="0">
                    <a:pos x="90" y="0"/>
                  </a:cxn>
                  <a:cxn ang="0">
                    <a:pos x="26" y="56"/>
                  </a:cxn>
                </a:cxnLst>
                <a:rect l="0" t="0" r="r" b="b"/>
                <a:pathLst>
                  <a:path w="90" h="56">
                    <a:moveTo>
                      <a:pt x="26" y="56"/>
                    </a:moveTo>
                    <a:lnTo>
                      <a:pt x="0" y="49"/>
                    </a:lnTo>
                    <a:lnTo>
                      <a:pt x="56" y="0"/>
                    </a:lnTo>
                    <a:lnTo>
                      <a:pt x="90" y="0"/>
                    </a:lnTo>
                    <a:lnTo>
                      <a:pt x="26" y="56"/>
                    </a:lnTo>
                    <a:close/>
                  </a:path>
                </a:pathLst>
              </a:custGeom>
              <a:solidFill>
                <a:srgbClr val="209AAF"/>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312"/>
              <p:cNvSpPr>
                <a:spLocks/>
              </p:cNvSpPr>
              <p:nvPr/>
            </p:nvSpPr>
            <p:spPr bwMode="auto">
              <a:xfrm>
                <a:off x="4300865" y="2961264"/>
                <a:ext cx="1962503" cy="1697822"/>
              </a:xfrm>
              <a:custGeom>
                <a:avLst/>
                <a:gdLst/>
                <a:ahLst/>
                <a:cxnLst>
                  <a:cxn ang="0">
                    <a:pos x="314" y="0"/>
                  </a:cxn>
                  <a:cxn ang="0">
                    <a:pos x="314" y="16"/>
                  </a:cxn>
                  <a:cxn ang="0">
                    <a:pos x="312" y="33"/>
                  </a:cxn>
                  <a:cxn ang="0">
                    <a:pos x="310" y="49"/>
                  </a:cxn>
                  <a:cxn ang="0">
                    <a:pos x="306" y="65"/>
                  </a:cxn>
                  <a:cxn ang="0">
                    <a:pos x="299" y="90"/>
                  </a:cxn>
                  <a:cxn ang="0">
                    <a:pos x="289" y="114"/>
                  </a:cxn>
                  <a:cxn ang="0">
                    <a:pos x="277" y="137"/>
                  </a:cxn>
                  <a:cxn ang="0">
                    <a:pos x="263" y="159"/>
                  </a:cxn>
                  <a:cxn ang="0">
                    <a:pos x="247" y="180"/>
                  </a:cxn>
                  <a:cxn ang="0">
                    <a:pos x="229" y="198"/>
                  </a:cxn>
                  <a:cxn ang="0">
                    <a:pos x="209" y="215"/>
                  </a:cxn>
                  <a:cxn ang="0">
                    <a:pos x="188" y="230"/>
                  </a:cxn>
                  <a:cxn ang="0">
                    <a:pos x="164" y="244"/>
                  </a:cxn>
                  <a:cxn ang="0">
                    <a:pos x="139" y="254"/>
                  </a:cxn>
                  <a:cxn ang="0">
                    <a:pos x="114" y="263"/>
                  </a:cxn>
                  <a:cxn ang="0">
                    <a:pos x="87" y="268"/>
                  </a:cxn>
                  <a:cxn ang="0">
                    <a:pos x="80" y="269"/>
                  </a:cxn>
                  <a:cxn ang="0">
                    <a:pos x="73" y="270"/>
                  </a:cxn>
                  <a:cxn ang="0">
                    <a:pos x="65" y="271"/>
                  </a:cxn>
                  <a:cxn ang="0">
                    <a:pos x="58" y="272"/>
                  </a:cxn>
                  <a:cxn ang="0">
                    <a:pos x="0" y="206"/>
                  </a:cxn>
                  <a:cxn ang="0">
                    <a:pos x="57" y="146"/>
                  </a:cxn>
                  <a:cxn ang="0">
                    <a:pos x="60" y="146"/>
                  </a:cxn>
                  <a:cxn ang="0">
                    <a:pos x="62" y="146"/>
                  </a:cxn>
                  <a:cxn ang="0">
                    <a:pos x="65" y="145"/>
                  </a:cxn>
                  <a:cxn ang="0">
                    <a:pos x="67" y="145"/>
                  </a:cxn>
                  <a:cxn ang="0">
                    <a:pos x="116" y="128"/>
                  </a:cxn>
                  <a:cxn ang="0">
                    <a:pos x="154" y="95"/>
                  </a:cxn>
                  <a:cxn ang="0">
                    <a:pos x="180" y="52"/>
                  </a:cxn>
                  <a:cxn ang="0">
                    <a:pos x="189" y="2"/>
                  </a:cxn>
                  <a:cxn ang="0">
                    <a:pos x="248" y="58"/>
                  </a:cxn>
                  <a:cxn ang="0">
                    <a:pos x="314" y="0"/>
                  </a:cxn>
                </a:cxnLst>
                <a:rect l="0" t="0" r="r" b="b"/>
                <a:pathLst>
                  <a:path w="314" h="272">
                    <a:moveTo>
                      <a:pt x="314" y="0"/>
                    </a:moveTo>
                    <a:cubicBezTo>
                      <a:pt x="314" y="5"/>
                      <a:pt x="314" y="11"/>
                      <a:pt x="314" y="16"/>
                    </a:cubicBezTo>
                    <a:cubicBezTo>
                      <a:pt x="313" y="22"/>
                      <a:pt x="313" y="27"/>
                      <a:pt x="312" y="33"/>
                    </a:cubicBezTo>
                    <a:cubicBezTo>
                      <a:pt x="312" y="38"/>
                      <a:pt x="311" y="43"/>
                      <a:pt x="310" y="49"/>
                    </a:cubicBezTo>
                    <a:cubicBezTo>
                      <a:pt x="309" y="54"/>
                      <a:pt x="308" y="60"/>
                      <a:pt x="306" y="65"/>
                    </a:cubicBezTo>
                    <a:cubicBezTo>
                      <a:pt x="304" y="74"/>
                      <a:pt x="302" y="82"/>
                      <a:pt x="299" y="90"/>
                    </a:cubicBezTo>
                    <a:cubicBezTo>
                      <a:pt x="296" y="98"/>
                      <a:pt x="293" y="106"/>
                      <a:pt x="289" y="114"/>
                    </a:cubicBezTo>
                    <a:cubicBezTo>
                      <a:pt x="286" y="122"/>
                      <a:pt x="282" y="130"/>
                      <a:pt x="277" y="137"/>
                    </a:cubicBezTo>
                    <a:cubicBezTo>
                      <a:pt x="273" y="145"/>
                      <a:pt x="268" y="152"/>
                      <a:pt x="263" y="159"/>
                    </a:cubicBezTo>
                    <a:cubicBezTo>
                      <a:pt x="258" y="166"/>
                      <a:pt x="253" y="173"/>
                      <a:pt x="247" y="180"/>
                    </a:cubicBezTo>
                    <a:cubicBezTo>
                      <a:pt x="241" y="186"/>
                      <a:pt x="235" y="193"/>
                      <a:pt x="229" y="198"/>
                    </a:cubicBezTo>
                    <a:cubicBezTo>
                      <a:pt x="223" y="204"/>
                      <a:pt x="216" y="210"/>
                      <a:pt x="209" y="215"/>
                    </a:cubicBezTo>
                    <a:cubicBezTo>
                      <a:pt x="202" y="221"/>
                      <a:pt x="195" y="226"/>
                      <a:pt x="188" y="230"/>
                    </a:cubicBezTo>
                    <a:cubicBezTo>
                      <a:pt x="180" y="235"/>
                      <a:pt x="172" y="240"/>
                      <a:pt x="164" y="244"/>
                    </a:cubicBezTo>
                    <a:cubicBezTo>
                      <a:pt x="156" y="248"/>
                      <a:pt x="148" y="251"/>
                      <a:pt x="139" y="254"/>
                    </a:cubicBezTo>
                    <a:cubicBezTo>
                      <a:pt x="131" y="258"/>
                      <a:pt x="123" y="260"/>
                      <a:pt x="114" y="263"/>
                    </a:cubicBezTo>
                    <a:cubicBezTo>
                      <a:pt x="105" y="265"/>
                      <a:pt x="96" y="267"/>
                      <a:pt x="87" y="268"/>
                    </a:cubicBezTo>
                    <a:cubicBezTo>
                      <a:pt x="85" y="269"/>
                      <a:pt x="82" y="269"/>
                      <a:pt x="80" y="269"/>
                    </a:cubicBezTo>
                    <a:cubicBezTo>
                      <a:pt x="77" y="270"/>
                      <a:pt x="75" y="270"/>
                      <a:pt x="73" y="270"/>
                    </a:cubicBezTo>
                    <a:cubicBezTo>
                      <a:pt x="70" y="271"/>
                      <a:pt x="68" y="271"/>
                      <a:pt x="65" y="271"/>
                    </a:cubicBezTo>
                    <a:cubicBezTo>
                      <a:pt x="63" y="271"/>
                      <a:pt x="60" y="271"/>
                      <a:pt x="58" y="272"/>
                    </a:cubicBezTo>
                    <a:cubicBezTo>
                      <a:pt x="0" y="206"/>
                      <a:pt x="0" y="206"/>
                      <a:pt x="0" y="206"/>
                    </a:cubicBezTo>
                    <a:cubicBezTo>
                      <a:pt x="57" y="146"/>
                      <a:pt x="57" y="146"/>
                      <a:pt x="57" y="146"/>
                    </a:cubicBezTo>
                    <a:cubicBezTo>
                      <a:pt x="58" y="146"/>
                      <a:pt x="59" y="146"/>
                      <a:pt x="60" y="146"/>
                    </a:cubicBezTo>
                    <a:cubicBezTo>
                      <a:pt x="60" y="146"/>
                      <a:pt x="61" y="146"/>
                      <a:pt x="62" y="146"/>
                    </a:cubicBezTo>
                    <a:cubicBezTo>
                      <a:pt x="63" y="146"/>
                      <a:pt x="64" y="145"/>
                      <a:pt x="65" y="145"/>
                    </a:cubicBezTo>
                    <a:cubicBezTo>
                      <a:pt x="65" y="145"/>
                      <a:pt x="66" y="145"/>
                      <a:pt x="67" y="145"/>
                    </a:cubicBezTo>
                    <a:cubicBezTo>
                      <a:pt x="85" y="142"/>
                      <a:pt x="101" y="136"/>
                      <a:pt x="116" y="128"/>
                    </a:cubicBezTo>
                    <a:cubicBezTo>
                      <a:pt x="131" y="119"/>
                      <a:pt x="144" y="108"/>
                      <a:pt x="154" y="95"/>
                    </a:cubicBezTo>
                    <a:cubicBezTo>
                      <a:pt x="165" y="83"/>
                      <a:pt x="174" y="68"/>
                      <a:pt x="180" y="52"/>
                    </a:cubicBezTo>
                    <a:cubicBezTo>
                      <a:pt x="186" y="36"/>
                      <a:pt x="189" y="20"/>
                      <a:pt x="189" y="2"/>
                    </a:cubicBezTo>
                    <a:cubicBezTo>
                      <a:pt x="248" y="58"/>
                      <a:pt x="248" y="58"/>
                      <a:pt x="248" y="58"/>
                    </a:cubicBezTo>
                    <a:lnTo>
                      <a:pt x="314"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313"/>
              <p:cNvSpPr>
                <a:spLocks/>
              </p:cNvSpPr>
              <p:nvPr/>
            </p:nvSpPr>
            <p:spPr bwMode="auto">
              <a:xfrm>
                <a:off x="4300865" y="3755302"/>
                <a:ext cx="355060" cy="490626"/>
              </a:xfrm>
              <a:custGeom>
                <a:avLst/>
                <a:gdLst/>
                <a:ahLst/>
                <a:cxnLst>
                  <a:cxn ang="0">
                    <a:pos x="0" y="76"/>
                  </a:cxn>
                  <a:cxn ang="0">
                    <a:pos x="6" y="50"/>
                  </a:cxn>
                  <a:cxn ang="0">
                    <a:pos x="53" y="0"/>
                  </a:cxn>
                  <a:cxn ang="0">
                    <a:pos x="55" y="18"/>
                  </a:cxn>
                  <a:cxn ang="0">
                    <a:pos x="0" y="76"/>
                  </a:cxn>
                </a:cxnLst>
                <a:rect l="0" t="0" r="r" b="b"/>
                <a:pathLst>
                  <a:path w="55" h="76">
                    <a:moveTo>
                      <a:pt x="0" y="76"/>
                    </a:moveTo>
                    <a:lnTo>
                      <a:pt x="6" y="50"/>
                    </a:lnTo>
                    <a:lnTo>
                      <a:pt x="53" y="0"/>
                    </a:lnTo>
                    <a:lnTo>
                      <a:pt x="55" y="18"/>
                    </a:lnTo>
                    <a:lnTo>
                      <a:pt x="0" y="76"/>
                    </a:lnTo>
                    <a:close/>
                  </a:path>
                </a:pathLst>
              </a:custGeom>
              <a:solidFill>
                <a:srgbClr val="209AAF"/>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314"/>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315"/>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solidFill>
                <a:srgbClr val="5CD6E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0" name="Oval 79"/>
            <p:cNvSpPr>
              <a:spLocks noChangeAspect="1"/>
            </p:cNvSpPr>
            <p:nvPr/>
          </p:nvSpPr>
          <p:spPr bwMode="auto">
            <a:xfrm>
              <a:off x="6281301" y="5418909"/>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03</a:t>
              </a:r>
            </a:p>
          </p:txBody>
        </p:sp>
      </p:grpSp>
      <p:sp>
        <p:nvSpPr>
          <p:cNvPr id="90" name="Rounded Rectangle 89"/>
          <p:cNvSpPr/>
          <p:nvPr/>
        </p:nvSpPr>
        <p:spPr>
          <a:xfrm>
            <a:off x="3306748" y="1355189"/>
            <a:ext cx="125128" cy="822960"/>
          </a:xfrm>
          <a:prstGeom prst="roundRect">
            <a:avLst/>
          </a:prstGeom>
          <a:solidFill>
            <a:srgbClr val="FF2B2A"/>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1" name="Rounded Rectangle 90"/>
          <p:cNvSpPr/>
          <p:nvPr/>
        </p:nvSpPr>
        <p:spPr>
          <a:xfrm>
            <a:off x="8648944" y="1355189"/>
            <a:ext cx="125128" cy="822960"/>
          </a:xfrm>
          <a:prstGeom prst="roundRect">
            <a:avLst/>
          </a:prstGeom>
          <a:solidFill>
            <a:srgbClr val="85C401"/>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2" name="Rounded Rectangle 91"/>
          <p:cNvSpPr/>
          <p:nvPr/>
        </p:nvSpPr>
        <p:spPr>
          <a:xfrm>
            <a:off x="8701382" y="4646958"/>
            <a:ext cx="125128" cy="822960"/>
          </a:xfrm>
          <a:prstGeom prst="roundRect">
            <a:avLst/>
          </a:prstGeom>
          <a:solidFill>
            <a:srgbClr val="3EB8CD"/>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3" name="Rounded Rectangle 92"/>
          <p:cNvSpPr/>
          <p:nvPr/>
        </p:nvSpPr>
        <p:spPr>
          <a:xfrm>
            <a:off x="3301653" y="4646958"/>
            <a:ext cx="125128" cy="822960"/>
          </a:xfrm>
          <a:prstGeom prst="roundRect">
            <a:avLst/>
          </a:prstGeom>
          <a:solidFill>
            <a:srgbClr val="FFA803"/>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759638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81"/>
                                        </p:tgtEl>
                                        <p:attrNameLst>
                                          <p:attrName>style.visibility</p:attrName>
                                        </p:attrNameLst>
                                      </p:cBhvr>
                                      <p:to>
                                        <p:strVal val="visible"/>
                                      </p:to>
                                    </p:set>
                                    <p:animEffect transition="in" filter="strips(upRight)">
                                      <p:cBhvr>
                                        <p:cTn id="11" dur="500"/>
                                        <p:tgtEl>
                                          <p:spTgt spid="81"/>
                                        </p:tgtEl>
                                      </p:cBhvr>
                                    </p:animEffect>
                                  </p:childTnLst>
                                </p:cTn>
                              </p:par>
                            </p:childTnLst>
                          </p:cTn>
                        </p:par>
                        <p:par>
                          <p:cTn id="12" fill="hold">
                            <p:stCondLst>
                              <p:cond delay="1250"/>
                            </p:stCondLst>
                            <p:childTnLst>
                              <p:par>
                                <p:cTn id="13" presetID="2" presetClass="entr" presetSubtype="8" fill="hold" grpId="0" nodeType="afterEffect">
                                  <p:stCondLst>
                                    <p:cond delay="0"/>
                                  </p:stCondLst>
                                  <p:childTnLst>
                                    <p:set>
                                      <p:cBhvr>
                                        <p:cTn id="14" dur="1" fill="hold">
                                          <p:stCondLst>
                                            <p:cond delay="0"/>
                                          </p:stCondLst>
                                        </p:cTn>
                                        <p:tgtEl>
                                          <p:spTgt spid="90"/>
                                        </p:tgtEl>
                                        <p:attrNameLst>
                                          <p:attrName>style.visibility</p:attrName>
                                        </p:attrNameLst>
                                      </p:cBhvr>
                                      <p:to>
                                        <p:strVal val="visible"/>
                                      </p:to>
                                    </p:set>
                                    <p:anim calcmode="lin" valueType="num">
                                      <p:cBhvr additive="base">
                                        <p:cTn id="15" dur="500" fill="hold"/>
                                        <p:tgtEl>
                                          <p:spTgt spid="90"/>
                                        </p:tgtEl>
                                        <p:attrNameLst>
                                          <p:attrName>ppt_x</p:attrName>
                                        </p:attrNameLst>
                                      </p:cBhvr>
                                      <p:tavLst>
                                        <p:tav tm="0">
                                          <p:val>
                                            <p:strVal val="0-#ppt_w/2"/>
                                          </p:val>
                                        </p:tav>
                                        <p:tav tm="100000">
                                          <p:val>
                                            <p:strVal val="#ppt_x"/>
                                          </p:val>
                                        </p:tav>
                                      </p:tavLst>
                                    </p:anim>
                                    <p:anim calcmode="lin" valueType="num">
                                      <p:cBhvr additive="base">
                                        <p:cTn id="16" dur="500" fill="hold"/>
                                        <p:tgtEl>
                                          <p:spTgt spid="90"/>
                                        </p:tgtEl>
                                        <p:attrNameLst>
                                          <p:attrName>ppt_y</p:attrName>
                                        </p:attrNameLst>
                                      </p:cBhvr>
                                      <p:tavLst>
                                        <p:tav tm="0">
                                          <p:val>
                                            <p:strVal val="#ppt_y"/>
                                          </p:val>
                                        </p:tav>
                                        <p:tav tm="100000">
                                          <p:val>
                                            <p:strVal val="#ppt_y"/>
                                          </p:val>
                                        </p:tav>
                                      </p:tavLst>
                                    </p:anim>
                                  </p:childTnLst>
                                </p:cTn>
                              </p:par>
                            </p:childTnLst>
                          </p:cTn>
                        </p:par>
                        <p:par>
                          <p:cTn id="17" fill="hold">
                            <p:stCondLst>
                              <p:cond delay="1750"/>
                            </p:stCondLst>
                            <p:childTnLst>
                              <p:par>
                                <p:cTn id="18" presetID="22" presetClass="entr" presetSubtype="8" fill="hold" nodeType="afterEffect">
                                  <p:stCondLst>
                                    <p:cond delay="0"/>
                                  </p:stCondLst>
                                  <p:childTnLst>
                                    <p:set>
                                      <p:cBhvr>
                                        <p:cTn id="19" dur="1" fill="hold">
                                          <p:stCondLst>
                                            <p:cond delay="0"/>
                                          </p:stCondLst>
                                        </p:cTn>
                                        <p:tgtEl>
                                          <p:spTgt spid="68"/>
                                        </p:tgtEl>
                                        <p:attrNameLst>
                                          <p:attrName>style.visibility</p:attrName>
                                        </p:attrNameLst>
                                      </p:cBhvr>
                                      <p:to>
                                        <p:strVal val="visible"/>
                                      </p:to>
                                    </p:set>
                                    <p:animEffect transition="in" filter="wipe(left)">
                                      <p:cBhvr>
                                        <p:cTn id="20" dur="500"/>
                                        <p:tgtEl>
                                          <p:spTgt spid="68"/>
                                        </p:tgtEl>
                                      </p:cBhvr>
                                    </p:animEffect>
                                  </p:childTnLst>
                                </p:cTn>
                              </p:par>
                            </p:childTnLst>
                          </p:cTn>
                        </p:par>
                        <p:par>
                          <p:cTn id="21" fill="hold">
                            <p:stCondLst>
                              <p:cond delay="2250"/>
                            </p:stCondLst>
                            <p:childTnLst>
                              <p:par>
                                <p:cTn id="22" presetID="18" presetClass="entr" presetSubtype="6" fill="hold" nodeType="afterEffect">
                                  <p:stCondLst>
                                    <p:cond delay="0"/>
                                  </p:stCondLst>
                                  <p:childTnLst>
                                    <p:set>
                                      <p:cBhvr>
                                        <p:cTn id="23" dur="1" fill="hold">
                                          <p:stCondLst>
                                            <p:cond delay="0"/>
                                          </p:stCondLst>
                                        </p:cTn>
                                        <p:tgtEl>
                                          <p:spTgt spid="82"/>
                                        </p:tgtEl>
                                        <p:attrNameLst>
                                          <p:attrName>style.visibility</p:attrName>
                                        </p:attrNameLst>
                                      </p:cBhvr>
                                      <p:to>
                                        <p:strVal val="visible"/>
                                      </p:to>
                                    </p:set>
                                    <p:animEffect transition="in" filter="strips(downRight)">
                                      <p:cBhvr>
                                        <p:cTn id="24" dur="500"/>
                                        <p:tgtEl>
                                          <p:spTgt spid="82"/>
                                        </p:tgtEl>
                                      </p:cBhvr>
                                    </p:animEffect>
                                  </p:childTnLst>
                                </p:cTn>
                              </p:par>
                            </p:childTnLst>
                          </p:cTn>
                        </p:par>
                        <p:par>
                          <p:cTn id="25" fill="hold">
                            <p:stCondLst>
                              <p:cond delay="2750"/>
                            </p:stCondLst>
                            <p:childTnLst>
                              <p:par>
                                <p:cTn id="26" presetID="2" presetClass="entr" presetSubtype="2"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additive="base">
                                        <p:cTn id="28" dur="500" fill="hold"/>
                                        <p:tgtEl>
                                          <p:spTgt spid="91"/>
                                        </p:tgtEl>
                                        <p:attrNameLst>
                                          <p:attrName>ppt_x</p:attrName>
                                        </p:attrNameLst>
                                      </p:cBhvr>
                                      <p:tavLst>
                                        <p:tav tm="0">
                                          <p:val>
                                            <p:strVal val="1+#ppt_w/2"/>
                                          </p:val>
                                        </p:tav>
                                        <p:tav tm="100000">
                                          <p:val>
                                            <p:strVal val="#ppt_x"/>
                                          </p:val>
                                        </p:tav>
                                      </p:tavLst>
                                    </p:anim>
                                    <p:anim calcmode="lin" valueType="num">
                                      <p:cBhvr additive="base">
                                        <p:cTn id="29" dur="500" fill="hold"/>
                                        <p:tgtEl>
                                          <p:spTgt spid="91"/>
                                        </p:tgtEl>
                                        <p:attrNameLst>
                                          <p:attrName>ppt_y</p:attrName>
                                        </p:attrNameLst>
                                      </p:cBhvr>
                                      <p:tavLst>
                                        <p:tav tm="0">
                                          <p:val>
                                            <p:strVal val="#ppt_y"/>
                                          </p:val>
                                        </p:tav>
                                        <p:tav tm="100000">
                                          <p:val>
                                            <p:strVal val="#ppt_y"/>
                                          </p:val>
                                        </p:tav>
                                      </p:tavLst>
                                    </p:anim>
                                  </p:childTnLst>
                                </p:cTn>
                              </p:par>
                            </p:childTnLst>
                          </p:cTn>
                        </p:par>
                        <p:par>
                          <p:cTn id="30" fill="hold">
                            <p:stCondLst>
                              <p:cond delay="3250"/>
                            </p:stCondLst>
                            <p:childTnLst>
                              <p:par>
                                <p:cTn id="31" presetID="22" presetClass="entr" presetSubtype="2" fill="hold" nodeType="after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wipe(right)">
                                      <p:cBhvr>
                                        <p:cTn id="33" dur="500"/>
                                        <p:tgtEl>
                                          <p:spTgt spid="51"/>
                                        </p:tgtEl>
                                      </p:cBhvr>
                                    </p:animEffect>
                                  </p:childTnLst>
                                </p:cTn>
                              </p:par>
                            </p:childTnLst>
                          </p:cTn>
                        </p:par>
                        <p:par>
                          <p:cTn id="34" fill="hold">
                            <p:stCondLst>
                              <p:cond delay="3750"/>
                            </p:stCondLst>
                            <p:childTnLst>
                              <p:par>
                                <p:cTn id="35" presetID="18" presetClass="entr" presetSubtype="12" fill="hold" nodeType="afterEffect">
                                  <p:stCondLst>
                                    <p:cond delay="0"/>
                                  </p:stCondLst>
                                  <p:childTnLst>
                                    <p:set>
                                      <p:cBhvr>
                                        <p:cTn id="36" dur="1" fill="hold">
                                          <p:stCondLst>
                                            <p:cond delay="0"/>
                                          </p:stCondLst>
                                        </p:cTn>
                                        <p:tgtEl>
                                          <p:spTgt spid="83"/>
                                        </p:tgtEl>
                                        <p:attrNameLst>
                                          <p:attrName>style.visibility</p:attrName>
                                        </p:attrNameLst>
                                      </p:cBhvr>
                                      <p:to>
                                        <p:strVal val="visible"/>
                                      </p:to>
                                    </p:set>
                                    <p:animEffect transition="in" filter="strips(downLeft)">
                                      <p:cBhvr>
                                        <p:cTn id="37" dur="500"/>
                                        <p:tgtEl>
                                          <p:spTgt spid="83"/>
                                        </p:tgtEl>
                                      </p:cBhvr>
                                    </p:animEffect>
                                  </p:childTnLst>
                                </p:cTn>
                              </p:par>
                            </p:childTnLst>
                          </p:cTn>
                        </p:par>
                        <p:par>
                          <p:cTn id="38" fill="hold">
                            <p:stCondLst>
                              <p:cond delay="4250"/>
                            </p:stCondLst>
                            <p:childTnLst>
                              <p:par>
                                <p:cTn id="39" presetID="2" presetClass="entr" presetSubtype="2" fill="hold" grpId="0" nodeType="afterEffect">
                                  <p:stCondLst>
                                    <p:cond delay="0"/>
                                  </p:stCondLst>
                                  <p:childTnLst>
                                    <p:set>
                                      <p:cBhvr>
                                        <p:cTn id="40" dur="1" fill="hold">
                                          <p:stCondLst>
                                            <p:cond delay="0"/>
                                          </p:stCondLst>
                                        </p:cTn>
                                        <p:tgtEl>
                                          <p:spTgt spid="92"/>
                                        </p:tgtEl>
                                        <p:attrNameLst>
                                          <p:attrName>style.visibility</p:attrName>
                                        </p:attrNameLst>
                                      </p:cBhvr>
                                      <p:to>
                                        <p:strVal val="visible"/>
                                      </p:to>
                                    </p:set>
                                    <p:anim calcmode="lin" valueType="num">
                                      <p:cBhvr additive="base">
                                        <p:cTn id="41" dur="500" fill="hold"/>
                                        <p:tgtEl>
                                          <p:spTgt spid="92"/>
                                        </p:tgtEl>
                                        <p:attrNameLst>
                                          <p:attrName>ppt_x</p:attrName>
                                        </p:attrNameLst>
                                      </p:cBhvr>
                                      <p:tavLst>
                                        <p:tav tm="0">
                                          <p:val>
                                            <p:strVal val="1+#ppt_w/2"/>
                                          </p:val>
                                        </p:tav>
                                        <p:tav tm="100000">
                                          <p:val>
                                            <p:strVal val="#ppt_x"/>
                                          </p:val>
                                        </p:tav>
                                      </p:tavLst>
                                    </p:anim>
                                    <p:anim calcmode="lin" valueType="num">
                                      <p:cBhvr additive="base">
                                        <p:cTn id="42" dur="500" fill="hold"/>
                                        <p:tgtEl>
                                          <p:spTgt spid="92"/>
                                        </p:tgtEl>
                                        <p:attrNameLst>
                                          <p:attrName>ppt_y</p:attrName>
                                        </p:attrNameLst>
                                      </p:cBhvr>
                                      <p:tavLst>
                                        <p:tav tm="0">
                                          <p:val>
                                            <p:strVal val="#ppt_y"/>
                                          </p:val>
                                        </p:tav>
                                        <p:tav tm="100000">
                                          <p:val>
                                            <p:strVal val="#ppt_y"/>
                                          </p:val>
                                        </p:tav>
                                      </p:tavLst>
                                    </p:anim>
                                  </p:childTnLst>
                                </p:cTn>
                              </p:par>
                            </p:childTnLst>
                          </p:cTn>
                        </p:par>
                        <p:par>
                          <p:cTn id="43" fill="hold">
                            <p:stCondLst>
                              <p:cond delay="4750"/>
                            </p:stCondLst>
                            <p:childTnLst>
                              <p:par>
                                <p:cTn id="44" presetID="22" presetClass="entr" presetSubtype="2" fill="hold" nodeType="afterEffect">
                                  <p:stCondLst>
                                    <p:cond delay="0"/>
                                  </p:stCondLst>
                                  <p:childTnLst>
                                    <p:set>
                                      <p:cBhvr>
                                        <p:cTn id="45" dur="1" fill="hold">
                                          <p:stCondLst>
                                            <p:cond delay="0"/>
                                          </p:stCondLst>
                                        </p:cTn>
                                        <p:tgtEl>
                                          <p:spTgt spid="58"/>
                                        </p:tgtEl>
                                        <p:attrNameLst>
                                          <p:attrName>style.visibility</p:attrName>
                                        </p:attrNameLst>
                                      </p:cBhvr>
                                      <p:to>
                                        <p:strVal val="visible"/>
                                      </p:to>
                                    </p:set>
                                    <p:animEffect transition="in" filter="wipe(right)">
                                      <p:cBhvr>
                                        <p:cTn id="46" dur="500"/>
                                        <p:tgtEl>
                                          <p:spTgt spid="58"/>
                                        </p:tgtEl>
                                      </p:cBhvr>
                                    </p:animEffect>
                                  </p:childTnLst>
                                </p:cTn>
                              </p:par>
                            </p:childTnLst>
                          </p:cTn>
                        </p:par>
                        <p:par>
                          <p:cTn id="47" fill="hold">
                            <p:stCondLst>
                              <p:cond delay="5250"/>
                            </p:stCondLst>
                            <p:childTnLst>
                              <p:par>
                                <p:cTn id="48" presetID="18" presetClass="entr" presetSubtype="9" fill="hold" nodeType="afterEffect">
                                  <p:stCondLst>
                                    <p:cond delay="0"/>
                                  </p:stCondLst>
                                  <p:childTnLst>
                                    <p:set>
                                      <p:cBhvr>
                                        <p:cTn id="49" dur="1" fill="hold">
                                          <p:stCondLst>
                                            <p:cond delay="0"/>
                                          </p:stCondLst>
                                        </p:cTn>
                                        <p:tgtEl>
                                          <p:spTgt spid="84"/>
                                        </p:tgtEl>
                                        <p:attrNameLst>
                                          <p:attrName>style.visibility</p:attrName>
                                        </p:attrNameLst>
                                      </p:cBhvr>
                                      <p:to>
                                        <p:strVal val="visible"/>
                                      </p:to>
                                    </p:set>
                                    <p:animEffect transition="in" filter="strips(upLeft)">
                                      <p:cBhvr>
                                        <p:cTn id="50" dur="500"/>
                                        <p:tgtEl>
                                          <p:spTgt spid="84"/>
                                        </p:tgtEl>
                                      </p:cBhvr>
                                    </p:animEffect>
                                  </p:childTnLst>
                                </p:cTn>
                              </p:par>
                            </p:childTnLst>
                          </p:cTn>
                        </p:par>
                        <p:par>
                          <p:cTn id="51" fill="hold">
                            <p:stCondLst>
                              <p:cond delay="5750"/>
                            </p:stCondLst>
                            <p:childTnLst>
                              <p:par>
                                <p:cTn id="52" presetID="2" presetClass="entr" presetSubtype="8" fill="hold" grpId="0" nodeType="afterEffect">
                                  <p:stCondLst>
                                    <p:cond delay="0"/>
                                  </p:stCondLst>
                                  <p:childTnLst>
                                    <p:set>
                                      <p:cBhvr>
                                        <p:cTn id="53" dur="1" fill="hold">
                                          <p:stCondLst>
                                            <p:cond delay="0"/>
                                          </p:stCondLst>
                                        </p:cTn>
                                        <p:tgtEl>
                                          <p:spTgt spid="93"/>
                                        </p:tgtEl>
                                        <p:attrNameLst>
                                          <p:attrName>style.visibility</p:attrName>
                                        </p:attrNameLst>
                                      </p:cBhvr>
                                      <p:to>
                                        <p:strVal val="visible"/>
                                      </p:to>
                                    </p:set>
                                    <p:anim calcmode="lin" valueType="num">
                                      <p:cBhvr additive="base">
                                        <p:cTn id="54" dur="500" fill="hold"/>
                                        <p:tgtEl>
                                          <p:spTgt spid="93"/>
                                        </p:tgtEl>
                                        <p:attrNameLst>
                                          <p:attrName>ppt_x</p:attrName>
                                        </p:attrNameLst>
                                      </p:cBhvr>
                                      <p:tavLst>
                                        <p:tav tm="0">
                                          <p:val>
                                            <p:strVal val="0-#ppt_w/2"/>
                                          </p:val>
                                        </p:tav>
                                        <p:tav tm="100000">
                                          <p:val>
                                            <p:strVal val="#ppt_x"/>
                                          </p:val>
                                        </p:tav>
                                      </p:tavLst>
                                    </p:anim>
                                    <p:anim calcmode="lin" valueType="num">
                                      <p:cBhvr additive="base">
                                        <p:cTn id="55" dur="500" fill="hold"/>
                                        <p:tgtEl>
                                          <p:spTgt spid="93"/>
                                        </p:tgtEl>
                                        <p:attrNameLst>
                                          <p:attrName>ppt_y</p:attrName>
                                        </p:attrNameLst>
                                      </p:cBhvr>
                                      <p:tavLst>
                                        <p:tav tm="0">
                                          <p:val>
                                            <p:strVal val="#ppt_y"/>
                                          </p:val>
                                        </p:tav>
                                        <p:tav tm="100000">
                                          <p:val>
                                            <p:strVal val="#ppt_y"/>
                                          </p:val>
                                        </p:tav>
                                      </p:tavLst>
                                    </p:anim>
                                  </p:childTnLst>
                                </p:cTn>
                              </p:par>
                            </p:childTnLst>
                          </p:cTn>
                        </p:par>
                        <p:par>
                          <p:cTn id="56" fill="hold">
                            <p:stCondLst>
                              <p:cond delay="6250"/>
                            </p:stCondLst>
                            <p:childTnLst>
                              <p:par>
                                <p:cTn id="57" presetID="22" presetClass="entr" presetSubtype="8"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Effect transition="in" filter="wipe(left)">
                                      <p:cBhvr>
                                        <p:cTn id="59"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91" grpId="0" animBg="1"/>
      <p:bldP spid="92" grpId="0" animBg="1"/>
      <p:bldP spid="9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42" b="42"/>
          <a:stretch>
            <a:fillRect/>
          </a:stretch>
        </p:blipFill>
        <p:spPr>
          <a:ln>
            <a:solidFill>
              <a:srgbClr val="FF2B2A"/>
            </a:solidFill>
          </a:ln>
        </p:spPr>
      </p:pic>
      <p:pic>
        <p:nvPicPr>
          <p:cNvPr id="9" name="Picture Placeholder 8"/>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t="42" b="42"/>
          <a:stretch>
            <a:fillRect/>
          </a:stretch>
        </p:blipFill>
        <p:spPr>
          <a:ln>
            <a:solidFill>
              <a:srgbClr val="85C401"/>
            </a:solidFill>
          </a:ln>
        </p:spPr>
      </p:pic>
      <p:pic>
        <p:nvPicPr>
          <p:cNvPr id="10" name="Picture Placeholder 9"/>
          <p:cNvPicPr>
            <a:picLocks noGrp="1" noChangeAspect="1"/>
          </p:cNvPicPr>
          <p:nvPr>
            <p:ph type="pic" sz="quarter" idx="21"/>
          </p:nvPr>
        </p:nvPicPr>
        <p:blipFill>
          <a:blip r:embed="rId6">
            <a:extLst>
              <a:ext uri="{28A0092B-C50C-407E-A947-70E740481C1C}">
                <a14:useLocalDpi xmlns:a14="http://schemas.microsoft.com/office/drawing/2010/main" val="0"/>
              </a:ext>
            </a:extLst>
          </a:blip>
          <a:srcRect t="42" b="42"/>
          <a:stretch>
            <a:fillRect/>
          </a:stretch>
        </p:blipFill>
        <p:spPr>
          <a:ln>
            <a:solidFill>
              <a:srgbClr val="3EB8CD"/>
            </a:solidFill>
          </a:ln>
        </p:spPr>
      </p:pic>
      <p:pic>
        <p:nvPicPr>
          <p:cNvPr id="11" name="Picture Placeholder 10"/>
          <p:cNvPicPr>
            <a:picLocks noGrp="1" noChangeAspect="1"/>
          </p:cNvPicPr>
          <p:nvPr>
            <p:ph type="pic" sz="quarter" idx="24"/>
          </p:nvPr>
        </p:nvPicPr>
        <p:blipFill>
          <a:blip r:embed="rId7">
            <a:extLst>
              <a:ext uri="{28A0092B-C50C-407E-A947-70E740481C1C}">
                <a14:useLocalDpi xmlns:a14="http://schemas.microsoft.com/office/drawing/2010/main" val="0"/>
              </a:ext>
            </a:extLst>
          </a:blip>
          <a:srcRect t="42" b="42"/>
          <a:stretch>
            <a:fillRect/>
          </a:stretch>
        </p:blipFill>
        <p:spPr>
          <a:ln>
            <a:solidFill>
              <a:srgbClr val="FFA803"/>
            </a:solidFill>
          </a:ln>
        </p:spPr>
      </p:pic>
      <p:sp>
        <p:nvSpPr>
          <p:cNvPr id="7" name="TextBox 6"/>
          <p:cNvSpPr txBox="1"/>
          <p:nvPr/>
        </p:nvSpPr>
        <p:spPr>
          <a:xfrm>
            <a:off x="1242984" y="4097846"/>
            <a:ext cx="1658241" cy="246221"/>
          </a:xfrm>
          <a:prstGeom prst="rect">
            <a:avLst/>
          </a:prstGeom>
          <a:noFill/>
        </p:spPr>
        <p:txBody>
          <a:bodyPr wrap="square" lIns="0" tIns="0" rIns="0" bIns="0" rtlCol="0" anchor="ctr">
            <a:spAutoFit/>
          </a:bodyPr>
          <a:lstStyle/>
          <a:p>
            <a:pPr algn="ctr"/>
            <a:r>
              <a:rPr lang="en-US" sz="1600" b="1" dirty="0">
                <a:solidFill>
                  <a:srgbClr val="FF2B2A"/>
                </a:solidFill>
              </a:rPr>
              <a:t>LOREM IPSUM</a:t>
            </a:r>
          </a:p>
        </p:txBody>
      </p:sp>
      <p:sp>
        <p:nvSpPr>
          <p:cNvPr id="8" name="TextBox 7"/>
          <p:cNvSpPr txBox="1"/>
          <p:nvPr/>
        </p:nvSpPr>
        <p:spPr>
          <a:xfrm>
            <a:off x="1008058"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56595E"/>
                </a:solidFill>
              </a:rPr>
              <a:t>There are many variations of Lorem Ipsum available, but the majority have suffered  in some form, by injected humour, or randomized</a:t>
            </a:r>
          </a:p>
        </p:txBody>
      </p:sp>
      <p:sp>
        <p:nvSpPr>
          <p:cNvPr id="32" name="Oval 31"/>
          <p:cNvSpPr/>
          <p:nvPr/>
        </p:nvSpPr>
        <p:spPr>
          <a:xfrm>
            <a:off x="2483333" y="1689133"/>
            <a:ext cx="915720" cy="915720"/>
          </a:xfrm>
          <a:prstGeom prst="ellipse">
            <a:avLst/>
          </a:prstGeom>
          <a:solidFill>
            <a:srgbClr val="FF2B2A"/>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60" name="TextBox 59"/>
          <p:cNvSpPr txBox="1"/>
          <p:nvPr/>
        </p:nvSpPr>
        <p:spPr>
          <a:xfrm>
            <a:off x="4027909" y="4097844"/>
            <a:ext cx="1345927" cy="246221"/>
          </a:xfrm>
          <a:prstGeom prst="rect">
            <a:avLst/>
          </a:prstGeom>
          <a:noFill/>
        </p:spPr>
        <p:txBody>
          <a:bodyPr wrap="square" lIns="0" tIns="0" rIns="0" bIns="0" rtlCol="0" anchor="ctr">
            <a:spAutoFit/>
          </a:bodyPr>
          <a:lstStyle/>
          <a:p>
            <a:pPr algn="ctr"/>
            <a:r>
              <a:rPr lang="en-US" sz="1600" b="1" dirty="0">
                <a:solidFill>
                  <a:srgbClr val="85C401"/>
                </a:solidFill>
              </a:rPr>
              <a:t>LOREM IPSUM</a:t>
            </a:r>
          </a:p>
        </p:txBody>
      </p:sp>
      <p:sp>
        <p:nvSpPr>
          <p:cNvPr id="61" name="TextBox 60"/>
          <p:cNvSpPr txBox="1"/>
          <p:nvPr/>
        </p:nvSpPr>
        <p:spPr>
          <a:xfrm>
            <a:off x="36368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56595E"/>
                </a:solidFill>
              </a:rPr>
              <a:t>There are many variations of Lorem Ipsum available, but the majority have suffered  in some form, by injected humour, or randomized</a:t>
            </a:r>
          </a:p>
        </p:txBody>
      </p:sp>
      <p:sp>
        <p:nvSpPr>
          <p:cNvPr id="63" name="Oval 62"/>
          <p:cNvSpPr/>
          <p:nvPr/>
        </p:nvSpPr>
        <p:spPr>
          <a:xfrm>
            <a:off x="5124305" y="1689133"/>
            <a:ext cx="915720" cy="915720"/>
          </a:xfrm>
          <a:prstGeom prst="ellipse">
            <a:avLst/>
          </a:prstGeom>
          <a:solidFill>
            <a:srgbClr val="85C401"/>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65" name="TextBox 64"/>
          <p:cNvSpPr txBox="1"/>
          <p:nvPr/>
        </p:nvSpPr>
        <p:spPr>
          <a:xfrm>
            <a:off x="6620564" y="4097844"/>
            <a:ext cx="1543013" cy="246221"/>
          </a:xfrm>
          <a:prstGeom prst="rect">
            <a:avLst/>
          </a:prstGeom>
          <a:noFill/>
        </p:spPr>
        <p:txBody>
          <a:bodyPr wrap="square" lIns="0" tIns="0" rIns="0" bIns="0" rtlCol="0" anchor="ctr">
            <a:spAutoFit/>
          </a:bodyPr>
          <a:lstStyle/>
          <a:p>
            <a:pPr algn="ctr"/>
            <a:r>
              <a:rPr lang="en-US" sz="1600" b="1" dirty="0">
                <a:solidFill>
                  <a:srgbClr val="3EB8CD"/>
                </a:solidFill>
              </a:rPr>
              <a:t>LOREM IPSUM</a:t>
            </a:r>
          </a:p>
        </p:txBody>
      </p:sp>
      <p:sp>
        <p:nvSpPr>
          <p:cNvPr id="66" name="TextBox 65"/>
          <p:cNvSpPr txBox="1"/>
          <p:nvPr/>
        </p:nvSpPr>
        <p:spPr>
          <a:xfrm>
            <a:off x="63280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56595E"/>
                </a:solidFill>
              </a:rPr>
              <a:t>There are many variations of Lorem Ipsum available, but the majority have suffered  in some form, by injected humour, or randomized</a:t>
            </a:r>
          </a:p>
        </p:txBody>
      </p:sp>
      <p:sp>
        <p:nvSpPr>
          <p:cNvPr id="68" name="Oval 67"/>
          <p:cNvSpPr/>
          <p:nvPr/>
        </p:nvSpPr>
        <p:spPr>
          <a:xfrm>
            <a:off x="7765277" y="1689133"/>
            <a:ext cx="915720" cy="915720"/>
          </a:xfrm>
          <a:prstGeom prst="ellipse">
            <a:avLst/>
          </a:prstGeom>
          <a:solidFill>
            <a:srgbClr val="3EB8CD"/>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70" name="TextBox 69"/>
          <p:cNvSpPr txBox="1"/>
          <p:nvPr/>
        </p:nvSpPr>
        <p:spPr>
          <a:xfrm>
            <a:off x="9256226" y="4097844"/>
            <a:ext cx="1599297" cy="246221"/>
          </a:xfrm>
          <a:prstGeom prst="rect">
            <a:avLst/>
          </a:prstGeom>
          <a:noFill/>
        </p:spPr>
        <p:txBody>
          <a:bodyPr wrap="square" lIns="0" tIns="0" rIns="0" bIns="0" rtlCol="0" anchor="ctr">
            <a:spAutoFit/>
          </a:bodyPr>
          <a:lstStyle/>
          <a:p>
            <a:pPr algn="ctr"/>
            <a:r>
              <a:rPr lang="en-US" sz="1600" b="1" dirty="0">
                <a:solidFill>
                  <a:srgbClr val="FFA803"/>
                </a:solidFill>
              </a:rPr>
              <a:t>LOREM IPSUM</a:t>
            </a:r>
          </a:p>
        </p:txBody>
      </p:sp>
      <p:sp>
        <p:nvSpPr>
          <p:cNvPr id="71" name="TextBox 70"/>
          <p:cNvSpPr txBox="1"/>
          <p:nvPr/>
        </p:nvSpPr>
        <p:spPr>
          <a:xfrm>
            <a:off x="8991829"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56595E"/>
                </a:solidFill>
              </a:rPr>
              <a:t>There are many variations of Lorem Ipsum available, but the majority have suffered  in some form, by injected humour, or randomized</a:t>
            </a:r>
          </a:p>
        </p:txBody>
      </p:sp>
      <p:sp>
        <p:nvSpPr>
          <p:cNvPr id="73" name="Oval 72"/>
          <p:cNvSpPr/>
          <p:nvPr/>
        </p:nvSpPr>
        <p:spPr>
          <a:xfrm>
            <a:off x="10406248" y="1689133"/>
            <a:ext cx="915720" cy="915720"/>
          </a:xfrm>
          <a:prstGeom prst="ellipse">
            <a:avLst/>
          </a:prstGeom>
          <a:solidFill>
            <a:srgbClr val="FFA803"/>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60960" tIns="0" rIns="0" rtlCol="0" anchor="ctr"/>
          <a:lstStyle/>
          <a:p>
            <a:pPr algn="ctr"/>
            <a:endParaRPr lang="en-US" sz="3200" dirty="0">
              <a:solidFill>
                <a:schemeClr val="accent4">
                  <a:lumMod val="75000"/>
                </a:schemeClr>
              </a:solidFill>
              <a:latin typeface="FontAwesome" pitchFamily="2" charset="0"/>
            </a:endParaRPr>
          </a:p>
        </p:txBody>
      </p:sp>
      <p:sp>
        <p:nvSpPr>
          <p:cNvPr id="21" name="Freeform 62"/>
          <p:cNvSpPr>
            <a:spLocks noChangeAspect="1" noEditPoints="1"/>
          </p:cNvSpPr>
          <p:nvPr/>
        </p:nvSpPr>
        <p:spPr bwMode="auto">
          <a:xfrm>
            <a:off x="2733470" y="1937607"/>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245"/>
          <p:cNvSpPr>
            <a:spLocks noChangeAspect="1"/>
          </p:cNvSpPr>
          <p:nvPr/>
        </p:nvSpPr>
        <p:spPr bwMode="auto">
          <a:xfrm>
            <a:off x="5379917" y="1944745"/>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32"/>
          <p:cNvSpPr>
            <a:spLocks noChangeAspect="1" noEditPoints="1"/>
          </p:cNvSpPr>
          <p:nvPr/>
        </p:nvSpPr>
        <p:spPr bwMode="auto">
          <a:xfrm>
            <a:off x="8000488" y="1934026"/>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34"/>
          <p:cNvSpPr>
            <a:spLocks noChangeAspect="1" noEditPoints="1"/>
          </p:cNvSpPr>
          <p:nvPr/>
        </p:nvSpPr>
        <p:spPr bwMode="auto">
          <a:xfrm rot="5400000">
            <a:off x="10649479" y="1977765"/>
            <a:ext cx="429260" cy="338456"/>
          </a:xfrm>
          <a:custGeom>
            <a:avLst/>
            <a:gdLst/>
            <a:ahLst/>
            <a:cxnLst>
              <a:cxn ang="0">
                <a:pos x="72" y="54"/>
              </a:cxn>
              <a:cxn ang="0">
                <a:pos x="70" y="57"/>
              </a:cxn>
              <a:cxn ang="0">
                <a:pos x="3" y="57"/>
              </a:cxn>
              <a:cxn ang="0">
                <a:pos x="0" y="54"/>
              </a:cxn>
              <a:cxn ang="0">
                <a:pos x="0" y="49"/>
              </a:cxn>
              <a:cxn ang="0">
                <a:pos x="3" y="47"/>
              </a:cxn>
              <a:cxn ang="0">
                <a:pos x="70" y="47"/>
              </a:cxn>
              <a:cxn ang="0">
                <a:pos x="72" y="49"/>
              </a:cxn>
              <a:cxn ang="0">
                <a:pos x="72" y="54"/>
              </a:cxn>
              <a:cxn ang="0">
                <a:pos x="72" y="24"/>
              </a:cxn>
              <a:cxn ang="0">
                <a:pos x="70" y="26"/>
              </a:cxn>
              <a:cxn ang="0">
                <a:pos x="8" y="26"/>
              </a:cxn>
              <a:cxn ang="0">
                <a:pos x="6" y="24"/>
              </a:cxn>
              <a:cxn ang="0">
                <a:pos x="6" y="18"/>
              </a:cxn>
              <a:cxn ang="0">
                <a:pos x="8" y="16"/>
              </a:cxn>
              <a:cxn ang="0">
                <a:pos x="70" y="16"/>
              </a:cxn>
              <a:cxn ang="0">
                <a:pos x="72" y="18"/>
              </a:cxn>
              <a:cxn ang="0">
                <a:pos x="72" y="24"/>
              </a:cxn>
              <a:cxn ang="0">
                <a:pos x="72" y="39"/>
              </a:cxn>
              <a:cxn ang="0">
                <a:pos x="70" y="42"/>
              </a:cxn>
              <a:cxn ang="0">
                <a:pos x="18" y="42"/>
              </a:cxn>
              <a:cxn ang="0">
                <a:pos x="16" y="39"/>
              </a:cxn>
              <a:cxn ang="0">
                <a:pos x="16" y="34"/>
              </a:cxn>
              <a:cxn ang="0">
                <a:pos x="18" y="31"/>
              </a:cxn>
              <a:cxn ang="0">
                <a:pos x="70" y="31"/>
              </a:cxn>
              <a:cxn ang="0">
                <a:pos x="72" y="34"/>
              </a:cxn>
              <a:cxn ang="0">
                <a:pos x="72" y="39"/>
              </a:cxn>
              <a:cxn ang="0">
                <a:pos x="72" y="8"/>
              </a:cxn>
              <a:cxn ang="0">
                <a:pos x="70" y="11"/>
              </a:cxn>
              <a:cxn ang="0">
                <a:pos x="24" y="11"/>
              </a:cxn>
              <a:cxn ang="0">
                <a:pos x="21" y="8"/>
              </a:cxn>
              <a:cxn ang="0">
                <a:pos x="21" y="3"/>
              </a:cxn>
              <a:cxn ang="0">
                <a:pos x="24" y="0"/>
              </a:cxn>
              <a:cxn ang="0">
                <a:pos x="70" y="0"/>
              </a:cxn>
              <a:cxn ang="0">
                <a:pos x="72" y="3"/>
              </a:cxn>
              <a:cxn ang="0">
                <a:pos x="72" y="8"/>
              </a:cxn>
            </a:cxnLst>
            <a:rect l="0" t="0" r="r" b="b"/>
            <a:pathLst>
              <a:path w="72" h="57">
                <a:moveTo>
                  <a:pt x="72" y="54"/>
                </a:moveTo>
                <a:cubicBezTo>
                  <a:pt x="72" y="56"/>
                  <a:pt x="71" y="57"/>
                  <a:pt x="70" y="57"/>
                </a:cubicBezTo>
                <a:cubicBezTo>
                  <a:pt x="3" y="57"/>
                  <a:pt x="3" y="57"/>
                  <a:pt x="3" y="57"/>
                </a:cubicBezTo>
                <a:cubicBezTo>
                  <a:pt x="2" y="57"/>
                  <a:pt x="0" y="56"/>
                  <a:pt x="0" y="54"/>
                </a:cubicBezTo>
                <a:cubicBezTo>
                  <a:pt x="0" y="49"/>
                  <a:pt x="0" y="49"/>
                  <a:pt x="0" y="49"/>
                </a:cubicBezTo>
                <a:cubicBezTo>
                  <a:pt x="0" y="48"/>
                  <a:pt x="2" y="47"/>
                  <a:pt x="3" y="47"/>
                </a:cubicBezTo>
                <a:cubicBezTo>
                  <a:pt x="70" y="47"/>
                  <a:pt x="70" y="47"/>
                  <a:pt x="70" y="47"/>
                </a:cubicBezTo>
                <a:cubicBezTo>
                  <a:pt x="71" y="47"/>
                  <a:pt x="72" y="48"/>
                  <a:pt x="72" y="49"/>
                </a:cubicBezTo>
                <a:lnTo>
                  <a:pt x="72" y="54"/>
                </a:lnTo>
                <a:close/>
                <a:moveTo>
                  <a:pt x="72" y="24"/>
                </a:moveTo>
                <a:cubicBezTo>
                  <a:pt x="72" y="25"/>
                  <a:pt x="71" y="26"/>
                  <a:pt x="70" y="26"/>
                </a:cubicBezTo>
                <a:cubicBezTo>
                  <a:pt x="8" y="26"/>
                  <a:pt x="8" y="26"/>
                  <a:pt x="8" y="26"/>
                </a:cubicBezTo>
                <a:cubicBezTo>
                  <a:pt x="7" y="26"/>
                  <a:pt x="6" y="25"/>
                  <a:pt x="6" y="24"/>
                </a:cubicBezTo>
                <a:cubicBezTo>
                  <a:pt x="6" y="18"/>
                  <a:pt x="6" y="18"/>
                  <a:pt x="6" y="18"/>
                </a:cubicBezTo>
                <a:cubicBezTo>
                  <a:pt x="6" y="17"/>
                  <a:pt x="7" y="16"/>
                  <a:pt x="8" y="16"/>
                </a:cubicBezTo>
                <a:cubicBezTo>
                  <a:pt x="70" y="16"/>
                  <a:pt x="70" y="16"/>
                  <a:pt x="70" y="16"/>
                </a:cubicBezTo>
                <a:cubicBezTo>
                  <a:pt x="71" y="16"/>
                  <a:pt x="72" y="17"/>
                  <a:pt x="72" y="18"/>
                </a:cubicBezTo>
                <a:lnTo>
                  <a:pt x="72" y="24"/>
                </a:lnTo>
                <a:close/>
                <a:moveTo>
                  <a:pt x="72" y="39"/>
                </a:moveTo>
                <a:cubicBezTo>
                  <a:pt x="72" y="40"/>
                  <a:pt x="71" y="42"/>
                  <a:pt x="70" y="42"/>
                </a:cubicBezTo>
                <a:cubicBezTo>
                  <a:pt x="18" y="42"/>
                  <a:pt x="18" y="42"/>
                  <a:pt x="18" y="42"/>
                </a:cubicBezTo>
                <a:cubicBezTo>
                  <a:pt x="17" y="42"/>
                  <a:pt x="16" y="40"/>
                  <a:pt x="16" y="39"/>
                </a:cubicBezTo>
                <a:cubicBezTo>
                  <a:pt x="16" y="34"/>
                  <a:pt x="16" y="34"/>
                  <a:pt x="16" y="34"/>
                </a:cubicBezTo>
                <a:cubicBezTo>
                  <a:pt x="16" y="32"/>
                  <a:pt x="17" y="31"/>
                  <a:pt x="18" y="31"/>
                </a:cubicBezTo>
                <a:cubicBezTo>
                  <a:pt x="70" y="31"/>
                  <a:pt x="70" y="31"/>
                  <a:pt x="70" y="31"/>
                </a:cubicBezTo>
                <a:cubicBezTo>
                  <a:pt x="71" y="31"/>
                  <a:pt x="72" y="32"/>
                  <a:pt x="72" y="34"/>
                </a:cubicBezTo>
                <a:lnTo>
                  <a:pt x="72" y="39"/>
                </a:lnTo>
                <a:close/>
                <a:moveTo>
                  <a:pt x="72" y="8"/>
                </a:moveTo>
                <a:cubicBezTo>
                  <a:pt x="72" y="10"/>
                  <a:pt x="71" y="11"/>
                  <a:pt x="70" y="11"/>
                </a:cubicBezTo>
                <a:cubicBezTo>
                  <a:pt x="24" y="11"/>
                  <a:pt x="24" y="11"/>
                  <a:pt x="24" y="11"/>
                </a:cubicBezTo>
                <a:cubicBezTo>
                  <a:pt x="22" y="11"/>
                  <a:pt x="21" y="10"/>
                  <a:pt x="21" y="8"/>
                </a:cubicBezTo>
                <a:cubicBezTo>
                  <a:pt x="21" y="3"/>
                  <a:pt x="21" y="3"/>
                  <a:pt x="21" y="3"/>
                </a:cubicBezTo>
                <a:cubicBezTo>
                  <a:pt x="21" y="2"/>
                  <a:pt x="22" y="0"/>
                  <a:pt x="24" y="0"/>
                </a:cubicBezTo>
                <a:cubicBezTo>
                  <a:pt x="70" y="0"/>
                  <a:pt x="70" y="0"/>
                  <a:pt x="70" y="0"/>
                </a:cubicBezTo>
                <a:cubicBezTo>
                  <a:pt x="71" y="0"/>
                  <a:pt x="72" y="2"/>
                  <a:pt x="72" y="3"/>
                </a:cubicBezTo>
                <a:lnTo>
                  <a:pt x="72" y="8"/>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221805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ppt_w</p:attrName>
                                        </p:attrNameLst>
                                      </p:cBhvr>
                                      <p:tavLst>
                                        <p:tav tm="0" fmla="#ppt_w*sin(2.5*pi*$)">
                                          <p:val>
                                            <p:fltVal val="0"/>
                                          </p:val>
                                        </p:tav>
                                        <p:tav tm="100000">
                                          <p:val>
                                            <p:fltVal val="1"/>
                                          </p:val>
                                        </p:tav>
                                      </p:tavLst>
                                    </p:anim>
                                    <p:anim calcmode="lin" valueType="num">
                                      <p:cBhvr>
                                        <p:cTn id="9" dur="1000" fill="hold"/>
                                        <p:tgtEl>
                                          <p:spTgt spid="32"/>
                                        </p:tgtEl>
                                        <p:attrNameLst>
                                          <p:attrName>ppt_h</p:attrName>
                                        </p:attrNameLst>
                                      </p:cBhvr>
                                      <p:tavLst>
                                        <p:tav tm="0">
                                          <p:val>
                                            <p:strVal val="#ppt_h"/>
                                          </p:val>
                                        </p:tav>
                                        <p:tav tm="100000">
                                          <p:val>
                                            <p:strVal val="#ppt_h"/>
                                          </p:val>
                                        </p:tav>
                                      </p:tavLst>
                                    </p:anim>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fltVal val="0"/>
                                          </p:val>
                                        </p:tav>
                                        <p:tav tm="100000">
                                          <p:val>
                                            <p:strVal val="#ppt_h"/>
                                          </p:val>
                                        </p:tav>
                                      </p:tavLst>
                                    </p:anim>
                                    <p:animEffect transition="in" filter="fade">
                                      <p:cBhvr>
                                        <p:cTn id="15" dur="500"/>
                                        <p:tgtEl>
                                          <p:spTgt spid="21"/>
                                        </p:tgtEl>
                                      </p:cBhvr>
                                    </p:animEffect>
                                  </p:childTnLst>
                                </p:cTn>
                              </p:par>
                              <p:par>
                                <p:cTn id="16" presetID="42"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anim calcmode="lin" valueType="num">
                                      <p:cBhvr>
                                        <p:cTn id="19" dur="500" fill="hold"/>
                                        <p:tgtEl>
                                          <p:spTgt spid="7"/>
                                        </p:tgtEl>
                                        <p:attrNameLst>
                                          <p:attrName>ppt_x</p:attrName>
                                        </p:attrNameLst>
                                      </p:cBhvr>
                                      <p:tavLst>
                                        <p:tav tm="0">
                                          <p:val>
                                            <p:strVal val="#ppt_x"/>
                                          </p:val>
                                        </p:tav>
                                        <p:tav tm="100000">
                                          <p:val>
                                            <p:strVal val="#ppt_x"/>
                                          </p:val>
                                        </p:tav>
                                      </p:tavLst>
                                    </p:anim>
                                    <p:anim calcmode="lin" valueType="num">
                                      <p:cBhvr>
                                        <p:cTn id="20" dur="500" fill="hold"/>
                                        <p:tgtEl>
                                          <p:spTgt spid="7"/>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par>
                          <p:cTn id="25" fill="hold">
                            <p:stCondLst>
                              <p:cond delay="2000"/>
                            </p:stCondLst>
                            <p:childTnLst>
                              <p:par>
                                <p:cTn id="26" presetID="45" presetClass="entr" presetSubtype="0" fill="hold" grpId="0" nodeType="afterEffect">
                                  <p:stCondLst>
                                    <p:cond delay="0"/>
                                  </p:stCondLst>
                                  <p:iterate type="lt">
                                    <p:tmPct val="10000"/>
                                  </p:iterate>
                                  <p:childTnLst>
                                    <p:set>
                                      <p:cBhvr>
                                        <p:cTn id="27" dur="1" fill="hold">
                                          <p:stCondLst>
                                            <p:cond delay="0"/>
                                          </p:stCondLst>
                                        </p:cTn>
                                        <p:tgtEl>
                                          <p:spTgt spid="63"/>
                                        </p:tgtEl>
                                        <p:attrNameLst>
                                          <p:attrName>style.visibility</p:attrName>
                                        </p:attrNameLst>
                                      </p:cBhvr>
                                      <p:to>
                                        <p:strVal val="visible"/>
                                      </p:to>
                                    </p:set>
                                    <p:animEffect transition="in" filter="fade">
                                      <p:cBhvr>
                                        <p:cTn id="28" dur="1000"/>
                                        <p:tgtEl>
                                          <p:spTgt spid="63"/>
                                        </p:tgtEl>
                                      </p:cBhvr>
                                    </p:animEffect>
                                    <p:anim calcmode="lin" valueType="num">
                                      <p:cBhvr>
                                        <p:cTn id="29" dur="1000" fill="hold"/>
                                        <p:tgtEl>
                                          <p:spTgt spid="63"/>
                                        </p:tgtEl>
                                        <p:attrNameLst>
                                          <p:attrName>ppt_w</p:attrName>
                                        </p:attrNameLst>
                                      </p:cBhvr>
                                      <p:tavLst>
                                        <p:tav tm="0" fmla="#ppt_w*sin(2.5*pi*$)">
                                          <p:val>
                                            <p:fltVal val="0"/>
                                          </p:val>
                                        </p:tav>
                                        <p:tav tm="100000">
                                          <p:val>
                                            <p:fltVal val="1"/>
                                          </p:val>
                                        </p:tav>
                                      </p:tavLst>
                                    </p:anim>
                                    <p:anim calcmode="lin" valueType="num">
                                      <p:cBhvr>
                                        <p:cTn id="30" dur="1000" fill="hold"/>
                                        <p:tgtEl>
                                          <p:spTgt spid="63"/>
                                        </p:tgtEl>
                                        <p:attrNameLst>
                                          <p:attrName>ppt_h</p:attrName>
                                        </p:attrNameLst>
                                      </p:cBhvr>
                                      <p:tavLst>
                                        <p:tav tm="0">
                                          <p:val>
                                            <p:strVal val="#ppt_h"/>
                                          </p:val>
                                        </p:tav>
                                        <p:tav tm="100000">
                                          <p:val>
                                            <p:strVal val="#ppt_h"/>
                                          </p:val>
                                        </p:tav>
                                      </p:tavLst>
                                    </p:anim>
                                  </p:childTnLst>
                                </p:cTn>
                              </p:par>
                            </p:childTnLst>
                          </p:cTn>
                        </p:par>
                        <p:par>
                          <p:cTn id="31" fill="hold">
                            <p:stCondLst>
                              <p:cond delay="3000"/>
                            </p:stCondLst>
                            <p:childTnLst>
                              <p:par>
                                <p:cTn id="32" presetID="53" presetClass="entr" presetSubtype="0"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par>
                                <p:cTn id="37" presetID="42" presetClass="entr" presetSubtype="0" fill="hold" grpId="0" nodeType="withEffect">
                                  <p:stCondLst>
                                    <p:cond delay="0"/>
                                  </p:stCondLst>
                                  <p:childTnLst>
                                    <p:set>
                                      <p:cBhvr>
                                        <p:cTn id="38" dur="1" fill="hold">
                                          <p:stCondLst>
                                            <p:cond delay="0"/>
                                          </p:stCondLst>
                                        </p:cTn>
                                        <p:tgtEl>
                                          <p:spTgt spid="60"/>
                                        </p:tgtEl>
                                        <p:attrNameLst>
                                          <p:attrName>style.visibility</p:attrName>
                                        </p:attrNameLst>
                                      </p:cBhvr>
                                      <p:to>
                                        <p:strVal val="visible"/>
                                      </p:to>
                                    </p:set>
                                    <p:animEffect transition="in" filter="fade">
                                      <p:cBhvr>
                                        <p:cTn id="39" dur="500"/>
                                        <p:tgtEl>
                                          <p:spTgt spid="60"/>
                                        </p:tgtEl>
                                      </p:cBhvr>
                                    </p:animEffect>
                                    <p:anim calcmode="lin" valueType="num">
                                      <p:cBhvr>
                                        <p:cTn id="40" dur="500" fill="hold"/>
                                        <p:tgtEl>
                                          <p:spTgt spid="60"/>
                                        </p:tgtEl>
                                        <p:attrNameLst>
                                          <p:attrName>ppt_x</p:attrName>
                                        </p:attrNameLst>
                                      </p:cBhvr>
                                      <p:tavLst>
                                        <p:tav tm="0">
                                          <p:val>
                                            <p:strVal val="#ppt_x"/>
                                          </p:val>
                                        </p:tav>
                                        <p:tav tm="100000">
                                          <p:val>
                                            <p:strVal val="#ppt_x"/>
                                          </p:val>
                                        </p:tav>
                                      </p:tavLst>
                                    </p:anim>
                                    <p:anim calcmode="lin" valueType="num">
                                      <p:cBhvr>
                                        <p:cTn id="41" dur="500" fill="hold"/>
                                        <p:tgtEl>
                                          <p:spTgt spid="60"/>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10" presetClass="entr" presetSubtype="0" fill="hold" grpId="0" nodeType="after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fade">
                                      <p:cBhvr>
                                        <p:cTn id="45" dur="500"/>
                                        <p:tgtEl>
                                          <p:spTgt spid="61"/>
                                        </p:tgtEl>
                                      </p:cBhvr>
                                    </p:animEffect>
                                  </p:childTnLst>
                                </p:cTn>
                              </p:par>
                            </p:childTnLst>
                          </p:cTn>
                        </p:par>
                        <p:par>
                          <p:cTn id="46" fill="hold">
                            <p:stCondLst>
                              <p:cond delay="4000"/>
                            </p:stCondLst>
                            <p:childTnLst>
                              <p:par>
                                <p:cTn id="47" presetID="45" presetClass="entr" presetSubtype="0" fill="hold" grpId="0" nodeType="afterEffect">
                                  <p:stCondLst>
                                    <p:cond delay="0"/>
                                  </p:stCondLst>
                                  <p:iterate type="lt">
                                    <p:tmPct val="10000"/>
                                  </p:iterate>
                                  <p:childTnLst>
                                    <p:set>
                                      <p:cBhvr>
                                        <p:cTn id="48" dur="1" fill="hold">
                                          <p:stCondLst>
                                            <p:cond delay="0"/>
                                          </p:stCondLst>
                                        </p:cTn>
                                        <p:tgtEl>
                                          <p:spTgt spid="68"/>
                                        </p:tgtEl>
                                        <p:attrNameLst>
                                          <p:attrName>style.visibility</p:attrName>
                                        </p:attrNameLst>
                                      </p:cBhvr>
                                      <p:to>
                                        <p:strVal val="visible"/>
                                      </p:to>
                                    </p:set>
                                    <p:animEffect transition="in" filter="fade">
                                      <p:cBhvr>
                                        <p:cTn id="49" dur="1000"/>
                                        <p:tgtEl>
                                          <p:spTgt spid="68"/>
                                        </p:tgtEl>
                                      </p:cBhvr>
                                    </p:animEffect>
                                    <p:anim calcmode="lin" valueType="num">
                                      <p:cBhvr>
                                        <p:cTn id="50" dur="1000" fill="hold"/>
                                        <p:tgtEl>
                                          <p:spTgt spid="68"/>
                                        </p:tgtEl>
                                        <p:attrNameLst>
                                          <p:attrName>ppt_w</p:attrName>
                                        </p:attrNameLst>
                                      </p:cBhvr>
                                      <p:tavLst>
                                        <p:tav tm="0" fmla="#ppt_w*sin(2.5*pi*$)">
                                          <p:val>
                                            <p:fltVal val="0"/>
                                          </p:val>
                                        </p:tav>
                                        <p:tav tm="100000">
                                          <p:val>
                                            <p:fltVal val="1"/>
                                          </p:val>
                                        </p:tav>
                                      </p:tavLst>
                                    </p:anim>
                                    <p:anim calcmode="lin" valueType="num">
                                      <p:cBhvr>
                                        <p:cTn id="51" dur="1000" fill="hold"/>
                                        <p:tgtEl>
                                          <p:spTgt spid="68"/>
                                        </p:tgtEl>
                                        <p:attrNameLst>
                                          <p:attrName>ppt_h</p:attrName>
                                        </p:attrNameLst>
                                      </p:cBhvr>
                                      <p:tavLst>
                                        <p:tav tm="0">
                                          <p:val>
                                            <p:strVal val="#ppt_h"/>
                                          </p:val>
                                        </p:tav>
                                        <p:tav tm="100000">
                                          <p:val>
                                            <p:strVal val="#ppt_h"/>
                                          </p:val>
                                        </p:tav>
                                      </p:tavLst>
                                    </p:anim>
                                  </p:childTnLst>
                                </p:cTn>
                              </p:par>
                            </p:childTnLst>
                          </p:cTn>
                        </p:par>
                        <p:par>
                          <p:cTn id="52" fill="hold">
                            <p:stCondLst>
                              <p:cond delay="5000"/>
                            </p:stCondLst>
                            <p:childTnLst>
                              <p:par>
                                <p:cTn id="53" presetID="53"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p:cTn id="55" dur="500" fill="hold"/>
                                        <p:tgtEl>
                                          <p:spTgt spid="23"/>
                                        </p:tgtEl>
                                        <p:attrNameLst>
                                          <p:attrName>ppt_w</p:attrName>
                                        </p:attrNameLst>
                                      </p:cBhvr>
                                      <p:tavLst>
                                        <p:tav tm="0">
                                          <p:val>
                                            <p:fltVal val="0"/>
                                          </p:val>
                                        </p:tav>
                                        <p:tav tm="100000">
                                          <p:val>
                                            <p:strVal val="#ppt_w"/>
                                          </p:val>
                                        </p:tav>
                                      </p:tavLst>
                                    </p:anim>
                                    <p:anim calcmode="lin" valueType="num">
                                      <p:cBhvr>
                                        <p:cTn id="56" dur="500" fill="hold"/>
                                        <p:tgtEl>
                                          <p:spTgt spid="23"/>
                                        </p:tgtEl>
                                        <p:attrNameLst>
                                          <p:attrName>ppt_h</p:attrName>
                                        </p:attrNameLst>
                                      </p:cBhvr>
                                      <p:tavLst>
                                        <p:tav tm="0">
                                          <p:val>
                                            <p:fltVal val="0"/>
                                          </p:val>
                                        </p:tav>
                                        <p:tav tm="100000">
                                          <p:val>
                                            <p:strVal val="#ppt_h"/>
                                          </p:val>
                                        </p:tav>
                                      </p:tavLst>
                                    </p:anim>
                                    <p:animEffect transition="in" filter="fade">
                                      <p:cBhvr>
                                        <p:cTn id="57" dur="500"/>
                                        <p:tgtEl>
                                          <p:spTgt spid="23"/>
                                        </p:tgtEl>
                                      </p:cBhvr>
                                    </p:animEffect>
                                  </p:childTnLst>
                                </p:cTn>
                              </p:par>
                              <p:par>
                                <p:cTn id="58" presetID="42" presetClass="entr" presetSubtype="0" fill="hold" grpId="0" nodeType="withEffect">
                                  <p:stCondLst>
                                    <p:cond delay="0"/>
                                  </p:stCondLst>
                                  <p:childTnLst>
                                    <p:set>
                                      <p:cBhvr>
                                        <p:cTn id="59" dur="1" fill="hold">
                                          <p:stCondLst>
                                            <p:cond delay="0"/>
                                          </p:stCondLst>
                                        </p:cTn>
                                        <p:tgtEl>
                                          <p:spTgt spid="65"/>
                                        </p:tgtEl>
                                        <p:attrNameLst>
                                          <p:attrName>style.visibility</p:attrName>
                                        </p:attrNameLst>
                                      </p:cBhvr>
                                      <p:to>
                                        <p:strVal val="visible"/>
                                      </p:to>
                                    </p:set>
                                    <p:animEffect transition="in" filter="fade">
                                      <p:cBhvr>
                                        <p:cTn id="60" dur="500"/>
                                        <p:tgtEl>
                                          <p:spTgt spid="65"/>
                                        </p:tgtEl>
                                      </p:cBhvr>
                                    </p:animEffect>
                                    <p:anim calcmode="lin" valueType="num">
                                      <p:cBhvr>
                                        <p:cTn id="61" dur="500" fill="hold"/>
                                        <p:tgtEl>
                                          <p:spTgt spid="65"/>
                                        </p:tgtEl>
                                        <p:attrNameLst>
                                          <p:attrName>ppt_x</p:attrName>
                                        </p:attrNameLst>
                                      </p:cBhvr>
                                      <p:tavLst>
                                        <p:tav tm="0">
                                          <p:val>
                                            <p:strVal val="#ppt_x"/>
                                          </p:val>
                                        </p:tav>
                                        <p:tav tm="100000">
                                          <p:val>
                                            <p:strVal val="#ppt_x"/>
                                          </p:val>
                                        </p:tav>
                                      </p:tavLst>
                                    </p:anim>
                                    <p:anim calcmode="lin" valueType="num">
                                      <p:cBhvr>
                                        <p:cTn id="62" dur="500" fill="hold"/>
                                        <p:tgtEl>
                                          <p:spTgt spid="6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0" presetClass="entr" presetSubtype="0" fill="hold" grpId="0" nodeType="afterEffect">
                                  <p:stCondLst>
                                    <p:cond delay="0"/>
                                  </p:stCondLst>
                                  <p:childTnLst>
                                    <p:set>
                                      <p:cBhvr>
                                        <p:cTn id="65" dur="1" fill="hold">
                                          <p:stCondLst>
                                            <p:cond delay="0"/>
                                          </p:stCondLst>
                                        </p:cTn>
                                        <p:tgtEl>
                                          <p:spTgt spid="66"/>
                                        </p:tgtEl>
                                        <p:attrNameLst>
                                          <p:attrName>style.visibility</p:attrName>
                                        </p:attrNameLst>
                                      </p:cBhvr>
                                      <p:to>
                                        <p:strVal val="visible"/>
                                      </p:to>
                                    </p:set>
                                    <p:animEffect transition="in" filter="fade">
                                      <p:cBhvr>
                                        <p:cTn id="66" dur="500"/>
                                        <p:tgtEl>
                                          <p:spTgt spid="66"/>
                                        </p:tgtEl>
                                      </p:cBhvr>
                                    </p:animEffect>
                                  </p:childTnLst>
                                </p:cTn>
                              </p:par>
                            </p:childTnLst>
                          </p:cTn>
                        </p:par>
                        <p:par>
                          <p:cTn id="67" fill="hold">
                            <p:stCondLst>
                              <p:cond delay="6000"/>
                            </p:stCondLst>
                            <p:childTnLst>
                              <p:par>
                                <p:cTn id="68" presetID="45" presetClass="entr" presetSubtype="0" fill="hold" grpId="0" nodeType="afterEffect">
                                  <p:stCondLst>
                                    <p:cond delay="0"/>
                                  </p:stCondLst>
                                  <p:iterate type="lt">
                                    <p:tmPct val="10000"/>
                                  </p:iterate>
                                  <p:childTnLst>
                                    <p:set>
                                      <p:cBhvr>
                                        <p:cTn id="69" dur="1" fill="hold">
                                          <p:stCondLst>
                                            <p:cond delay="0"/>
                                          </p:stCondLst>
                                        </p:cTn>
                                        <p:tgtEl>
                                          <p:spTgt spid="73"/>
                                        </p:tgtEl>
                                        <p:attrNameLst>
                                          <p:attrName>style.visibility</p:attrName>
                                        </p:attrNameLst>
                                      </p:cBhvr>
                                      <p:to>
                                        <p:strVal val="visible"/>
                                      </p:to>
                                    </p:set>
                                    <p:animEffect transition="in" filter="fade">
                                      <p:cBhvr>
                                        <p:cTn id="70" dur="1000"/>
                                        <p:tgtEl>
                                          <p:spTgt spid="73"/>
                                        </p:tgtEl>
                                      </p:cBhvr>
                                    </p:animEffect>
                                    <p:anim calcmode="lin" valueType="num">
                                      <p:cBhvr>
                                        <p:cTn id="71" dur="1000" fill="hold"/>
                                        <p:tgtEl>
                                          <p:spTgt spid="73"/>
                                        </p:tgtEl>
                                        <p:attrNameLst>
                                          <p:attrName>ppt_w</p:attrName>
                                        </p:attrNameLst>
                                      </p:cBhvr>
                                      <p:tavLst>
                                        <p:tav tm="0" fmla="#ppt_w*sin(2.5*pi*$)">
                                          <p:val>
                                            <p:fltVal val="0"/>
                                          </p:val>
                                        </p:tav>
                                        <p:tav tm="100000">
                                          <p:val>
                                            <p:fltVal val="1"/>
                                          </p:val>
                                        </p:tav>
                                      </p:tavLst>
                                    </p:anim>
                                    <p:anim calcmode="lin" valueType="num">
                                      <p:cBhvr>
                                        <p:cTn id="72" dur="1000" fill="hold"/>
                                        <p:tgtEl>
                                          <p:spTgt spid="73"/>
                                        </p:tgtEl>
                                        <p:attrNameLst>
                                          <p:attrName>ppt_h</p:attrName>
                                        </p:attrNameLst>
                                      </p:cBhvr>
                                      <p:tavLst>
                                        <p:tav tm="0">
                                          <p:val>
                                            <p:strVal val="#ppt_h"/>
                                          </p:val>
                                        </p:tav>
                                        <p:tav tm="100000">
                                          <p:val>
                                            <p:strVal val="#ppt_h"/>
                                          </p:val>
                                        </p:tav>
                                      </p:tavLst>
                                    </p:anim>
                                  </p:childTnLst>
                                </p:cTn>
                              </p:par>
                            </p:childTnLst>
                          </p:cTn>
                        </p:par>
                        <p:par>
                          <p:cTn id="73" fill="hold">
                            <p:stCondLst>
                              <p:cond delay="7000"/>
                            </p:stCondLst>
                            <p:childTnLst>
                              <p:par>
                                <p:cTn id="74" presetID="53" presetClass="entr" presetSubtype="0" fill="hold" grpId="0" nodeType="afterEffect">
                                  <p:stCondLst>
                                    <p:cond delay="0"/>
                                  </p:stCondLst>
                                  <p:childTnLst>
                                    <p:set>
                                      <p:cBhvr>
                                        <p:cTn id="75" dur="1" fill="hold">
                                          <p:stCondLst>
                                            <p:cond delay="0"/>
                                          </p:stCondLst>
                                        </p:cTn>
                                        <p:tgtEl>
                                          <p:spTgt spid="25"/>
                                        </p:tgtEl>
                                        <p:attrNameLst>
                                          <p:attrName>style.visibility</p:attrName>
                                        </p:attrNameLst>
                                      </p:cBhvr>
                                      <p:to>
                                        <p:strVal val="visible"/>
                                      </p:to>
                                    </p:set>
                                    <p:anim calcmode="lin" valueType="num">
                                      <p:cBhvr>
                                        <p:cTn id="76" dur="500" fill="hold"/>
                                        <p:tgtEl>
                                          <p:spTgt spid="25"/>
                                        </p:tgtEl>
                                        <p:attrNameLst>
                                          <p:attrName>ppt_w</p:attrName>
                                        </p:attrNameLst>
                                      </p:cBhvr>
                                      <p:tavLst>
                                        <p:tav tm="0">
                                          <p:val>
                                            <p:fltVal val="0"/>
                                          </p:val>
                                        </p:tav>
                                        <p:tav tm="100000">
                                          <p:val>
                                            <p:strVal val="#ppt_w"/>
                                          </p:val>
                                        </p:tav>
                                      </p:tavLst>
                                    </p:anim>
                                    <p:anim calcmode="lin" valueType="num">
                                      <p:cBhvr>
                                        <p:cTn id="77" dur="500" fill="hold"/>
                                        <p:tgtEl>
                                          <p:spTgt spid="25"/>
                                        </p:tgtEl>
                                        <p:attrNameLst>
                                          <p:attrName>ppt_h</p:attrName>
                                        </p:attrNameLst>
                                      </p:cBhvr>
                                      <p:tavLst>
                                        <p:tav tm="0">
                                          <p:val>
                                            <p:fltVal val="0"/>
                                          </p:val>
                                        </p:tav>
                                        <p:tav tm="100000">
                                          <p:val>
                                            <p:strVal val="#ppt_h"/>
                                          </p:val>
                                        </p:tav>
                                      </p:tavLst>
                                    </p:anim>
                                    <p:animEffect transition="in" filter="fade">
                                      <p:cBhvr>
                                        <p:cTn id="78" dur="500"/>
                                        <p:tgtEl>
                                          <p:spTgt spid="25"/>
                                        </p:tgtEl>
                                      </p:cBhvr>
                                    </p:animEffect>
                                  </p:childTnLst>
                                </p:cTn>
                              </p:par>
                              <p:par>
                                <p:cTn id="79" presetID="42" presetClass="entr" presetSubtype="0" fill="hold" grpId="0" nodeType="withEffect">
                                  <p:stCondLst>
                                    <p:cond delay="0"/>
                                  </p:stCondLst>
                                  <p:childTnLst>
                                    <p:set>
                                      <p:cBhvr>
                                        <p:cTn id="80" dur="1" fill="hold">
                                          <p:stCondLst>
                                            <p:cond delay="0"/>
                                          </p:stCondLst>
                                        </p:cTn>
                                        <p:tgtEl>
                                          <p:spTgt spid="70"/>
                                        </p:tgtEl>
                                        <p:attrNameLst>
                                          <p:attrName>style.visibility</p:attrName>
                                        </p:attrNameLst>
                                      </p:cBhvr>
                                      <p:to>
                                        <p:strVal val="visible"/>
                                      </p:to>
                                    </p:set>
                                    <p:animEffect transition="in" filter="fade">
                                      <p:cBhvr>
                                        <p:cTn id="81" dur="500"/>
                                        <p:tgtEl>
                                          <p:spTgt spid="70"/>
                                        </p:tgtEl>
                                      </p:cBhvr>
                                    </p:animEffect>
                                    <p:anim calcmode="lin" valueType="num">
                                      <p:cBhvr>
                                        <p:cTn id="82" dur="500" fill="hold"/>
                                        <p:tgtEl>
                                          <p:spTgt spid="70"/>
                                        </p:tgtEl>
                                        <p:attrNameLst>
                                          <p:attrName>ppt_x</p:attrName>
                                        </p:attrNameLst>
                                      </p:cBhvr>
                                      <p:tavLst>
                                        <p:tav tm="0">
                                          <p:val>
                                            <p:strVal val="#ppt_x"/>
                                          </p:val>
                                        </p:tav>
                                        <p:tav tm="100000">
                                          <p:val>
                                            <p:strVal val="#ppt_x"/>
                                          </p:val>
                                        </p:tav>
                                      </p:tavLst>
                                    </p:anim>
                                    <p:anim calcmode="lin" valueType="num">
                                      <p:cBhvr>
                                        <p:cTn id="83" dur="500" fill="hold"/>
                                        <p:tgtEl>
                                          <p:spTgt spid="70"/>
                                        </p:tgtEl>
                                        <p:attrNameLst>
                                          <p:attrName>ppt_y</p:attrName>
                                        </p:attrNameLst>
                                      </p:cBhvr>
                                      <p:tavLst>
                                        <p:tav tm="0">
                                          <p:val>
                                            <p:strVal val="#ppt_y+.1"/>
                                          </p:val>
                                        </p:tav>
                                        <p:tav tm="100000">
                                          <p:val>
                                            <p:strVal val="#ppt_y"/>
                                          </p:val>
                                        </p:tav>
                                      </p:tavLst>
                                    </p:anim>
                                  </p:childTnLst>
                                </p:cTn>
                              </p:par>
                            </p:childTnLst>
                          </p:cTn>
                        </p:par>
                        <p:par>
                          <p:cTn id="84" fill="hold">
                            <p:stCondLst>
                              <p:cond delay="7500"/>
                            </p:stCondLst>
                            <p:childTnLst>
                              <p:par>
                                <p:cTn id="85" presetID="10" presetClass="entr" presetSubtype="0" fill="hold" grpId="0" nodeType="afterEffect">
                                  <p:stCondLst>
                                    <p:cond delay="0"/>
                                  </p:stCondLst>
                                  <p:childTnLst>
                                    <p:set>
                                      <p:cBhvr>
                                        <p:cTn id="86" dur="1" fill="hold">
                                          <p:stCondLst>
                                            <p:cond delay="0"/>
                                          </p:stCondLst>
                                        </p:cTn>
                                        <p:tgtEl>
                                          <p:spTgt spid="71"/>
                                        </p:tgtEl>
                                        <p:attrNameLst>
                                          <p:attrName>style.visibility</p:attrName>
                                        </p:attrNameLst>
                                      </p:cBhvr>
                                      <p:to>
                                        <p:strVal val="visible"/>
                                      </p:to>
                                    </p:set>
                                    <p:animEffect transition="in" filter="fade">
                                      <p:cBhvr>
                                        <p:cTn id="87" dur="500"/>
                                        <p:tgtEl>
                                          <p:spTgt spid="71"/>
                                        </p:tgtEl>
                                      </p:cBhvr>
                                    </p:animEffect>
                                  </p:childTnLst>
                                </p:cTn>
                              </p:par>
                            </p:childTnLst>
                          </p:cTn>
                        </p:par>
                        <p:par>
                          <p:cTn id="88" fill="hold">
                            <p:stCondLst>
                              <p:cond delay="8000"/>
                            </p:stCondLst>
                            <p:childTnLst>
                              <p:par>
                                <p:cTn id="89" presetID="22" presetClass="entr" presetSubtype="8"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left)">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60" grpId="0"/>
      <p:bldP spid="61" grpId="0"/>
      <p:bldP spid="63" grpId="0" animBg="1"/>
      <p:bldP spid="65" grpId="0"/>
      <p:bldP spid="66" grpId="0"/>
      <p:bldP spid="68" grpId="0" animBg="1"/>
      <p:bldP spid="70" grpId="0"/>
      <p:bldP spid="71" grpId="0"/>
      <p:bldP spid="73" grpId="0" animBg="1"/>
      <p:bldP spid="21" grpId="0" animBg="1"/>
      <p:bldP spid="22" grpId="0" animBg="1"/>
      <p:bldP spid="23" grpId="0" animBg="1"/>
      <p:bldP spid="2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 name="Freeform 15"/>
          <p:cNvSpPr/>
          <p:nvPr/>
        </p:nvSpPr>
        <p:spPr>
          <a:xfrm>
            <a:off x="1016000" y="4811888"/>
            <a:ext cx="4978400" cy="1512711"/>
          </a:xfrm>
          <a:custGeom>
            <a:avLst/>
            <a:gdLst>
              <a:gd name="connsiteX0" fmla="*/ 0 w 4978400"/>
              <a:gd name="connsiteY0" fmla="*/ 1512711 h 1512711"/>
              <a:gd name="connsiteX1" fmla="*/ 829737 w 4978400"/>
              <a:gd name="connsiteY1" fmla="*/ 0 h 1512711"/>
              <a:gd name="connsiteX2" fmla="*/ 4148663 w 4978400"/>
              <a:gd name="connsiteY2" fmla="*/ 0 h 1512711"/>
              <a:gd name="connsiteX3" fmla="*/ 4978400 w 4978400"/>
              <a:gd name="connsiteY3" fmla="*/ 1512711 h 1512711"/>
              <a:gd name="connsiteX4" fmla="*/ 0 w 4978400"/>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78400" h="1512711">
                <a:moveTo>
                  <a:pt x="0" y="1512711"/>
                </a:moveTo>
                <a:lnTo>
                  <a:pt x="829737" y="0"/>
                </a:lnTo>
                <a:lnTo>
                  <a:pt x="4148663" y="0"/>
                </a:lnTo>
                <a:lnTo>
                  <a:pt x="4978400" y="1512711"/>
                </a:lnTo>
                <a:lnTo>
                  <a:pt x="0" y="1512711"/>
                </a:lnTo>
                <a:close/>
              </a:path>
            </a:pathLst>
          </a:custGeom>
          <a:solidFill>
            <a:srgbClr val="3EB8CD"/>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953769" tIns="82550" rIns="953771"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23" name="Group 22"/>
          <p:cNvGrpSpPr/>
          <p:nvPr/>
        </p:nvGrpSpPr>
        <p:grpSpPr>
          <a:xfrm>
            <a:off x="5651690" y="4787061"/>
            <a:ext cx="5321109" cy="1537537"/>
            <a:chOff x="4238767" y="3628396"/>
            <a:chExt cx="3990832" cy="1153153"/>
          </a:xfrm>
          <a:solidFill>
            <a:srgbClr val="3EB8CD"/>
          </a:solidFill>
          <a:effectLst>
            <a:outerShdw blurRad="50800" dist="38100" dir="2700000" algn="tl" rotWithShape="0">
              <a:prstClr val="black">
                <a:alpha val="40000"/>
              </a:prstClr>
            </a:outerShdw>
          </a:effectLst>
        </p:grpSpPr>
        <p:sp>
          <p:nvSpPr>
            <p:cNvPr id="9" name="Right Triangle 8"/>
            <p:cNvSpPr/>
            <p:nvPr/>
          </p:nvSpPr>
          <p:spPr>
            <a:xfrm flipH="1" flipV="1">
              <a:off x="4238767" y="3628396"/>
              <a:ext cx="609600" cy="1153153"/>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4848367" y="3628396"/>
              <a:ext cx="3381232" cy="115315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15" name="Freeform 14"/>
          <p:cNvSpPr/>
          <p:nvPr/>
        </p:nvSpPr>
        <p:spPr>
          <a:xfrm>
            <a:off x="1845733" y="3299177"/>
            <a:ext cx="3318933" cy="1512711"/>
          </a:xfrm>
          <a:custGeom>
            <a:avLst/>
            <a:gdLst>
              <a:gd name="connsiteX0" fmla="*/ 0 w 3318933"/>
              <a:gd name="connsiteY0" fmla="*/ 1512711 h 1512711"/>
              <a:gd name="connsiteX1" fmla="*/ 829737 w 3318933"/>
              <a:gd name="connsiteY1" fmla="*/ 0 h 1512711"/>
              <a:gd name="connsiteX2" fmla="*/ 2489196 w 3318933"/>
              <a:gd name="connsiteY2" fmla="*/ 0 h 1512711"/>
              <a:gd name="connsiteX3" fmla="*/ 3318933 w 3318933"/>
              <a:gd name="connsiteY3" fmla="*/ 1512711 h 1512711"/>
              <a:gd name="connsiteX4" fmla="*/ 0 w 3318933"/>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8933" h="1512711">
                <a:moveTo>
                  <a:pt x="0" y="1512711"/>
                </a:moveTo>
                <a:lnTo>
                  <a:pt x="829737" y="0"/>
                </a:lnTo>
                <a:lnTo>
                  <a:pt x="2489196" y="0"/>
                </a:lnTo>
                <a:lnTo>
                  <a:pt x="3318933" y="1512711"/>
                </a:lnTo>
                <a:lnTo>
                  <a:pt x="0" y="1512711"/>
                </a:lnTo>
                <a:close/>
              </a:path>
            </a:pathLst>
          </a:custGeom>
          <a:solidFill>
            <a:srgbClr val="85C401"/>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663363" tIns="82550" rIns="663364"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24" name="Group 23"/>
          <p:cNvGrpSpPr/>
          <p:nvPr/>
        </p:nvGrpSpPr>
        <p:grpSpPr>
          <a:xfrm>
            <a:off x="4775201" y="3277187"/>
            <a:ext cx="6197599" cy="1548385"/>
            <a:chOff x="3581400" y="2495990"/>
            <a:chExt cx="4648199" cy="1161289"/>
          </a:xfrm>
          <a:solidFill>
            <a:srgbClr val="85C401"/>
          </a:solidFill>
          <a:effectLst>
            <a:outerShdw blurRad="50800" dist="38100" dir="2700000" algn="tl" rotWithShape="0">
              <a:prstClr val="black">
                <a:alpha val="40000"/>
              </a:prstClr>
            </a:outerShdw>
          </a:effectLst>
        </p:grpSpPr>
        <p:sp>
          <p:nvSpPr>
            <p:cNvPr id="8" name="Right Triangle 7"/>
            <p:cNvSpPr/>
            <p:nvPr/>
          </p:nvSpPr>
          <p:spPr>
            <a:xfrm flipH="1" flipV="1">
              <a:off x="3581400" y="2495991"/>
              <a:ext cx="657366" cy="1161288"/>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4238766" y="2495990"/>
              <a:ext cx="3990833" cy="113240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Freeform 4"/>
          <p:cNvSpPr/>
          <p:nvPr/>
        </p:nvSpPr>
        <p:spPr>
          <a:xfrm>
            <a:off x="2675466" y="1786466"/>
            <a:ext cx="1659466" cy="1512711"/>
          </a:xfrm>
          <a:custGeom>
            <a:avLst/>
            <a:gdLst>
              <a:gd name="connsiteX0" fmla="*/ 0 w 1659466"/>
              <a:gd name="connsiteY0" fmla="*/ 1512711 h 1512711"/>
              <a:gd name="connsiteX1" fmla="*/ 829733 w 1659466"/>
              <a:gd name="connsiteY1" fmla="*/ 0 h 1512711"/>
              <a:gd name="connsiteX2" fmla="*/ 829733 w 1659466"/>
              <a:gd name="connsiteY2" fmla="*/ 0 h 1512711"/>
              <a:gd name="connsiteX3" fmla="*/ 1659466 w 1659466"/>
              <a:gd name="connsiteY3" fmla="*/ 1512711 h 1512711"/>
              <a:gd name="connsiteX4" fmla="*/ 0 w 1659466"/>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9466" h="1512711">
                <a:moveTo>
                  <a:pt x="0" y="1512711"/>
                </a:moveTo>
                <a:lnTo>
                  <a:pt x="829733" y="0"/>
                </a:lnTo>
                <a:lnTo>
                  <a:pt x="829733" y="0"/>
                </a:lnTo>
                <a:lnTo>
                  <a:pt x="1659466" y="1512711"/>
                </a:lnTo>
                <a:lnTo>
                  <a:pt x="0" y="1512711"/>
                </a:lnTo>
                <a:close/>
              </a:path>
            </a:pathLst>
          </a:custGeom>
          <a:solidFill>
            <a:srgbClr val="FF2B2A"/>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7" name="Group 6"/>
          <p:cNvGrpSpPr/>
          <p:nvPr/>
        </p:nvGrpSpPr>
        <p:grpSpPr>
          <a:xfrm>
            <a:off x="3962400" y="1854199"/>
            <a:ext cx="7010400" cy="1422400"/>
            <a:chOff x="2971800" y="1428750"/>
            <a:chExt cx="5257800" cy="1066800"/>
          </a:xfrm>
          <a:solidFill>
            <a:srgbClr val="FF2B2A"/>
          </a:solidFill>
          <a:effectLst>
            <a:outerShdw blurRad="50800" dist="38100" dir="2700000" algn="tl" rotWithShape="0">
              <a:prstClr val="black">
                <a:alpha val="40000"/>
              </a:prstClr>
            </a:outerShdw>
          </a:effectLst>
        </p:grpSpPr>
        <p:sp>
          <p:nvSpPr>
            <p:cNvPr id="3" name="Right Triangle 2"/>
            <p:cNvSpPr/>
            <p:nvPr/>
          </p:nvSpPr>
          <p:spPr>
            <a:xfrm flipH="1" flipV="1">
              <a:off x="2971800" y="1428750"/>
              <a:ext cx="609600" cy="10668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3581400" y="1428750"/>
              <a:ext cx="4648200" cy="1066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25" name="Group 24"/>
          <p:cNvGrpSpPr/>
          <p:nvPr/>
        </p:nvGrpSpPr>
        <p:grpSpPr>
          <a:xfrm>
            <a:off x="370046" y="304456"/>
            <a:ext cx="5845156" cy="1077095"/>
            <a:chOff x="587022" y="976809"/>
            <a:chExt cx="5845156" cy="1077095"/>
          </a:xfrm>
        </p:grpSpPr>
        <p:sp>
          <p:nvSpPr>
            <p:cNvPr id="26" name="TextBox 25"/>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32" name="TextBox 31"/>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grpSp>
        <p:nvGrpSpPr>
          <p:cNvPr id="34" name="Group 33"/>
          <p:cNvGrpSpPr/>
          <p:nvPr/>
        </p:nvGrpSpPr>
        <p:grpSpPr>
          <a:xfrm>
            <a:off x="6454808" y="4956711"/>
            <a:ext cx="4345583" cy="1223063"/>
            <a:chOff x="1107402" y="1960379"/>
            <a:chExt cx="2825837" cy="1734539"/>
          </a:xfrm>
        </p:grpSpPr>
        <p:sp>
          <p:nvSpPr>
            <p:cNvPr id="35"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6" name="TextBox 35"/>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grpSp>
        <p:nvGrpSpPr>
          <p:cNvPr id="37" name="Group 36"/>
          <p:cNvGrpSpPr/>
          <p:nvPr/>
        </p:nvGrpSpPr>
        <p:grpSpPr>
          <a:xfrm>
            <a:off x="6458764" y="3420591"/>
            <a:ext cx="4345583" cy="1223063"/>
            <a:chOff x="1107402" y="1960379"/>
            <a:chExt cx="2825837" cy="1734539"/>
          </a:xfrm>
        </p:grpSpPr>
        <p:sp>
          <p:nvSpPr>
            <p:cNvPr id="38"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TextBox 38"/>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grpSp>
        <p:nvGrpSpPr>
          <p:cNvPr id="40" name="Group 39"/>
          <p:cNvGrpSpPr/>
          <p:nvPr/>
        </p:nvGrpSpPr>
        <p:grpSpPr>
          <a:xfrm>
            <a:off x="6450057" y="1975819"/>
            <a:ext cx="4345583" cy="1223063"/>
            <a:chOff x="1107402" y="1960379"/>
            <a:chExt cx="2825837" cy="1734539"/>
          </a:xfrm>
        </p:grpSpPr>
        <p:sp>
          <p:nvSpPr>
            <p:cNvPr id="41"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sp>
        <p:nvSpPr>
          <p:cNvPr id="43" name="Freeform 37"/>
          <p:cNvSpPr>
            <a:spLocks noEditPoints="1"/>
          </p:cNvSpPr>
          <p:nvPr/>
        </p:nvSpPr>
        <p:spPr bwMode="auto">
          <a:xfrm>
            <a:off x="3284144" y="24947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4" name="Freeform 172"/>
          <p:cNvSpPr>
            <a:spLocks noEditPoints="1"/>
          </p:cNvSpPr>
          <p:nvPr/>
        </p:nvSpPr>
        <p:spPr bwMode="auto">
          <a:xfrm>
            <a:off x="3327219" y="531481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5" name="Group 44"/>
          <p:cNvGrpSpPr/>
          <p:nvPr/>
        </p:nvGrpSpPr>
        <p:grpSpPr>
          <a:xfrm>
            <a:off x="3246073" y="3810387"/>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60494838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750"/>
                                        <p:tgtEl>
                                          <p:spTgt spid="25"/>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900" decel="100000" fill="hold"/>
                                        <p:tgtEl>
                                          <p:spTgt spid="1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1000"/>
                                        <p:tgtEl>
                                          <p:spTgt spid="23"/>
                                        </p:tgtEl>
                                      </p:cBhvr>
                                    </p:animEffect>
                                    <p:anim calcmode="lin" valueType="num">
                                      <p:cBhvr>
                                        <p:cTn id="19" dur="1000" fill="hold"/>
                                        <p:tgtEl>
                                          <p:spTgt spid="23"/>
                                        </p:tgtEl>
                                        <p:attrNameLst>
                                          <p:attrName>ppt_x</p:attrName>
                                        </p:attrNameLst>
                                      </p:cBhvr>
                                      <p:tavLst>
                                        <p:tav tm="0">
                                          <p:val>
                                            <p:strVal val="#ppt_x"/>
                                          </p:val>
                                        </p:tav>
                                        <p:tav tm="100000">
                                          <p:val>
                                            <p:strVal val="#ppt_x"/>
                                          </p:val>
                                        </p:tav>
                                      </p:tavLst>
                                    </p:anim>
                                    <p:anim calcmode="lin" valueType="num">
                                      <p:cBhvr>
                                        <p:cTn id="20" dur="900" decel="100000" fill="hold"/>
                                        <p:tgtEl>
                                          <p:spTgt spid="2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53" presetClass="entr" presetSubtype="16" fill="hold" grpId="0" nodeType="afterEffect">
                                  <p:stCondLst>
                                    <p:cond delay="0"/>
                                  </p:stCondLst>
                                  <p:childTnLst>
                                    <p:set>
                                      <p:cBhvr>
                                        <p:cTn id="24" dur="1" fill="hold">
                                          <p:stCondLst>
                                            <p:cond delay="0"/>
                                          </p:stCondLst>
                                        </p:cTn>
                                        <p:tgtEl>
                                          <p:spTgt spid="44"/>
                                        </p:tgtEl>
                                        <p:attrNameLst>
                                          <p:attrName>style.visibility</p:attrName>
                                        </p:attrNameLst>
                                      </p:cBhvr>
                                      <p:to>
                                        <p:strVal val="visible"/>
                                      </p:to>
                                    </p:set>
                                    <p:anim calcmode="lin" valueType="num">
                                      <p:cBhvr>
                                        <p:cTn id="25" dur="500" fill="hold"/>
                                        <p:tgtEl>
                                          <p:spTgt spid="44"/>
                                        </p:tgtEl>
                                        <p:attrNameLst>
                                          <p:attrName>ppt_w</p:attrName>
                                        </p:attrNameLst>
                                      </p:cBhvr>
                                      <p:tavLst>
                                        <p:tav tm="0">
                                          <p:val>
                                            <p:fltVal val="0"/>
                                          </p:val>
                                        </p:tav>
                                        <p:tav tm="100000">
                                          <p:val>
                                            <p:strVal val="#ppt_w"/>
                                          </p:val>
                                        </p:tav>
                                      </p:tavLst>
                                    </p:anim>
                                    <p:anim calcmode="lin" valueType="num">
                                      <p:cBhvr>
                                        <p:cTn id="26" dur="500" fill="hold"/>
                                        <p:tgtEl>
                                          <p:spTgt spid="44"/>
                                        </p:tgtEl>
                                        <p:attrNameLst>
                                          <p:attrName>ppt_h</p:attrName>
                                        </p:attrNameLst>
                                      </p:cBhvr>
                                      <p:tavLst>
                                        <p:tav tm="0">
                                          <p:val>
                                            <p:fltVal val="0"/>
                                          </p:val>
                                        </p:tav>
                                        <p:tav tm="100000">
                                          <p:val>
                                            <p:strVal val="#ppt_h"/>
                                          </p:val>
                                        </p:tav>
                                      </p:tavLst>
                                    </p:anim>
                                    <p:animEffect transition="in" filter="fade">
                                      <p:cBhvr>
                                        <p:cTn id="27" dur="500"/>
                                        <p:tgtEl>
                                          <p:spTgt spid="44"/>
                                        </p:tgtEl>
                                      </p:cBhvr>
                                    </p:animEffect>
                                  </p:childTnLst>
                                </p:cTn>
                              </p:par>
                            </p:childTnLst>
                          </p:cTn>
                        </p:par>
                        <p:par>
                          <p:cTn id="28" fill="hold">
                            <p:stCondLst>
                              <p:cond delay="325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1000"/>
                                        <p:tgtEl>
                                          <p:spTgt spid="15"/>
                                        </p:tgtEl>
                                      </p:cBhvr>
                                    </p:animEffect>
                                    <p:anim calcmode="lin" valueType="num">
                                      <p:cBhvr>
                                        <p:cTn id="36" dur="1000" fill="hold"/>
                                        <p:tgtEl>
                                          <p:spTgt spid="15"/>
                                        </p:tgtEl>
                                        <p:attrNameLst>
                                          <p:attrName>ppt_x</p:attrName>
                                        </p:attrNameLst>
                                      </p:cBhvr>
                                      <p:tavLst>
                                        <p:tav tm="0">
                                          <p:val>
                                            <p:strVal val="#ppt_x"/>
                                          </p:val>
                                        </p:tav>
                                        <p:tav tm="100000">
                                          <p:val>
                                            <p:strVal val="#ppt_x"/>
                                          </p:val>
                                        </p:tav>
                                      </p:tavLst>
                                    </p:anim>
                                    <p:anim calcmode="lin" valueType="num">
                                      <p:cBhvr>
                                        <p:cTn id="37" dur="900" decel="100000" fill="hold"/>
                                        <p:tgtEl>
                                          <p:spTgt spid="15"/>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fade">
                                      <p:cBhvr>
                                        <p:cTn id="42" dur="1000"/>
                                        <p:tgtEl>
                                          <p:spTgt spid="24"/>
                                        </p:tgtEl>
                                      </p:cBhvr>
                                    </p:animEffect>
                                    <p:anim calcmode="lin" valueType="num">
                                      <p:cBhvr>
                                        <p:cTn id="43" dur="1000" fill="hold"/>
                                        <p:tgtEl>
                                          <p:spTgt spid="24"/>
                                        </p:tgtEl>
                                        <p:attrNameLst>
                                          <p:attrName>ppt_x</p:attrName>
                                        </p:attrNameLst>
                                      </p:cBhvr>
                                      <p:tavLst>
                                        <p:tav tm="0">
                                          <p:val>
                                            <p:strVal val="#ppt_x"/>
                                          </p:val>
                                        </p:tav>
                                        <p:tav tm="100000">
                                          <p:val>
                                            <p:strVal val="#ppt_x"/>
                                          </p:val>
                                        </p:tav>
                                      </p:tavLst>
                                    </p:anim>
                                    <p:anim calcmode="lin" valueType="num">
                                      <p:cBhvr>
                                        <p:cTn id="44" dur="900" decel="100000" fill="hold"/>
                                        <p:tgtEl>
                                          <p:spTgt spid="2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p:cTn id="49" dur="500" fill="hold"/>
                                        <p:tgtEl>
                                          <p:spTgt spid="45"/>
                                        </p:tgtEl>
                                        <p:attrNameLst>
                                          <p:attrName>ppt_w</p:attrName>
                                        </p:attrNameLst>
                                      </p:cBhvr>
                                      <p:tavLst>
                                        <p:tav tm="0">
                                          <p:val>
                                            <p:fltVal val="0"/>
                                          </p:val>
                                        </p:tav>
                                        <p:tav tm="100000">
                                          <p:val>
                                            <p:strVal val="#ppt_w"/>
                                          </p:val>
                                        </p:tav>
                                      </p:tavLst>
                                    </p:anim>
                                    <p:anim calcmode="lin" valueType="num">
                                      <p:cBhvr>
                                        <p:cTn id="50" dur="500" fill="hold"/>
                                        <p:tgtEl>
                                          <p:spTgt spid="45"/>
                                        </p:tgtEl>
                                        <p:attrNameLst>
                                          <p:attrName>ppt_h</p:attrName>
                                        </p:attrNameLst>
                                      </p:cBhvr>
                                      <p:tavLst>
                                        <p:tav tm="0">
                                          <p:val>
                                            <p:fltVal val="0"/>
                                          </p:val>
                                        </p:tav>
                                        <p:tav tm="100000">
                                          <p:val>
                                            <p:strVal val="#ppt_h"/>
                                          </p:val>
                                        </p:tav>
                                      </p:tavLst>
                                    </p:anim>
                                    <p:animEffect transition="in" filter="fade">
                                      <p:cBhvr>
                                        <p:cTn id="51" dur="500"/>
                                        <p:tgtEl>
                                          <p:spTgt spid="45"/>
                                        </p:tgtEl>
                                      </p:cBhvr>
                                    </p:animEffect>
                                  </p:childTnLst>
                                </p:cTn>
                              </p:par>
                            </p:childTnLst>
                          </p:cTn>
                        </p:par>
                        <p:par>
                          <p:cTn id="52" fill="hold">
                            <p:stCondLst>
                              <p:cond delay="6250"/>
                            </p:stCondLst>
                            <p:childTnLst>
                              <p:par>
                                <p:cTn id="53" presetID="22" presetClass="entr" presetSubtype="8" fill="hold"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childTnLst>
                          </p:cTn>
                        </p:par>
                        <p:par>
                          <p:cTn id="56" fill="hold">
                            <p:stCondLst>
                              <p:cond delay="6750"/>
                            </p:stCondLst>
                            <p:childTnLst>
                              <p:par>
                                <p:cTn id="57" presetID="37" presetClass="entr" presetSubtype="0" fill="hold" grpId="0" nodeType="afterEffect">
                                  <p:stCondLst>
                                    <p:cond delay="0"/>
                                  </p:stCondLst>
                                  <p:childTnLst>
                                    <p:set>
                                      <p:cBhvr>
                                        <p:cTn id="58" dur="1" fill="hold">
                                          <p:stCondLst>
                                            <p:cond delay="0"/>
                                          </p:stCondLst>
                                        </p:cTn>
                                        <p:tgtEl>
                                          <p:spTgt spid="5"/>
                                        </p:tgtEl>
                                        <p:attrNameLst>
                                          <p:attrName>style.visibility</p:attrName>
                                        </p:attrNameLst>
                                      </p:cBhvr>
                                      <p:to>
                                        <p:strVal val="visible"/>
                                      </p:to>
                                    </p:set>
                                    <p:animEffect transition="in" filter="fade">
                                      <p:cBhvr>
                                        <p:cTn id="59" dur="1000"/>
                                        <p:tgtEl>
                                          <p:spTgt spid="5"/>
                                        </p:tgtEl>
                                      </p:cBhvr>
                                    </p:animEffect>
                                    <p:anim calcmode="lin" valueType="num">
                                      <p:cBhvr>
                                        <p:cTn id="60" dur="1000" fill="hold"/>
                                        <p:tgtEl>
                                          <p:spTgt spid="5"/>
                                        </p:tgtEl>
                                        <p:attrNameLst>
                                          <p:attrName>ppt_x</p:attrName>
                                        </p:attrNameLst>
                                      </p:cBhvr>
                                      <p:tavLst>
                                        <p:tav tm="0">
                                          <p:val>
                                            <p:strVal val="#ppt_x"/>
                                          </p:val>
                                        </p:tav>
                                        <p:tav tm="100000">
                                          <p:val>
                                            <p:strVal val="#ppt_x"/>
                                          </p:val>
                                        </p:tav>
                                      </p:tavLst>
                                    </p:anim>
                                    <p:anim calcmode="lin" valueType="num">
                                      <p:cBhvr>
                                        <p:cTn id="61" dur="900" decel="100000" fill="hold"/>
                                        <p:tgtEl>
                                          <p:spTgt spid="5"/>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63" fill="hold">
                            <p:stCondLst>
                              <p:cond delay="7750"/>
                            </p:stCondLst>
                            <p:childTnLst>
                              <p:par>
                                <p:cTn id="64" presetID="37" presetClass="entr" presetSubtype="0"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Effect transition="in" filter="fade">
                                      <p:cBhvr>
                                        <p:cTn id="66" dur="1000"/>
                                        <p:tgtEl>
                                          <p:spTgt spid="7"/>
                                        </p:tgtEl>
                                      </p:cBhvr>
                                    </p:animEffect>
                                    <p:anim calcmode="lin" valueType="num">
                                      <p:cBhvr>
                                        <p:cTn id="67" dur="1000" fill="hold"/>
                                        <p:tgtEl>
                                          <p:spTgt spid="7"/>
                                        </p:tgtEl>
                                        <p:attrNameLst>
                                          <p:attrName>ppt_x</p:attrName>
                                        </p:attrNameLst>
                                      </p:cBhvr>
                                      <p:tavLst>
                                        <p:tav tm="0">
                                          <p:val>
                                            <p:strVal val="#ppt_x"/>
                                          </p:val>
                                        </p:tav>
                                        <p:tav tm="100000">
                                          <p:val>
                                            <p:strVal val="#ppt_x"/>
                                          </p:val>
                                        </p:tav>
                                      </p:tavLst>
                                    </p:anim>
                                    <p:anim calcmode="lin" valueType="num">
                                      <p:cBhvr>
                                        <p:cTn id="68" dur="900" decel="100000" fill="hold"/>
                                        <p:tgtEl>
                                          <p:spTgt spid="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70" fill="hold">
                            <p:stCondLst>
                              <p:cond delay="8750"/>
                            </p:stCondLst>
                            <p:childTnLst>
                              <p:par>
                                <p:cTn id="71" presetID="53" presetClass="entr" presetSubtype="16" fill="hold" grpId="0" nodeType="after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p:cTn id="73" dur="500" fill="hold"/>
                                        <p:tgtEl>
                                          <p:spTgt spid="43"/>
                                        </p:tgtEl>
                                        <p:attrNameLst>
                                          <p:attrName>ppt_w</p:attrName>
                                        </p:attrNameLst>
                                      </p:cBhvr>
                                      <p:tavLst>
                                        <p:tav tm="0">
                                          <p:val>
                                            <p:fltVal val="0"/>
                                          </p:val>
                                        </p:tav>
                                        <p:tav tm="100000">
                                          <p:val>
                                            <p:strVal val="#ppt_w"/>
                                          </p:val>
                                        </p:tav>
                                      </p:tavLst>
                                    </p:anim>
                                    <p:anim calcmode="lin" valueType="num">
                                      <p:cBhvr>
                                        <p:cTn id="74" dur="500" fill="hold"/>
                                        <p:tgtEl>
                                          <p:spTgt spid="43"/>
                                        </p:tgtEl>
                                        <p:attrNameLst>
                                          <p:attrName>ppt_h</p:attrName>
                                        </p:attrNameLst>
                                      </p:cBhvr>
                                      <p:tavLst>
                                        <p:tav tm="0">
                                          <p:val>
                                            <p:fltVal val="0"/>
                                          </p:val>
                                        </p:tav>
                                        <p:tav tm="100000">
                                          <p:val>
                                            <p:strVal val="#ppt_h"/>
                                          </p:val>
                                        </p:tav>
                                      </p:tavLst>
                                    </p:anim>
                                    <p:animEffect transition="in" filter="fade">
                                      <p:cBhvr>
                                        <p:cTn id="75" dur="500"/>
                                        <p:tgtEl>
                                          <p:spTgt spid="43"/>
                                        </p:tgtEl>
                                      </p:cBhvr>
                                    </p:animEffect>
                                  </p:childTnLst>
                                </p:cTn>
                              </p:par>
                            </p:childTnLst>
                          </p:cTn>
                        </p:par>
                        <p:par>
                          <p:cTn id="76" fill="hold">
                            <p:stCondLst>
                              <p:cond delay="9250"/>
                            </p:stCondLst>
                            <p:childTnLst>
                              <p:par>
                                <p:cTn id="77" presetID="22" presetClass="entr" presetSubtype="8" fill="hold"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5" grpId="0" animBg="1"/>
      <p:bldP spid="5" grpId="0" animBg="1"/>
      <p:bldP spid="43" grpId="0" animBg="1"/>
      <p:bldP spid="4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 name="Teardrop 1"/>
          <p:cNvSpPr/>
          <p:nvPr/>
        </p:nvSpPr>
        <p:spPr>
          <a:xfrm>
            <a:off x="1178551" y="2065314"/>
            <a:ext cx="2381956" cy="2466898"/>
          </a:xfrm>
          <a:prstGeom prst="teardrop">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178552" y="4800126"/>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Oval 2"/>
          <p:cNvSpPr>
            <a:spLocks noChangeAspect="1"/>
          </p:cNvSpPr>
          <p:nvPr/>
        </p:nvSpPr>
        <p:spPr>
          <a:xfrm>
            <a:off x="2996628" y="3632249"/>
            <a:ext cx="822960" cy="822960"/>
          </a:xfrm>
          <a:prstGeom prst="ellipse">
            <a:avLst/>
          </a:prstGeom>
          <a:solidFill>
            <a:srgbClr val="FF2B2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3" name="Teardrop 12"/>
          <p:cNvSpPr/>
          <p:nvPr/>
        </p:nvSpPr>
        <p:spPr>
          <a:xfrm>
            <a:off x="4879758" y="1947058"/>
            <a:ext cx="2381956" cy="2466898"/>
          </a:xfrm>
          <a:prstGeom prst="teardrop">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p:cNvSpPr txBox="1">
            <a:spLocks noChangeArrowheads="1"/>
          </p:cNvSpPr>
          <p:nvPr/>
        </p:nvSpPr>
        <p:spPr bwMode="auto">
          <a:xfrm>
            <a:off x="4879759" y="4681870"/>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 name="Oval 14"/>
          <p:cNvSpPr>
            <a:spLocks noChangeAspect="1"/>
          </p:cNvSpPr>
          <p:nvPr/>
        </p:nvSpPr>
        <p:spPr>
          <a:xfrm>
            <a:off x="6697835" y="3513993"/>
            <a:ext cx="822960" cy="822960"/>
          </a:xfrm>
          <a:prstGeom prst="ellipse">
            <a:avLst/>
          </a:prstGeom>
          <a:solidFill>
            <a:srgbClr val="85C40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6" name="Teardrop 15"/>
          <p:cNvSpPr/>
          <p:nvPr/>
        </p:nvSpPr>
        <p:spPr>
          <a:xfrm>
            <a:off x="8774623" y="1947058"/>
            <a:ext cx="2381956" cy="2466898"/>
          </a:xfrm>
          <a:prstGeom prst="teardrop">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p:cNvSpPr txBox="1">
            <a:spLocks noChangeArrowheads="1"/>
          </p:cNvSpPr>
          <p:nvPr/>
        </p:nvSpPr>
        <p:spPr bwMode="auto">
          <a:xfrm>
            <a:off x="8774624" y="4681870"/>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8" name="Oval 17"/>
          <p:cNvSpPr>
            <a:spLocks noChangeAspect="1"/>
          </p:cNvSpPr>
          <p:nvPr/>
        </p:nvSpPr>
        <p:spPr>
          <a:xfrm>
            <a:off x="10592700" y="3513993"/>
            <a:ext cx="822960" cy="822960"/>
          </a:xfrm>
          <a:prstGeom prst="ellipse">
            <a:avLst/>
          </a:prstGeom>
          <a:solidFill>
            <a:srgbClr val="3EB8C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Tree>
    <p:extLst>
      <p:ext uri="{BB962C8B-B14F-4D97-AF65-F5344CB8AC3E}">
        <p14:creationId xmlns:p14="http://schemas.microsoft.com/office/powerpoint/2010/main" val="456879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1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p:tgtEl>
                                          <p:spTgt spid="2"/>
                                        </p:tgtEl>
                                        <p:attrNameLst>
                                          <p:attrName>ppt_y</p:attrName>
                                        </p:attrNameLst>
                                      </p:cBhvr>
                                      <p:tavLst>
                                        <p:tav tm="0">
                                          <p:val>
                                            <p:strVal val="#ppt_y+#ppt_h*1.125000"/>
                                          </p:val>
                                        </p:tav>
                                        <p:tav tm="100000">
                                          <p:val>
                                            <p:strVal val="#ppt_y"/>
                                          </p:val>
                                        </p:tav>
                                      </p:tavLst>
                                    </p:anim>
                                    <p:animEffect transition="in" filter="wipe(up)">
                                      <p:cBhvr>
                                        <p:cTn id="18" dur="500"/>
                                        <p:tgtEl>
                                          <p:spTgt spid="2"/>
                                        </p:tgtEl>
                                      </p:cBhvr>
                                    </p:animEffect>
                                  </p:childTnLst>
                                </p:cTn>
                              </p:par>
                            </p:childTnLst>
                          </p:cTn>
                        </p:par>
                        <p:par>
                          <p:cTn id="19" fill="hold">
                            <p:stCondLst>
                              <p:cond delay="2250"/>
                            </p:stCondLst>
                            <p:childTnLst>
                              <p:par>
                                <p:cTn id="20" presetID="1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p:tgtEl>
                                          <p:spTgt spid="3"/>
                                        </p:tgtEl>
                                        <p:attrNameLst>
                                          <p:attrName>ppt_y</p:attrName>
                                        </p:attrNameLst>
                                      </p:cBhvr>
                                      <p:tavLst>
                                        <p:tav tm="0">
                                          <p:val>
                                            <p:strVal val="#ppt_y+#ppt_h*1.125000"/>
                                          </p:val>
                                        </p:tav>
                                        <p:tav tm="100000">
                                          <p:val>
                                            <p:strVal val="#ppt_y"/>
                                          </p:val>
                                        </p:tav>
                                      </p:tavLst>
                                    </p:anim>
                                    <p:animEffect transition="in" filter="wipe(up)">
                                      <p:cBhvr>
                                        <p:cTn id="23" dur="500"/>
                                        <p:tgtEl>
                                          <p:spTgt spid="3"/>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1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p:tgtEl>
                                          <p:spTgt spid="13"/>
                                        </p:tgtEl>
                                        <p:attrNameLst>
                                          <p:attrName>ppt_y</p:attrName>
                                        </p:attrNameLst>
                                      </p:cBhvr>
                                      <p:tavLst>
                                        <p:tav tm="0">
                                          <p:val>
                                            <p:strVal val="#ppt_y+#ppt_h*1.125000"/>
                                          </p:val>
                                        </p:tav>
                                        <p:tav tm="100000">
                                          <p:val>
                                            <p:strVal val="#ppt_y"/>
                                          </p:val>
                                        </p:tav>
                                      </p:tavLst>
                                    </p:anim>
                                    <p:animEffect transition="in" filter="wipe(up)">
                                      <p:cBhvr>
                                        <p:cTn id="34" dur="500"/>
                                        <p:tgtEl>
                                          <p:spTgt spid="13"/>
                                        </p:tgtEl>
                                      </p:cBhvr>
                                    </p:animEffect>
                                  </p:childTnLst>
                                </p:cTn>
                              </p:par>
                            </p:childTnLst>
                          </p:cTn>
                        </p:par>
                        <p:par>
                          <p:cTn id="35" fill="hold">
                            <p:stCondLst>
                              <p:cond delay="4250"/>
                            </p:stCondLst>
                            <p:childTnLst>
                              <p:par>
                                <p:cTn id="36" presetID="12" presetClass="entr" presetSubtype="4"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additive="base">
                                        <p:cTn id="38" dur="500"/>
                                        <p:tgtEl>
                                          <p:spTgt spid="15"/>
                                        </p:tgtEl>
                                        <p:attrNameLst>
                                          <p:attrName>ppt_y</p:attrName>
                                        </p:attrNameLst>
                                      </p:cBhvr>
                                      <p:tavLst>
                                        <p:tav tm="0">
                                          <p:val>
                                            <p:strVal val="#ppt_y+#ppt_h*1.125000"/>
                                          </p:val>
                                        </p:tav>
                                        <p:tav tm="100000">
                                          <p:val>
                                            <p:strVal val="#ppt_y"/>
                                          </p:val>
                                        </p:tav>
                                      </p:tavLst>
                                    </p:anim>
                                    <p:animEffect transition="in" filter="wipe(up)">
                                      <p:cBhvr>
                                        <p:cTn id="39" dur="500"/>
                                        <p:tgtEl>
                                          <p:spTgt spid="15"/>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12" presetClass="entr" presetSubtype="4"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p:tgtEl>
                                          <p:spTgt spid="16"/>
                                        </p:tgtEl>
                                        <p:attrNameLst>
                                          <p:attrName>ppt_y</p:attrName>
                                        </p:attrNameLst>
                                      </p:cBhvr>
                                      <p:tavLst>
                                        <p:tav tm="0">
                                          <p:val>
                                            <p:strVal val="#ppt_y+#ppt_h*1.125000"/>
                                          </p:val>
                                        </p:tav>
                                        <p:tav tm="100000">
                                          <p:val>
                                            <p:strVal val="#ppt_y"/>
                                          </p:val>
                                        </p:tav>
                                      </p:tavLst>
                                    </p:anim>
                                    <p:animEffect transition="in" filter="wipe(up)">
                                      <p:cBhvr>
                                        <p:cTn id="50" dur="500"/>
                                        <p:tgtEl>
                                          <p:spTgt spid="16"/>
                                        </p:tgtEl>
                                      </p:cBhvr>
                                    </p:animEffect>
                                  </p:childTnLst>
                                </p:cTn>
                              </p:par>
                            </p:childTnLst>
                          </p:cTn>
                        </p:par>
                        <p:par>
                          <p:cTn id="51" fill="hold">
                            <p:stCondLst>
                              <p:cond delay="6250"/>
                            </p:stCondLst>
                            <p:childTnLst>
                              <p:par>
                                <p:cTn id="52" presetID="12" presetClass="entr" presetSubtype="4" fill="hold" grpId="0" nodeType="afterEffect">
                                  <p:stCondLst>
                                    <p:cond delay="0"/>
                                  </p:stCondLst>
                                  <p:childTnLst>
                                    <p:set>
                                      <p:cBhvr>
                                        <p:cTn id="53" dur="1" fill="hold">
                                          <p:stCondLst>
                                            <p:cond delay="0"/>
                                          </p:stCondLst>
                                        </p:cTn>
                                        <p:tgtEl>
                                          <p:spTgt spid="18"/>
                                        </p:tgtEl>
                                        <p:attrNameLst>
                                          <p:attrName>style.visibility</p:attrName>
                                        </p:attrNameLst>
                                      </p:cBhvr>
                                      <p:to>
                                        <p:strVal val="visible"/>
                                      </p:to>
                                    </p:set>
                                    <p:anim calcmode="lin" valueType="num">
                                      <p:cBhvr additive="base">
                                        <p:cTn id="54" dur="500"/>
                                        <p:tgtEl>
                                          <p:spTgt spid="18"/>
                                        </p:tgtEl>
                                        <p:attrNameLst>
                                          <p:attrName>ppt_y</p:attrName>
                                        </p:attrNameLst>
                                      </p:cBhvr>
                                      <p:tavLst>
                                        <p:tav tm="0">
                                          <p:val>
                                            <p:strVal val="#ppt_y+#ppt_h*1.125000"/>
                                          </p:val>
                                        </p:tav>
                                        <p:tav tm="100000">
                                          <p:val>
                                            <p:strVal val="#ppt_y"/>
                                          </p:val>
                                        </p:tav>
                                      </p:tavLst>
                                    </p:anim>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p:bldP spid="3" grpId="0" animBg="1"/>
      <p:bldP spid="13" grpId="0" animBg="1"/>
      <p:bldP spid="14" grpId="0"/>
      <p:bldP spid="15" grpId="0" animBg="1"/>
      <p:bldP spid="16" grpId="0" animBg="1"/>
      <p:bldP spid="17" grpId="0"/>
      <p:bldP spid="1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4" name="Freeform 7"/>
          <p:cNvSpPr>
            <a:spLocks/>
          </p:cNvSpPr>
          <p:nvPr/>
        </p:nvSpPr>
        <p:spPr bwMode="auto">
          <a:xfrm>
            <a:off x="1560183"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5" name="Group 124"/>
          <p:cNvGrpSpPr/>
          <p:nvPr/>
        </p:nvGrpSpPr>
        <p:grpSpPr>
          <a:xfrm>
            <a:off x="1588558" y="5236517"/>
            <a:ext cx="2417174" cy="1486129"/>
            <a:chOff x="1561796" y="2775640"/>
            <a:chExt cx="2417174" cy="1486129"/>
          </a:xfrm>
          <a:effectLst>
            <a:outerShdw blurRad="50800" dist="38100" dir="2700000" algn="tl" rotWithShape="0">
              <a:prstClr val="black">
                <a:alpha val="40000"/>
              </a:prstClr>
            </a:outerShdw>
          </a:effectLst>
        </p:grpSpPr>
        <p:sp>
          <p:nvSpPr>
            <p:cNvPr id="12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E18A0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7" name="Group 163"/>
            <p:cNvGrpSpPr/>
            <p:nvPr/>
          </p:nvGrpSpPr>
          <p:grpSpPr>
            <a:xfrm>
              <a:off x="3243685" y="3421032"/>
              <a:ext cx="666045" cy="749299"/>
              <a:chOff x="2882900" y="2439988"/>
              <a:chExt cx="499534" cy="561974"/>
            </a:xfrm>
          </p:grpSpPr>
          <p:sp>
            <p:nvSpPr>
              <p:cNvPr id="128" name="Parallelogram 12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9" name="TextBox 128"/>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04</a:t>
                </a:r>
              </a:p>
            </p:txBody>
          </p:sp>
        </p:grpSp>
      </p:grpSp>
      <p:grpSp>
        <p:nvGrpSpPr>
          <p:cNvPr id="130" name="Group 129"/>
          <p:cNvGrpSpPr/>
          <p:nvPr/>
        </p:nvGrpSpPr>
        <p:grpSpPr>
          <a:xfrm>
            <a:off x="1586945" y="4055678"/>
            <a:ext cx="2293035" cy="1764500"/>
            <a:chOff x="1561796" y="1590115"/>
            <a:chExt cx="2293035" cy="1764500"/>
          </a:xfrm>
        </p:grpSpPr>
        <p:sp>
          <p:nvSpPr>
            <p:cNvPr id="13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FFA80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33" name="Freeform 7"/>
          <p:cNvSpPr>
            <a:spLocks/>
          </p:cNvSpPr>
          <p:nvPr/>
        </p:nvSpPr>
        <p:spPr bwMode="auto">
          <a:xfrm>
            <a:off x="4705165"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4" name="Group 133"/>
          <p:cNvGrpSpPr/>
          <p:nvPr/>
        </p:nvGrpSpPr>
        <p:grpSpPr>
          <a:xfrm>
            <a:off x="4733540" y="5236517"/>
            <a:ext cx="2417174" cy="1486129"/>
            <a:chOff x="1561796" y="2775640"/>
            <a:chExt cx="2417174" cy="1486129"/>
          </a:xfrm>
          <a:effectLst>
            <a:outerShdw blurRad="50800" dist="38100" dir="2700000" algn="tl" rotWithShape="0">
              <a:prstClr val="black">
                <a:alpha val="40000"/>
              </a:prstClr>
            </a:outerShdw>
          </a:effectLst>
        </p:grpSpPr>
        <p:sp>
          <p:nvSpPr>
            <p:cNvPr id="135"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018C6F"/>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6" name="Group 163"/>
            <p:cNvGrpSpPr/>
            <p:nvPr/>
          </p:nvGrpSpPr>
          <p:grpSpPr>
            <a:xfrm>
              <a:off x="3243685" y="3421032"/>
              <a:ext cx="666045" cy="749299"/>
              <a:chOff x="2882900" y="2439988"/>
              <a:chExt cx="499534" cy="561974"/>
            </a:xfrm>
          </p:grpSpPr>
          <p:sp>
            <p:nvSpPr>
              <p:cNvPr id="137" name="Parallelogram 136"/>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38" name="TextBox 137"/>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05</a:t>
                </a:r>
              </a:p>
            </p:txBody>
          </p:sp>
        </p:grpSp>
      </p:grpSp>
      <p:grpSp>
        <p:nvGrpSpPr>
          <p:cNvPr id="139" name="Group 138"/>
          <p:cNvGrpSpPr/>
          <p:nvPr/>
        </p:nvGrpSpPr>
        <p:grpSpPr>
          <a:xfrm>
            <a:off x="4731927" y="4055678"/>
            <a:ext cx="2293035" cy="1764500"/>
            <a:chOff x="1561796" y="1590115"/>
            <a:chExt cx="2293035" cy="1764500"/>
          </a:xfrm>
        </p:grpSpPr>
        <p:sp>
          <p:nvSpPr>
            <p:cNvPr id="140"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01AA8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42" name="Freeform 7"/>
          <p:cNvSpPr>
            <a:spLocks/>
          </p:cNvSpPr>
          <p:nvPr/>
        </p:nvSpPr>
        <p:spPr bwMode="auto">
          <a:xfrm>
            <a:off x="7724395"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43" name="Group 142"/>
          <p:cNvGrpSpPr/>
          <p:nvPr/>
        </p:nvGrpSpPr>
        <p:grpSpPr>
          <a:xfrm>
            <a:off x="7752770" y="5236517"/>
            <a:ext cx="2417174" cy="1486129"/>
            <a:chOff x="1561796" y="2775640"/>
            <a:chExt cx="2417174" cy="1486129"/>
          </a:xfrm>
          <a:effectLst>
            <a:outerShdw blurRad="50800" dist="38100" dir="2700000" algn="tl" rotWithShape="0">
              <a:prstClr val="black">
                <a:alpha val="40000"/>
              </a:prstClr>
            </a:outerShdw>
          </a:effectLst>
        </p:grpSpPr>
        <p:sp>
          <p:nvSpPr>
            <p:cNvPr id="144"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336DB7"/>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45" name="Group 163"/>
            <p:cNvGrpSpPr/>
            <p:nvPr/>
          </p:nvGrpSpPr>
          <p:grpSpPr>
            <a:xfrm>
              <a:off x="3243685" y="3421032"/>
              <a:ext cx="666045" cy="749299"/>
              <a:chOff x="2882900" y="2439988"/>
              <a:chExt cx="499534" cy="561974"/>
            </a:xfrm>
          </p:grpSpPr>
          <p:sp>
            <p:nvSpPr>
              <p:cNvPr id="146" name="Parallelogram 145"/>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7" name="TextBox 146"/>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06</a:t>
                </a:r>
              </a:p>
            </p:txBody>
          </p:sp>
        </p:grpSp>
      </p:grpSp>
      <p:grpSp>
        <p:nvGrpSpPr>
          <p:cNvPr id="148" name="Group 147"/>
          <p:cNvGrpSpPr/>
          <p:nvPr/>
        </p:nvGrpSpPr>
        <p:grpSpPr>
          <a:xfrm>
            <a:off x="7751157" y="4055678"/>
            <a:ext cx="2293035" cy="1764500"/>
            <a:chOff x="1561796" y="1590115"/>
            <a:chExt cx="2293035" cy="1764500"/>
          </a:xfrm>
        </p:grpSpPr>
        <p:sp>
          <p:nvSpPr>
            <p:cNvPr id="149"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4781CB"/>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0"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3079" name="Freeform 7"/>
          <p:cNvSpPr>
            <a:spLocks/>
          </p:cNvSpPr>
          <p:nvPr/>
        </p:nvSpPr>
        <p:spPr bwMode="auto">
          <a:xfrm>
            <a:off x="1533421"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 name="Group 2"/>
          <p:cNvGrpSpPr/>
          <p:nvPr/>
        </p:nvGrpSpPr>
        <p:grpSpPr>
          <a:xfrm>
            <a:off x="1561796" y="2775640"/>
            <a:ext cx="2417174" cy="1486129"/>
            <a:chOff x="1561796" y="2775640"/>
            <a:chExt cx="2417174" cy="1486129"/>
          </a:xfrm>
          <a:effectLst>
            <a:outerShdw blurRad="50800" dist="38100" dir="2700000" algn="tl" rotWithShape="0">
              <a:prstClr val="black">
                <a:alpha val="40000"/>
              </a:prstClr>
            </a:outerShdw>
          </a:effectLst>
        </p:grpSpPr>
        <p:sp>
          <p:nvSpPr>
            <p:cNvPr id="307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EB1716"/>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163"/>
            <p:cNvGrpSpPr/>
            <p:nvPr/>
          </p:nvGrpSpPr>
          <p:grpSpPr>
            <a:xfrm>
              <a:off x="3243685" y="3421032"/>
              <a:ext cx="666045" cy="749299"/>
              <a:chOff x="2882900" y="2439988"/>
              <a:chExt cx="499534" cy="561974"/>
            </a:xfrm>
          </p:grpSpPr>
          <p:sp>
            <p:nvSpPr>
              <p:cNvPr id="162" name="Parallelogram 161"/>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63" name="TextBox 162"/>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01</a:t>
                </a:r>
              </a:p>
            </p:txBody>
          </p:sp>
        </p:grpSp>
      </p:grpSp>
      <p:grpSp>
        <p:nvGrpSpPr>
          <p:cNvPr id="10" name="Group 9"/>
          <p:cNvGrpSpPr/>
          <p:nvPr/>
        </p:nvGrpSpPr>
        <p:grpSpPr>
          <a:xfrm>
            <a:off x="1560183" y="1594801"/>
            <a:ext cx="2293035" cy="1764500"/>
            <a:chOff x="1561796" y="1590115"/>
            <a:chExt cx="2293035" cy="1764500"/>
          </a:xfrm>
        </p:grpSpPr>
        <p:sp>
          <p:nvSpPr>
            <p:cNvPr id="3078"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FF2B2A"/>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06" name="Freeform 7"/>
          <p:cNvSpPr>
            <a:spLocks/>
          </p:cNvSpPr>
          <p:nvPr/>
        </p:nvSpPr>
        <p:spPr bwMode="auto">
          <a:xfrm>
            <a:off x="4678403"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7" name="Group 106"/>
          <p:cNvGrpSpPr/>
          <p:nvPr/>
        </p:nvGrpSpPr>
        <p:grpSpPr>
          <a:xfrm>
            <a:off x="4706778" y="2775640"/>
            <a:ext cx="2417174" cy="1486129"/>
            <a:chOff x="1561796" y="2775640"/>
            <a:chExt cx="2417174" cy="1486129"/>
          </a:xfrm>
          <a:effectLst>
            <a:outerShdw blurRad="50800" dist="38100" dir="2700000" algn="tl" rotWithShape="0">
              <a:prstClr val="black">
                <a:alpha val="40000"/>
              </a:prstClr>
            </a:outerShdw>
          </a:effectLst>
        </p:grpSpPr>
        <p:sp>
          <p:nvSpPr>
            <p:cNvPr id="108"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67A6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09" name="Group 163"/>
            <p:cNvGrpSpPr/>
            <p:nvPr/>
          </p:nvGrpSpPr>
          <p:grpSpPr>
            <a:xfrm>
              <a:off x="3243685" y="3421032"/>
              <a:ext cx="666045" cy="749299"/>
              <a:chOff x="2882900" y="2439988"/>
              <a:chExt cx="499534" cy="561974"/>
            </a:xfrm>
          </p:grpSpPr>
          <p:sp>
            <p:nvSpPr>
              <p:cNvPr id="110" name="Parallelogram 109"/>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11" name="TextBox 110"/>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02</a:t>
                </a:r>
              </a:p>
            </p:txBody>
          </p:sp>
        </p:grpSp>
      </p:grpSp>
      <p:grpSp>
        <p:nvGrpSpPr>
          <p:cNvPr id="112" name="Group 111"/>
          <p:cNvGrpSpPr/>
          <p:nvPr/>
        </p:nvGrpSpPr>
        <p:grpSpPr>
          <a:xfrm>
            <a:off x="4705165" y="1594801"/>
            <a:ext cx="2293035" cy="1764500"/>
            <a:chOff x="1561796" y="1590115"/>
            <a:chExt cx="2293035" cy="1764500"/>
          </a:xfrm>
        </p:grpSpPr>
        <p:sp>
          <p:nvSpPr>
            <p:cNvPr id="113"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85C4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15" name="Freeform 7"/>
          <p:cNvSpPr>
            <a:spLocks/>
          </p:cNvSpPr>
          <p:nvPr/>
        </p:nvSpPr>
        <p:spPr bwMode="auto">
          <a:xfrm>
            <a:off x="7697633"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6" name="Group 115"/>
          <p:cNvGrpSpPr/>
          <p:nvPr/>
        </p:nvGrpSpPr>
        <p:grpSpPr>
          <a:xfrm>
            <a:off x="7726008" y="2775640"/>
            <a:ext cx="2417174" cy="1486129"/>
            <a:chOff x="1561796" y="2775640"/>
            <a:chExt cx="2417174" cy="1486129"/>
          </a:xfrm>
          <a:effectLst>
            <a:outerShdw blurRad="50800" dist="38100" dir="2700000" algn="tl" rotWithShape="0">
              <a:prstClr val="black">
                <a:alpha val="40000"/>
              </a:prstClr>
            </a:outerShdw>
          </a:effectLst>
        </p:grpSpPr>
        <p:sp>
          <p:nvSpPr>
            <p:cNvPr id="11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AA4B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18" name="Group 163"/>
            <p:cNvGrpSpPr/>
            <p:nvPr/>
          </p:nvGrpSpPr>
          <p:grpSpPr>
            <a:xfrm>
              <a:off x="3243685" y="3421032"/>
              <a:ext cx="666045" cy="749299"/>
              <a:chOff x="2882900" y="2439988"/>
              <a:chExt cx="499534" cy="561974"/>
            </a:xfrm>
          </p:grpSpPr>
          <p:sp>
            <p:nvSpPr>
              <p:cNvPr id="119" name="Parallelogram 118"/>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0" name="TextBox 119"/>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03</a:t>
                </a:r>
              </a:p>
            </p:txBody>
          </p:sp>
        </p:grpSp>
      </p:grpSp>
      <p:grpSp>
        <p:nvGrpSpPr>
          <p:cNvPr id="121" name="Group 120"/>
          <p:cNvGrpSpPr/>
          <p:nvPr/>
        </p:nvGrpSpPr>
        <p:grpSpPr>
          <a:xfrm>
            <a:off x="7724395" y="1594801"/>
            <a:ext cx="2293035" cy="1764500"/>
            <a:chOff x="1561796" y="1590115"/>
            <a:chExt cx="2293035" cy="1764500"/>
          </a:xfrm>
        </p:grpSpPr>
        <p:sp>
          <p:nvSpPr>
            <p:cNvPr id="122"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EB8C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Tree>
    <p:extLst>
      <p:ext uri="{BB962C8B-B14F-4D97-AF65-F5344CB8AC3E}">
        <p14:creationId xmlns:p14="http://schemas.microsoft.com/office/powerpoint/2010/main" val="362057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3079"/>
                                        </p:tgtEl>
                                        <p:attrNameLst>
                                          <p:attrName>style.visibility</p:attrName>
                                        </p:attrNameLst>
                                      </p:cBhvr>
                                      <p:to>
                                        <p:strVal val="visible"/>
                                      </p:to>
                                    </p:set>
                                    <p:animEffect transition="in" filter="fade">
                                      <p:cBhvr>
                                        <p:cTn id="11" dur="1000"/>
                                        <p:tgtEl>
                                          <p:spTgt spid="3079"/>
                                        </p:tgtEl>
                                      </p:cBhvr>
                                    </p:animEffect>
                                    <p:anim calcmode="lin" valueType="num">
                                      <p:cBhvr>
                                        <p:cTn id="12" dur="1000" fill="hold"/>
                                        <p:tgtEl>
                                          <p:spTgt spid="3079"/>
                                        </p:tgtEl>
                                        <p:attrNameLst>
                                          <p:attrName>ppt_x</p:attrName>
                                        </p:attrNameLst>
                                      </p:cBhvr>
                                      <p:tavLst>
                                        <p:tav tm="0">
                                          <p:val>
                                            <p:strVal val="#ppt_x"/>
                                          </p:val>
                                        </p:tav>
                                        <p:tav tm="100000">
                                          <p:val>
                                            <p:strVal val="#ppt_x"/>
                                          </p:val>
                                        </p:tav>
                                      </p:tavLst>
                                    </p:anim>
                                    <p:anim calcmode="lin" valueType="num">
                                      <p:cBhvr>
                                        <p:cTn id="13" dur="1000" fill="hold"/>
                                        <p:tgtEl>
                                          <p:spTgt spid="3079"/>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right)">
                                      <p:cBhvr>
                                        <p:cTn id="17" dur="500"/>
                                        <p:tgtEl>
                                          <p:spTgt spid="3"/>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left)">
                                      <p:cBhvr>
                                        <p:cTn id="21" dur="500"/>
                                        <p:tgtEl>
                                          <p:spTgt spid="10"/>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106"/>
                                        </p:tgtEl>
                                        <p:attrNameLst>
                                          <p:attrName>style.visibility</p:attrName>
                                        </p:attrNameLst>
                                      </p:cBhvr>
                                      <p:to>
                                        <p:strVal val="visible"/>
                                      </p:to>
                                    </p:set>
                                    <p:animEffect transition="in" filter="fade">
                                      <p:cBhvr>
                                        <p:cTn id="25" dur="1000"/>
                                        <p:tgtEl>
                                          <p:spTgt spid="106"/>
                                        </p:tgtEl>
                                      </p:cBhvr>
                                    </p:animEffect>
                                    <p:anim calcmode="lin" valueType="num">
                                      <p:cBhvr>
                                        <p:cTn id="26" dur="1000" fill="hold"/>
                                        <p:tgtEl>
                                          <p:spTgt spid="106"/>
                                        </p:tgtEl>
                                        <p:attrNameLst>
                                          <p:attrName>ppt_x</p:attrName>
                                        </p:attrNameLst>
                                      </p:cBhvr>
                                      <p:tavLst>
                                        <p:tav tm="0">
                                          <p:val>
                                            <p:strVal val="#ppt_x"/>
                                          </p:val>
                                        </p:tav>
                                        <p:tav tm="100000">
                                          <p:val>
                                            <p:strVal val="#ppt_x"/>
                                          </p:val>
                                        </p:tav>
                                      </p:tavLst>
                                    </p:anim>
                                    <p:anim calcmode="lin" valueType="num">
                                      <p:cBhvr>
                                        <p:cTn id="27" dur="1000" fill="hold"/>
                                        <p:tgtEl>
                                          <p:spTgt spid="106"/>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107"/>
                                        </p:tgtEl>
                                        <p:attrNameLst>
                                          <p:attrName>style.visibility</p:attrName>
                                        </p:attrNameLst>
                                      </p:cBhvr>
                                      <p:to>
                                        <p:strVal val="visible"/>
                                      </p:to>
                                    </p:set>
                                    <p:animEffect transition="in" filter="wipe(right)">
                                      <p:cBhvr>
                                        <p:cTn id="31" dur="500"/>
                                        <p:tgtEl>
                                          <p:spTgt spid="107"/>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112"/>
                                        </p:tgtEl>
                                        <p:attrNameLst>
                                          <p:attrName>style.visibility</p:attrName>
                                        </p:attrNameLst>
                                      </p:cBhvr>
                                      <p:to>
                                        <p:strVal val="visible"/>
                                      </p:to>
                                    </p:set>
                                    <p:animEffect transition="in" filter="wipe(left)">
                                      <p:cBhvr>
                                        <p:cTn id="35" dur="500"/>
                                        <p:tgtEl>
                                          <p:spTgt spid="112"/>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115"/>
                                        </p:tgtEl>
                                        <p:attrNameLst>
                                          <p:attrName>style.visibility</p:attrName>
                                        </p:attrNameLst>
                                      </p:cBhvr>
                                      <p:to>
                                        <p:strVal val="visible"/>
                                      </p:to>
                                    </p:set>
                                    <p:animEffect transition="in" filter="fade">
                                      <p:cBhvr>
                                        <p:cTn id="39" dur="1000"/>
                                        <p:tgtEl>
                                          <p:spTgt spid="115"/>
                                        </p:tgtEl>
                                      </p:cBhvr>
                                    </p:animEffect>
                                    <p:anim calcmode="lin" valueType="num">
                                      <p:cBhvr>
                                        <p:cTn id="40" dur="1000" fill="hold"/>
                                        <p:tgtEl>
                                          <p:spTgt spid="115"/>
                                        </p:tgtEl>
                                        <p:attrNameLst>
                                          <p:attrName>ppt_x</p:attrName>
                                        </p:attrNameLst>
                                      </p:cBhvr>
                                      <p:tavLst>
                                        <p:tav tm="0">
                                          <p:val>
                                            <p:strVal val="#ppt_x"/>
                                          </p:val>
                                        </p:tav>
                                        <p:tav tm="100000">
                                          <p:val>
                                            <p:strVal val="#ppt_x"/>
                                          </p:val>
                                        </p:tav>
                                      </p:tavLst>
                                    </p:anim>
                                    <p:anim calcmode="lin" valueType="num">
                                      <p:cBhvr>
                                        <p:cTn id="41" dur="1000" fill="hold"/>
                                        <p:tgtEl>
                                          <p:spTgt spid="115"/>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116"/>
                                        </p:tgtEl>
                                        <p:attrNameLst>
                                          <p:attrName>style.visibility</p:attrName>
                                        </p:attrNameLst>
                                      </p:cBhvr>
                                      <p:to>
                                        <p:strVal val="visible"/>
                                      </p:to>
                                    </p:set>
                                    <p:animEffect transition="in" filter="wipe(right)">
                                      <p:cBhvr>
                                        <p:cTn id="45" dur="500"/>
                                        <p:tgtEl>
                                          <p:spTgt spid="116"/>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121"/>
                                        </p:tgtEl>
                                        <p:attrNameLst>
                                          <p:attrName>style.visibility</p:attrName>
                                        </p:attrNameLst>
                                      </p:cBhvr>
                                      <p:to>
                                        <p:strVal val="visible"/>
                                      </p:to>
                                    </p:set>
                                    <p:animEffect transition="in" filter="wipe(left)">
                                      <p:cBhvr>
                                        <p:cTn id="49" dur="500"/>
                                        <p:tgtEl>
                                          <p:spTgt spid="121"/>
                                        </p:tgtEl>
                                      </p:cBhvr>
                                    </p:animEffect>
                                  </p:childTnLst>
                                </p:cTn>
                              </p:par>
                            </p:childTnLst>
                          </p:cTn>
                        </p:par>
                        <p:par>
                          <p:cTn id="50" fill="hold">
                            <p:stCondLst>
                              <p:cond delay="6750"/>
                            </p:stCondLst>
                            <p:childTnLst>
                              <p:par>
                                <p:cTn id="51" presetID="42" presetClass="entr" presetSubtype="0" fill="hold" grpId="0" nodeType="afterEffect">
                                  <p:stCondLst>
                                    <p:cond delay="0"/>
                                  </p:stCondLst>
                                  <p:childTnLst>
                                    <p:set>
                                      <p:cBhvr>
                                        <p:cTn id="52" dur="1" fill="hold">
                                          <p:stCondLst>
                                            <p:cond delay="0"/>
                                          </p:stCondLst>
                                        </p:cTn>
                                        <p:tgtEl>
                                          <p:spTgt spid="124"/>
                                        </p:tgtEl>
                                        <p:attrNameLst>
                                          <p:attrName>style.visibility</p:attrName>
                                        </p:attrNameLst>
                                      </p:cBhvr>
                                      <p:to>
                                        <p:strVal val="visible"/>
                                      </p:to>
                                    </p:set>
                                    <p:animEffect transition="in" filter="fade">
                                      <p:cBhvr>
                                        <p:cTn id="53" dur="1000"/>
                                        <p:tgtEl>
                                          <p:spTgt spid="124"/>
                                        </p:tgtEl>
                                      </p:cBhvr>
                                    </p:animEffect>
                                    <p:anim calcmode="lin" valueType="num">
                                      <p:cBhvr>
                                        <p:cTn id="54" dur="1000" fill="hold"/>
                                        <p:tgtEl>
                                          <p:spTgt spid="124"/>
                                        </p:tgtEl>
                                        <p:attrNameLst>
                                          <p:attrName>ppt_x</p:attrName>
                                        </p:attrNameLst>
                                      </p:cBhvr>
                                      <p:tavLst>
                                        <p:tav tm="0">
                                          <p:val>
                                            <p:strVal val="#ppt_x"/>
                                          </p:val>
                                        </p:tav>
                                        <p:tav tm="100000">
                                          <p:val>
                                            <p:strVal val="#ppt_x"/>
                                          </p:val>
                                        </p:tav>
                                      </p:tavLst>
                                    </p:anim>
                                    <p:anim calcmode="lin" valueType="num">
                                      <p:cBhvr>
                                        <p:cTn id="55" dur="1000" fill="hold"/>
                                        <p:tgtEl>
                                          <p:spTgt spid="124"/>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2" fill="hold" nodeType="afterEffect">
                                  <p:stCondLst>
                                    <p:cond delay="0"/>
                                  </p:stCondLst>
                                  <p:childTnLst>
                                    <p:set>
                                      <p:cBhvr>
                                        <p:cTn id="58" dur="1" fill="hold">
                                          <p:stCondLst>
                                            <p:cond delay="0"/>
                                          </p:stCondLst>
                                        </p:cTn>
                                        <p:tgtEl>
                                          <p:spTgt spid="125"/>
                                        </p:tgtEl>
                                        <p:attrNameLst>
                                          <p:attrName>style.visibility</p:attrName>
                                        </p:attrNameLst>
                                      </p:cBhvr>
                                      <p:to>
                                        <p:strVal val="visible"/>
                                      </p:to>
                                    </p:set>
                                    <p:animEffect transition="in" filter="wipe(right)">
                                      <p:cBhvr>
                                        <p:cTn id="59" dur="500"/>
                                        <p:tgtEl>
                                          <p:spTgt spid="125"/>
                                        </p:tgtEl>
                                      </p:cBhvr>
                                    </p:animEffect>
                                  </p:childTnLst>
                                </p:cTn>
                              </p:par>
                            </p:childTnLst>
                          </p:cTn>
                        </p:par>
                        <p:par>
                          <p:cTn id="60" fill="hold">
                            <p:stCondLst>
                              <p:cond delay="8250"/>
                            </p:stCondLst>
                            <p:childTnLst>
                              <p:par>
                                <p:cTn id="61" presetID="22" presetClass="entr" presetSubtype="8" fill="hold" nodeType="afterEffect">
                                  <p:stCondLst>
                                    <p:cond delay="0"/>
                                  </p:stCondLst>
                                  <p:childTnLst>
                                    <p:set>
                                      <p:cBhvr>
                                        <p:cTn id="62" dur="1" fill="hold">
                                          <p:stCondLst>
                                            <p:cond delay="0"/>
                                          </p:stCondLst>
                                        </p:cTn>
                                        <p:tgtEl>
                                          <p:spTgt spid="130"/>
                                        </p:tgtEl>
                                        <p:attrNameLst>
                                          <p:attrName>style.visibility</p:attrName>
                                        </p:attrNameLst>
                                      </p:cBhvr>
                                      <p:to>
                                        <p:strVal val="visible"/>
                                      </p:to>
                                    </p:set>
                                    <p:animEffect transition="in" filter="wipe(left)">
                                      <p:cBhvr>
                                        <p:cTn id="63" dur="500"/>
                                        <p:tgtEl>
                                          <p:spTgt spid="130"/>
                                        </p:tgtEl>
                                      </p:cBhvr>
                                    </p:animEffect>
                                  </p:childTnLst>
                                </p:cTn>
                              </p:par>
                            </p:childTnLst>
                          </p:cTn>
                        </p:par>
                        <p:par>
                          <p:cTn id="64" fill="hold">
                            <p:stCondLst>
                              <p:cond delay="8750"/>
                            </p:stCondLst>
                            <p:childTnLst>
                              <p:par>
                                <p:cTn id="65" presetID="42" presetClass="entr" presetSubtype="0" fill="hold" grpId="0" nodeType="afterEffect">
                                  <p:stCondLst>
                                    <p:cond delay="0"/>
                                  </p:stCondLst>
                                  <p:childTnLst>
                                    <p:set>
                                      <p:cBhvr>
                                        <p:cTn id="66" dur="1" fill="hold">
                                          <p:stCondLst>
                                            <p:cond delay="0"/>
                                          </p:stCondLst>
                                        </p:cTn>
                                        <p:tgtEl>
                                          <p:spTgt spid="133"/>
                                        </p:tgtEl>
                                        <p:attrNameLst>
                                          <p:attrName>style.visibility</p:attrName>
                                        </p:attrNameLst>
                                      </p:cBhvr>
                                      <p:to>
                                        <p:strVal val="visible"/>
                                      </p:to>
                                    </p:set>
                                    <p:animEffect transition="in" filter="fade">
                                      <p:cBhvr>
                                        <p:cTn id="67" dur="1000"/>
                                        <p:tgtEl>
                                          <p:spTgt spid="133"/>
                                        </p:tgtEl>
                                      </p:cBhvr>
                                    </p:animEffect>
                                    <p:anim calcmode="lin" valueType="num">
                                      <p:cBhvr>
                                        <p:cTn id="68" dur="1000" fill="hold"/>
                                        <p:tgtEl>
                                          <p:spTgt spid="133"/>
                                        </p:tgtEl>
                                        <p:attrNameLst>
                                          <p:attrName>ppt_x</p:attrName>
                                        </p:attrNameLst>
                                      </p:cBhvr>
                                      <p:tavLst>
                                        <p:tav tm="0">
                                          <p:val>
                                            <p:strVal val="#ppt_x"/>
                                          </p:val>
                                        </p:tav>
                                        <p:tav tm="100000">
                                          <p:val>
                                            <p:strVal val="#ppt_x"/>
                                          </p:val>
                                        </p:tav>
                                      </p:tavLst>
                                    </p:anim>
                                    <p:anim calcmode="lin" valueType="num">
                                      <p:cBhvr>
                                        <p:cTn id="69" dur="1000" fill="hold"/>
                                        <p:tgtEl>
                                          <p:spTgt spid="133"/>
                                        </p:tgtEl>
                                        <p:attrNameLst>
                                          <p:attrName>ppt_y</p:attrName>
                                        </p:attrNameLst>
                                      </p:cBhvr>
                                      <p:tavLst>
                                        <p:tav tm="0">
                                          <p:val>
                                            <p:strVal val="#ppt_y+.1"/>
                                          </p:val>
                                        </p:tav>
                                        <p:tav tm="100000">
                                          <p:val>
                                            <p:strVal val="#ppt_y"/>
                                          </p:val>
                                        </p:tav>
                                      </p:tavLst>
                                    </p:anim>
                                  </p:childTnLst>
                                </p:cTn>
                              </p:par>
                            </p:childTnLst>
                          </p:cTn>
                        </p:par>
                        <p:par>
                          <p:cTn id="70" fill="hold">
                            <p:stCondLst>
                              <p:cond delay="9750"/>
                            </p:stCondLst>
                            <p:childTnLst>
                              <p:par>
                                <p:cTn id="71" presetID="22" presetClass="entr" presetSubtype="2" fill="hold" nodeType="afterEffect">
                                  <p:stCondLst>
                                    <p:cond delay="0"/>
                                  </p:stCondLst>
                                  <p:childTnLst>
                                    <p:set>
                                      <p:cBhvr>
                                        <p:cTn id="72" dur="1" fill="hold">
                                          <p:stCondLst>
                                            <p:cond delay="0"/>
                                          </p:stCondLst>
                                        </p:cTn>
                                        <p:tgtEl>
                                          <p:spTgt spid="134"/>
                                        </p:tgtEl>
                                        <p:attrNameLst>
                                          <p:attrName>style.visibility</p:attrName>
                                        </p:attrNameLst>
                                      </p:cBhvr>
                                      <p:to>
                                        <p:strVal val="visible"/>
                                      </p:to>
                                    </p:set>
                                    <p:animEffect transition="in" filter="wipe(right)">
                                      <p:cBhvr>
                                        <p:cTn id="73" dur="500"/>
                                        <p:tgtEl>
                                          <p:spTgt spid="134"/>
                                        </p:tgtEl>
                                      </p:cBhvr>
                                    </p:animEffect>
                                  </p:childTnLst>
                                </p:cTn>
                              </p:par>
                            </p:childTnLst>
                          </p:cTn>
                        </p:par>
                        <p:par>
                          <p:cTn id="74" fill="hold">
                            <p:stCondLst>
                              <p:cond delay="10250"/>
                            </p:stCondLst>
                            <p:childTnLst>
                              <p:par>
                                <p:cTn id="75" presetID="22" presetClass="entr" presetSubtype="8" fill="hold" nodeType="afterEffect">
                                  <p:stCondLst>
                                    <p:cond delay="0"/>
                                  </p:stCondLst>
                                  <p:childTnLst>
                                    <p:set>
                                      <p:cBhvr>
                                        <p:cTn id="76" dur="1" fill="hold">
                                          <p:stCondLst>
                                            <p:cond delay="0"/>
                                          </p:stCondLst>
                                        </p:cTn>
                                        <p:tgtEl>
                                          <p:spTgt spid="139"/>
                                        </p:tgtEl>
                                        <p:attrNameLst>
                                          <p:attrName>style.visibility</p:attrName>
                                        </p:attrNameLst>
                                      </p:cBhvr>
                                      <p:to>
                                        <p:strVal val="visible"/>
                                      </p:to>
                                    </p:set>
                                    <p:animEffect transition="in" filter="wipe(left)">
                                      <p:cBhvr>
                                        <p:cTn id="77" dur="500"/>
                                        <p:tgtEl>
                                          <p:spTgt spid="139"/>
                                        </p:tgtEl>
                                      </p:cBhvr>
                                    </p:animEffect>
                                  </p:childTnLst>
                                </p:cTn>
                              </p:par>
                            </p:childTnLst>
                          </p:cTn>
                        </p:par>
                        <p:par>
                          <p:cTn id="78" fill="hold">
                            <p:stCondLst>
                              <p:cond delay="10750"/>
                            </p:stCondLst>
                            <p:childTnLst>
                              <p:par>
                                <p:cTn id="79" presetID="42" presetClass="entr" presetSubtype="0" fill="hold" grpId="0" nodeType="afterEffect">
                                  <p:stCondLst>
                                    <p:cond delay="0"/>
                                  </p:stCondLst>
                                  <p:childTnLst>
                                    <p:set>
                                      <p:cBhvr>
                                        <p:cTn id="80" dur="1" fill="hold">
                                          <p:stCondLst>
                                            <p:cond delay="0"/>
                                          </p:stCondLst>
                                        </p:cTn>
                                        <p:tgtEl>
                                          <p:spTgt spid="142"/>
                                        </p:tgtEl>
                                        <p:attrNameLst>
                                          <p:attrName>style.visibility</p:attrName>
                                        </p:attrNameLst>
                                      </p:cBhvr>
                                      <p:to>
                                        <p:strVal val="visible"/>
                                      </p:to>
                                    </p:set>
                                    <p:animEffect transition="in" filter="fade">
                                      <p:cBhvr>
                                        <p:cTn id="81" dur="1000"/>
                                        <p:tgtEl>
                                          <p:spTgt spid="142"/>
                                        </p:tgtEl>
                                      </p:cBhvr>
                                    </p:animEffect>
                                    <p:anim calcmode="lin" valueType="num">
                                      <p:cBhvr>
                                        <p:cTn id="82" dur="1000" fill="hold"/>
                                        <p:tgtEl>
                                          <p:spTgt spid="142"/>
                                        </p:tgtEl>
                                        <p:attrNameLst>
                                          <p:attrName>ppt_x</p:attrName>
                                        </p:attrNameLst>
                                      </p:cBhvr>
                                      <p:tavLst>
                                        <p:tav tm="0">
                                          <p:val>
                                            <p:strVal val="#ppt_x"/>
                                          </p:val>
                                        </p:tav>
                                        <p:tav tm="100000">
                                          <p:val>
                                            <p:strVal val="#ppt_x"/>
                                          </p:val>
                                        </p:tav>
                                      </p:tavLst>
                                    </p:anim>
                                    <p:anim calcmode="lin" valueType="num">
                                      <p:cBhvr>
                                        <p:cTn id="83" dur="1000" fill="hold"/>
                                        <p:tgtEl>
                                          <p:spTgt spid="142"/>
                                        </p:tgtEl>
                                        <p:attrNameLst>
                                          <p:attrName>ppt_y</p:attrName>
                                        </p:attrNameLst>
                                      </p:cBhvr>
                                      <p:tavLst>
                                        <p:tav tm="0">
                                          <p:val>
                                            <p:strVal val="#ppt_y+.1"/>
                                          </p:val>
                                        </p:tav>
                                        <p:tav tm="100000">
                                          <p:val>
                                            <p:strVal val="#ppt_y"/>
                                          </p:val>
                                        </p:tav>
                                      </p:tavLst>
                                    </p:anim>
                                  </p:childTnLst>
                                </p:cTn>
                              </p:par>
                            </p:childTnLst>
                          </p:cTn>
                        </p:par>
                        <p:par>
                          <p:cTn id="84" fill="hold">
                            <p:stCondLst>
                              <p:cond delay="11750"/>
                            </p:stCondLst>
                            <p:childTnLst>
                              <p:par>
                                <p:cTn id="85" presetID="22" presetClass="entr" presetSubtype="2" fill="hold" nodeType="afterEffect">
                                  <p:stCondLst>
                                    <p:cond delay="0"/>
                                  </p:stCondLst>
                                  <p:childTnLst>
                                    <p:set>
                                      <p:cBhvr>
                                        <p:cTn id="86" dur="1" fill="hold">
                                          <p:stCondLst>
                                            <p:cond delay="0"/>
                                          </p:stCondLst>
                                        </p:cTn>
                                        <p:tgtEl>
                                          <p:spTgt spid="143"/>
                                        </p:tgtEl>
                                        <p:attrNameLst>
                                          <p:attrName>style.visibility</p:attrName>
                                        </p:attrNameLst>
                                      </p:cBhvr>
                                      <p:to>
                                        <p:strVal val="visible"/>
                                      </p:to>
                                    </p:set>
                                    <p:animEffect transition="in" filter="wipe(right)">
                                      <p:cBhvr>
                                        <p:cTn id="87" dur="500"/>
                                        <p:tgtEl>
                                          <p:spTgt spid="143"/>
                                        </p:tgtEl>
                                      </p:cBhvr>
                                    </p:animEffect>
                                  </p:childTnLst>
                                </p:cTn>
                              </p:par>
                            </p:childTnLst>
                          </p:cTn>
                        </p:par>
                        <p:par>
                          <p:cTn id="88" fill="hold">
                            <p:stCondLst>
                              <p:cond delay="12250"/>
                            </p:stCondLst>
                            <p:childTnLst>
                              <p:par>
                                <p:cTn id="89" presetID="22" presetClass="entr" presetSubtype="8" fill="hold" nodeType="afterEffect">
                                  <p:stCondLst>
                                    <p:cond delay="0"/>
                                  </p:stCondLst>
                                  <p:childTnLst>
                                    <p:set>
                                      <p:cBhvr>
                                        <p:cTn id="90" dur="1" fill="hold">
                                          <p:stCondLst>
                                            <p:cond delay="0"/>
                                          </p:stCondLst>
                                        </p:cTn>
                                        <p:tgtEl>
                                          <p:spTgt spid="148"/>
                                        </p:tgtEl>
                                        <p:attrNameLst>
                                          <p:attrName>style.visibility</p:attrName>
                                        </p:attrNameLst>
                                      </p:cBhvr>
                                      <p:to>
                                        <p:strVal val="visible"/>
                                      </p:to>
                                    </p:set>
                                    <p:animEffect transition="in" filter="wipe(left)">
                                      <p:cBhvr>
                                        <p:cTn id="91"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animBg="1"/>
      <p:bldP spid="133" grpId="0" animBg="1"/>
      <p:bldP spid="142" grpId="0" animBg="1"/>
      <p:bldP spid="3079" grpId="0" animBg="1"/>
      <p:bldP spid="106" grpId="0" animBg="1"/>
      <p:bldP spid="11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5" name="Freeform 7"/>
          <p:cNvSpPr>
            <a:spLocks/>
          </p:cNvSpPr>
          <p:nvPr/>
        </p:nvSpPr>
        <p:spPr bwMode="auto">
          <a:xfrm>
            <a:off x="746527" y="483554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6" name="Group 45"/>
          <p:cNvGrpSpPr/>
          <p:nvPr/>
        </p:nvGrpSpPr>
        <p:grpSpPr>
          <a:xfrm>
            <a:off x="774902" y="4552486"/>
            <a:ext cx="2417174" cy="1486129"/>
            <a:chOff x="1561796" y="2775640"/>
            <a:chExt cx="2417174" cy="1486129"/>
          </a:xfrm>
          <a:effectLst>
            <a:outerShdw blurRad="50800" dist="38100" dir="2700000" algn="tl" rotWithShape="0">
              <a:prstClr val="black">
                <a:alpha val="40000"/>
              </a:prstClr>
            </a:outerShdw>
          </a:effectLst>
        </p:grpSpPr>
        <p:sp>
          <p:nvSpPr>
            <p:cNvPr id="4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EB1716"/>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8" name="Group 163"/>
            <p:cNvGrpSpPr/>
            <p:nvPr/>
          </p:nvGrpSpPr>
          <p:grpSpPr>
            <a:xfrm>
              <a:off x="3243685" y="3421032"/>
              <a:ext cx="666045" cy="749299"/>
              <a:chOff x="2882900" y="2439988"/>
              <a:chExt cx="499534" cy="561974"/>
            </a:xfrm>
          </p:grpSpPr>
          <p:sp>
            <p:nvSpPr>
              <p:cNvPr id="49" name="Parallelogram 48"/>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50" name="TextBox 49"/>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01</a:t>
                </a:r>
              </a:p>
            </p:txBody>
          </p:sp>
        </p:grpSp>
      </p:grpSp>
      <p:grpSp>
        <p:nvGrpSpPr>
          <p:cNvPr id="51" name="Group 50"/>
          <p:cNvGrpSpPr/>
          <p:nvPr/>
        </p:nvGrpSpPr>
        <p:grpSpPr>
          <a:xfrm>
            <a:off x="773289" y="3371647"/>
            <a:ext cx="2293035" cy="1764500"/>
            <a:chOff x="1561796" y="1590115"/>
            <a:chExt cx="2293035" cy="1764500"/>
          </a:xfrm>
        </p:grpSpPr>
        <p:sp>
          <p:nvSpPr>
            <p:cNvPr id="52"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FF2B2A"/>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54" name="Freeform 7"/>
          <p:cNvSpPr>
            <a:spLocks/>
          </p:cNvSpPr>
          <p:nvPr/>
        </p:nvSpPr>
        <p:spPr bwMode="auto">
          <a:xfrm>
            <a:off x="3403785" y="324589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5" name="Group 54"/>
          <p:cNvGrpSpPr/>
          <p:nvPr/>
        </p:nvGrpSpPr>
        <p:grpSpPr>
          <a:xfrm>
            <a:off x="3432160" y="2962836"/>
            <a:ext cx="2417174" cy="1486129"/>
            <a:chOff x="1561796" y="2775640"/>
            <a:chExt cx="2417174" cy="1486129"/>
          </a:xfrm>
          <a:effectLst>
            <a:outerShdw blurRad="50800" dist="38100" dir="2700000" algn="tl" rotWithShape="0">
              <a:prstClr val="black">
                <a:alpha val="40000"/>
              </a:prstClr>
            </a:outerShdw>
          </a:effectLst>
        </p:grpSpPr>
        <p:sp>
          <p:nvSpPr>
            <p:cNvPr id="5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67A6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7" name="Group 163"/>
            <p:cNvGrpSpPr/>
            <p:nvPr/>
          </p:nvGrpSpPr>
          <p:grpSpPr>
            <a:xfrm>
              <a:off x="3243685" y="3421032"/>
              <a:ext cx="666045" cy="749299"/>
              <a:chOff x="2882900" y="2439988"/>
              <a:chExt cx="499534" cy="561974"/>
            </a:xfrm>
          </p:grpSpPr>
          <p:sp>
            <p:nvSpPr>
              <p:cNvPr id="58" name="Parallelogram 5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59" name="TextBox 58"/>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02</a:t>
                </a:r>
              </a:p>
            </p:txBody>
          </p:sp>
        </p:grpSp>
      </p:grpSp>
      <p:grpSp>
        <p:nvGrpSpPr>
          <p:cNvPr id="60" name="Group 59"/>
          <p:cNvGrpSpPr/>
          <p:nvPr/>
        </p:nvGrpSpPr>
        <p:grpSpPr>
          <a:xfrm>
            <a:off x="3430547" y="1781997"/>
            <a:ext cx="2293035" cy="1764500"/>
            <a:chOff x="1561796" y="1590115"/>
            <a:chExt cx="2293035" cy="1764500"/>
          </a:xfrm>
        </p:grpSpPr>
        <p:sp>
          <p:nvSpPr>
            <p:cNvPr id="6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85C4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81" name="Freeform 7"/>
          <p:cNvSpPr>
            <a:spLocks/>
          </p:cNvSpPr>
          <p:nvPr/>
        </p:nvSpPr>
        <p:spPr bwMode="auto">
          <a:xfrm>
            <a:off x="6232191" y="4822676"/>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6260566" y="4539614"/>
            <a:ext cx="2417174" cy="1486129"/>
            <a:chOff x="1561796" y="2775640"/>
            <a:chExt cx="2417174" cy="1486129"/>
          </a:xfrm>
          <a:effectLst>
            <a:outerShdw blurRad="50800" dist="38100" dir="2700000" algn="tl" rotWithShape="0">
              <a:prstClr val="black">
                <a:alpha val="40000"/>
              </a:prstClr>
            </a:outerShdw>
          </a:effectLst>
        </p:grpSpPr>
        <p:sp>
          <p:nvSpPr>
            <p:cNvPr id="83"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AA4B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4" name="Group 163"/>
            <p:cNvGrpSpPr/>
            <p:nvPr/>
          </p:nvGrpSpPr>
          <p:grpSpPr>
            <a:xfrm>
              <a:off x="3243685" y="3421032"/>
              <a:ext cx="666045" cy="749299"/>
              <a:chOff x="2882900" y="2439988"/>
              <a:chExt cx="499534" cy="561974"/>
            </a:xfrm>
          </p:grpSpPr>
          <p:sp>
            <p:nvSpPr>
              <p:cNvPr id="85" name="Parallelogram 84"/>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03</a:t>
                </a:r>
              </a:p>
            </p:txBody>
          </p:sp>
        </p:grpSp>
      </p:grpSp>
      <p:grpSp>
        <p:nvGrpSpPr>
          <p:cNvPr id="87" name="Group 86"/>
          <p:cNvGrpSpPr/>
          <p:nvPr/>
        </p:nvGrpSpPr>
        <p:grpSpPr>
          <a:xfrm>
            <a:off x="6258953" y="3358775"/>
            <a:ext cx="2293035" cy="1764500"/>
            <a:chOff x="1561796" y="1590115"/>
            <a:chExt cx="2293035" cy="1764500"/>
          </a:xfrm>
        </p:grpSpPr>
        <p:sp>
          <p:nvSpPr>
            <p:cNvPr id="88"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EB8C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90" name="Freeform 7"/>
          <p:cNvSpPr>
            <a:spLocks/>
          </p:cNvSpPr>
          <p:nvPr/>
        </p:nvSpPr>
        <p:spPr bwMode="auto">
          <a:xfrm>
            <a:off x="8889449" y="324589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1" name="Group 90"/>
          <p:cNvGrpSpPr/>
          <p:nvPr/>
        </p:nvGrpSpPr>
        <p:grpSpPr>
          <a:xfrm>
            <a:off x="8917824" y="2962836"/>
            <a:ext cx="2417174" cy="1486129"/>
            <a:chOff x="1561796" y="2775640"/>
            <a:chExt cx="2417174" cy="1486129"/>
          </a:xfrm>
          <a:effectLst>
            <a:outerShdw blurRad="50800" dist="38100" dir="2700000" algn="tl" rotWithShape="0">
              <a:prstClr val="black">
                <a:alpha val="40000"/>
              </a:prstClr>
            </a:outerShdw>
          </a:effectLst>
        </p:grpSpPr>
        <p:sp>
          <p:nvSpPr>
            <p:cNvPr id="92"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E18A0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3" name="Group 163"/>
            <p:cNvGrpSpPr/>
            <p:nvPr/>
          </p:nvGrpSpPr>
          <p:grpSpPr>
            <a:xfrm>
              <a:off x="3243685" y="3421032"/>
              <a:ext cx="666045" cy="749299"/>
              <a:chOff x="2882900" y="2439988"/>
              <a:chExt cx="499534" cy="561974"/>
            </a:xfrm>
          </p:grpSpPr>
          <p:sp>
            <p:nvSpPr>
              <p:cNvPr id="94" name="Parallelogram 93"/>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5" name="TextBox 94"/>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04</a:t>
                </a:r>
              </a:p>
            </p:txBody>
          </p:sp>
        </p:grpSp>
      </p:grpSp>
      <p:grpSp>
        <p:nvGrpSpPr>
          <p:cNvPr id="96" name="Group 95"/>
          <p:cNvGrpSpPr/>
          <p:nvPr/>
        </p:nvGrpSpPr>
        <p:grpSpPr>
          <a:xfrm>
            <a:off x="8916211" y="1781997"/>
            <a:ext cx="2293035" cy="1764500"/>
            <a:chOff x="1561796" y="1590115"/>
            <a:chExt cx="2293035" cy="1764500"/>
          </a:xfrm>
        </p:grpSpPr>
        <p:sp>
          <p:nvSpPr>
            <p:cNvPr id="97"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FFA80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Tree>
    <p:extLst>
      <p:ext uri="{BB962C8B-B14F-4D97-AF65-F5344CB8AC3E}">
        <p14:creationId xmlns:p14="http://schemas.microsoft.com/office/powerpoint/2010/main" val="971205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1000" fill="hold"/>
                                        <p:tgtEl>
                                          <p:spTgt spid="4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right)">
                                      <p:cBhvr>
                                        <p:cTn id="17" dur="500"/>
                                        <p:tgtEl>
                                          <p:spTgt spid="46"/>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51"/>
                                        </p:tgtEl>
                                        <p:attrNameLst>
                                          <p:attrName>style.visibility</p:attrName>
                                        </p:attrNameLst>
                                      </p:cBhvr>
                                      <p:to>
                                        <p:strVal val="visible"/>
                                      </p:to>
                                    </p:set>
                                    <p:animEffect transition="in" filter="wipe(left)">
                                      <p:cBhvr>
                                        <p:cTn id="21" dur="500"/>
                                        <p:tgtEl>
                                          <p:spTgt spid="51"/>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fade">
                                      <p:cBhvr>
                                        <p:cTn id="25" dur="1000"/>
                                        <p:tgtEl>
                                          <p:spTgt spid="54"/>
                                        </p:tgtEl>
                                      </p:cBhvr>
                                    </p:animEffect>
                                    <p:anim calcmode="lin" valueType="num">
                                      <p:cBhvr>
                                        <p:cTn id="26" dur="1000" fill="hold"/>
                                        <p:tgtEl>
                                          <p:spTgt spid="54"/>
                                        </p:tgtEl>
                                        <p:attrNameLst>
                                          <p:attrName>ppt_x</p:attrName>
                                        </p:attrNameLst>
                                      </p:cBhvr>
                                      <p:tavLst>
                                        <p:tav tm="0">
                                          <p:val>
                                            <p:strVal val="#ppt_x"/>
                                          </p:val>
                                        </p:tav>
                                        <p:tav tm="100000">
                                          <p:val>
                                            <p:strVal val="#ppt_x"/>
                                          </p:val>
                                        </p:tav>
                                      </p:tavLst>
                                    </p:anim>
                                    <p:anim calcmode="lin" valueType="num">
                                      <p:cBhvr>
                                        <p:cTn id="27" dur="1000" fill="hold"/>
                                        <p:tgtEl>
                                          <p:spTgt spid="54"/>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wipe(right)">
                                      <p:cBhvr>
                                        <p:cTn id="31" dur="500"/>
                                        <p:tgtEl>
                                          <p:spTgt spid="55"/>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left)">
                                      <p:cBhvr>
                                        <p:cTn id="35" dur="500"/>
                                        <p:tgtEl>
                                          <p:spTgt spid="60"/>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81"/>
                                        </p:tgtEl>
                                        <p:attrNameLst>
                                          <p:attrName>style.visibility</p:attrName>
                                        </p:attrNameLst>
                                      </p:cBhvr>
                                      <p:to>
                                        <p:strVal val="visible"/>
                                      </p:to>
                                    </p:set>
                                    <p:animEffect transition="in" filter="fade">
                                      <p:cBhvr>
                                        <p:cTn id="39" dur="1000"/>
                                        <p:tgtEl>
                                          <p:spTgt spid="81"/>
                                        </p:tgtEl>
                                      </p:cBhvr>
                                    </p:animEffect>
                                    <p:anim calcmode="lin" valueType="num">
                                      <p:cBhvr>
                                        <p:cTn id="40" dur="1000" fill="hold"/>
                                        <p:tgtEl>
                                          <p:spTgt spid="81"/>
                                        </p:tgtEl>
                                        <p:attrNameLst>
                                          <p:attrName>ppt_x</p:attrName>
                                        </p:attrNameLst>
                                      </p:cBhvr>
                                      <p:tavLst>
                                        <p:tav tm="0">
                                          <p:val>
                                            <p:strVal val="#ppt_x"/>
                                          </p:val>
                                        </p:tav>
                                        <p:tav tm="100000">
                                          <p:val>
                                            <p:strVal val="#ppt_x"/>
                                          </p:val>
                                        </p:tav>
                                      </p:tavLst>
                                    </p:anim>
                                    <p:anim calcmode="lin" valueType="num">
                                      <p:cBhvr>
                                        <p:cTn id="41" dur="1000" fill="hold"/>
                                        <p:tgtEl>
                                          <p:spTgt spid="81"/>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82"/>
                                        </p:tgtEl>
                                        <p:attrNameLst>
                                          <p:attrName>style.visibility</p:attrName>
                                        </p:attrNameLst>
                                      </p:cBhvr>
                                      <p:to>
                                        <p:strVal val="visible"/>
                                      </p:to>
                                    </p:set>
                                    <p:animEffect transition="in" filter="wipe(right)">
                                      <p:cBhvr>
                                        <p:cTn id="45" dur="500"/>
                                        <p:tgtEl>
                                          <p:spTgt spid="82"/>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87"/>
                                        </p:tgtEl>
                                        <p:attrNameLst>
                                          <p:attrName>style.visibility</p:attrName>
                                        </p:attrNameLst>
                                      </p:cBhvr>
                                      <p:to>
                                        <p:strVal val="visible"/>
                                      </p:to>
                                    </p:set>
                                    <p:animEffect transition="in" filter="wipe(left)">
                                      <p:cBhvr>
                                        <p:cTn id="49" dur="500"/>
                                        <p:tgtEl>
                                          <p:spTgt spid="87"/>
                                        </p:tgtEl>
                                      </p:cBhvr>
                                    </p:animEffect>
                                  </p:childTnLst>
                                </p:cTn>
                              </p:par>
                            </p:childTnLst>
                          </p:cTn>
                        </p:par>
                        <p:par>
                          <p:cTn id="50" fill="hold">
                            <p:stCondLst>
                              <p:cond delay="6750"/>
                            </p:stCondLst>
                            <p:childTnLst>
                              <p:par>
                                <p:cTn id="51" presetID="42" presetClass="entr" presetSubtype="0" fill="hold" grpId="0" nodeType="afterEffect">
                                  <p:stCondLst>
                                    <p:cond delay="0"/>
                                  </p:stCondLst>
                                  <p:childTnLst>
                                    <p:set>
                                      <p:cBhvr>
                                        <p:cTn id="52" dur="1" fill="hold">
                                          <p:stCondLst>
                                            <p:cond delay="0"/>
                                          </p:stCondLst>
                                        </p:cTn>
                                        <p:tgtEl>
                                          <p:spTgt spid="90"/>
                                        </p:tgtEl>
                                        <p:attrNameLst>
                                          <p:attrName>style.visibility</p:attrName>
                                        </p:attrNameLst>
                                      </p:cBhvr>
                                      <p:to>
                                        <p:strVal val="visible"/>
                                      </p:to>
                                    </p:set>
                                    <p:animEffect transition="in" filter="fade">
                                      <p:cBhvr>
                                        <p:cTn id="53" dur="1000"/>
                                        <p:tgtEl>
                                          <p:spTgt spid="90"/>
                                        </p:tgtEl>
                                      </p:cBhvr>
                                    </p:animEffect>
                                    <p:anim calcmode="lin" valueType="num">
                                      <p:cBhvr>
                                        <p:cTn id="54" dur="1000" fill="hold"/>
                                        <p:tgtEl>
                                          <p:spTgt spid="90"/>
                                        </p:tgtEl>
                                        <p:attrNameLst>
                                          <p:attrName>ppt_x</p:attrName>
                                        </p:attrNameLst>
                                      </p:cBhvr>
                                      <p:tavLst>
                                        <p:tav tm="0">
                                          <p:val>
                                            <p:strVal val="#ppt_x"/>
                                          </p:val>
                                        </p:tav>
                                        <p:tav tm="100000">
                                          <p:val>
                                            <p:strVal val="#ppt_x"/>
                                          </p:val>
                                        </p:tav>
                                      </p:tavLst>
                                    </p:anim>
                                    <p:anim calcmode="lin" valueType="num">
                                      <p:cBhvr>
                                        <p:cTn id="55" dur="1000" fill="hold"/>
                                        <p:tgtEl>
                                          <p:spTgt spid="90"/>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2" fill="hold" nodeType="afterEffect">
                                  <p:stCondLst>
                                    <p:cond delay="0"/>
                                  </p:stCondLst>
                                  <p:childTnLst>
                                    <p:set>
                                      <p:cBhvr>
                                        <p:cTn id="58" dur="1" fill="hold">
                                          <p:stCondLst>
                                            <p:cond delay="0"/>
                                          </p:stCondLst>
                                        </p:cTn>
                                        <p:tgtEl>
                                          <p:spTgt spid="91"/>
                                        </p:tgtEl>
                                        <p:attrNameLst>
                                          <p:attrName>style.visibility</p:attrName>
                                        </p:attrNameLst>
                                      </p:cBhvr>
                                      <p:to>
                                        <p:strVal val="visible"/>
                                      </p:to>
                                    </p:set>
                                    <p:animEffect transition="in" filter="wipe(right)">
                                      <p:cBhvr>
                                        <p:cTn id="59" dur="500"/>
                                        <p:tgtEl>
                                          <p:spTgt spid="91"/>
                                        </p:tgtEl>
                                      </p:cBhvr>
                                    </p:animEffect>
                                  </p:childTnLst>
                                </p:cTn>
                              </p:par>
                            </p:childTnLst>
                          </p:cTn>
                        </p:par>
                        <p:par>
                          <p:cTn id="60" fill="hold">
                            <p:stCondLst>
                              <p:cond delay="8250"/>
                            </p:stCondLst>
                            <p:childTnLst>
                              <p:par>
                                <p:cTn id="61" presetID="22" presetClass="entr" presetSubtype="8" fill="hold" nodeType="afterEffect">
                                  <p:stCondLst>
                                    <p:cond delay="0"/>
                                  </p:stCondLst>
                                  <p:childTnLst>
                                    <p:set>
                                      <p:cBhvr>
                                        <p:cTn id="62" dur="1" fill="hold">
                                          <p:stCondLst>
                                            <p:cond delay="0"/>
                                          </p:stCondLst>
                                        </p:cTn>
                                        <p:tgtEl>
                                          <p:spTgt spid="96"/>
                                        </p:tgtEl>
                                        <p:attrNameLst>
                                          <p:attrName>style.visibility</p:attrName>
                                        </p:attrNameLst>
                                      </p:cBhvr>
                                      <p:to>
                                        <p:strVal val="visible"/>
                                      </p:to>
                                    </p:set>
                                    <p:animEffect transition="in" filter="wipe(left)">
                                      <p:cBhvr>
                                        <p:cTn id="6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4" grpId="0" animBg="1"/>
      <p:bldP spid="81" grpId="0" animBg="1"/>
      <p:bldP spid="9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04" name="Freeform 7"/>
          <p:cNvSpPr>
            <a:spLocks/>
          </p:cNvSpPr>
          <p:nvPr/>
        </p:nvSpPr>
        <p:spPr bwMode="auto">
          <a:xfrm>
            <a:off x="1512639"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5" name="Group 104"/>
          <p:cNvGrpSpPr/>
          <p:nvPr/>
        </p:nvGrpSpPr>
        <p:grpSpPr>
          <a:xfrm>
            <a:off x="1541014" y="3658867"/>
            <a:ext cx="2417174" cy="1486129"/>
            <a:chOff x="1561796" y="2775640"/>
            <a:chExt cx="2417174" cy="1486129"/>
          </a:xfrm>
          <a:effectLst>
            <a:outerShdw blurRad="50800" dist="38100" dir="2700000" algn="tl" rotWithShape="0">
              <a:prstClr val="black">
                <a:alpha val="40000"/>
              </a:prstClr>
            </a:outerShdw>
          </a:effectLst>
        </p:grpSpPr>
        <p:sp>
          <p:nvSpPr>
            <p:cNvPr id="10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EB1716"/>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07" name="Group 163"/>
            <p:cNvGrpSpPr/>
            <p:nvPr/>
          </p:nvGrpSpPr>
          <p:grpSpPr>
            <a:xfrm>
              <a:off x="3243685" y="3421032"/>
              <a:ext cx="666045" cy="749299"/>
              <a:chOff x="2882900" y="2439988"/>
              <a:chExt cx="499534" cy="561974"/>
            </a:xfrm>
          </p:grpSpPr>
          <p:sp>
            <p:nvSpPr>
              <p:cNvPr id="108" name="Parallelogram 10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9" name="TextBox 108"/>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01</a:t>
                </a:r>
              </a:p>
            </p:txBody>
          </p:sp>
        </p:grpSp>
      </p:grpSp>
      <p:grpSp>
        <p:nvGrpSpPr>
          <p:cNvPr id="110" name="Group 109"/>
          <p:cNvGrpSpPr/>
          <p:nvPr/>
        </p:nvGrpSpPr>
        <p:grpSpPr>
          <a:xfrm>
            <a:off x="1539401" y="2478028"/>
            <a:ext cx="2293035" cy="1764500"/>
            <a:chOff x="1561796" y="1590115"/>
            <a:chExt cx="2293035" cy="1764500"/>
          </a:xfrm>
        </p:grpSpPr>
        <p:sp>
          <p:nvSpPr>
            <p:cNvPr id="11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FF2B2A"/>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13" name="Freeform 7"/>
          <p:cNvSpPr>
            <a:spLocks/>
          </p:cNvSpPr>
          <p:nvPr/>
        </p:nvSpPr>
        <p:spPr bwMode="auto">
          <a:xfrm>
            <a:off x="4657621"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4" name="Group 113"/>
          <p:cNvGrpSpPr/>
          <p:nvPr/>
        </p:nvGrpSpPr>
        <p:grpSpPr>
          <a:xfrm>
            <a:off x="4685996" y="3658867"/>
            <a:ext cx="2417174" cy="1486129"/>
            <a:chOff x="1561796" y="2775640"/>
            <a:chExt cx="2417174" cy="1486129"/>
          </a:xfrm>
          <a:effectLst>
            <a:outerShdw blurRad="50800" dist="38100" dir="2700000" algn="tl" rotWithShape="0">
              <a:prstClr val="black">
                <a:alpha val="40000"/>
              </a:prstClr>
            </a:outerShdw>
          </a:effectLst>
        </p:grpSpPr>
        <p:sp>
          <p:nvSpPr>
            <p:cNvPr id="115"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67A6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16" name="Group 163"/>
            <p:cNvGrpSpPr/>
            <p:nvPr/>
          </p:nvGrpSpPr>
          <p:grpSpPr>
            <a:xfrm>
              <a:off x="3243685" y="3421032"/>
              <a:ext cx="666045" cy="749299"/>
              <a:chOff x="2882900" y="2439988"/>
              <a:chExt cx="499534" cy="561974"/>
            </a:xfrm>
          </p:grpSpPr>
          <p:sp>
            <p:nvSpPr>
              <p:cNvPr id="117" name="Parallelogram 116"/>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18" name="TextBox 117"/>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02</a:t>
                </a:r>
              </a:p>
            </p:txBody>
          </p:sp>
        </p:grpSp>
      </p:grpSp>
      <p:grpSp>
        <p:nvGrpSpPr>
          <p:cNvPr id="119" name="Group 118"/>
          <p:cNvGrpSpPr/>
          <p:nvPr/>
        </p:nvGrpSpPr>
        <p:grpSpPr>
          <a:xfrm>
            <a:off x="4684383" y="2478028"/>
            <a:ext cx="2293035" cy="1764500"/>
            <a:chOff x="1561796" y="1590115"/>
            <a:chExt cx="2293035" cy="1764500"/>
          </a:xfrm>
        </p:grpSpPr>
        <p:sp>
          <p:nvSpPr>
            <p:cNvPr id="120"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85C4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22" name="Freeform 7"/>
          <p:cNvSpPr>
            <a:spLocks/>
          </p:cNvSpPr>
          <p:nvPr/>
        </p:nvSpPr>
        <p:spPr bwMode="auto">
          <a:xfrm>
            <a:off x="7676851"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3" name="Group 122"/>
          <p:cNvGrpSpPr/>
          <p:nvPr/>
        </p:nvGrpSpPr>
        <p:grpSpPr>
          <a:xfrm>
            <a:off x="7705226" y="3658867"/>
            <a:ext cx="2417174" cy="1486129"/>
            <a:chOff x="1561796" y="2775640"/>
            <a:chExt cx="2417174" cy="1486129"/>
          </a:xfrm>
          <a:effectLst>
            <a:outerShdw blurRad="50800" dist="38100" dir="2700000" algn="tl" rotWithShape="0">
              <a:prstClr val="black">
                <a:alpha val="40000"/>
              </a:prstClr>
            </a:outerShdw>
          </a:effectLst>
        </p:grpSpPr>
        <p:sp>
          <p:nvSpPr>
            <p:cNvPr id="124"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AA4B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5" name="Group 163"/>
            <p:cNvGrpSpPr/>
            <p:nvPr/>
          </p:nvGrpSpPr>
          <p:grpSpPr>
            <a:xfrm>
              <a:off x="3243685" y="3421032"/>
              <a:ext cx="666045" cy="749299"/>
              <a:chOff x="2882900" y="2439988"/>
              <a:chExt cx="499534" cy="561974"/>
            </a:xfrm>
          </p:grpSpPr>
          <p:sp>
            <p:nvSpPr>
              <p:cNvPr id="126" name="Parallelogram 125"/>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7" name="TextBox 126"/>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03</a:t>
                </a:r>
              </a:p>
            </p:txBody>
          </p:sp>
        </p:grpSp>
      </p:grpSp>
      <p:grpSp>
        <p:nvGrpSpPr>
          <p:cNvPr id="128" name="Group 127"/>
          <p:cNvGrpSpPr/>
          <p:nvPr/>
        </p:nvGrpSpPr>
        <p:grpSpPr>
          <a:xfrm>
            <a:off x="7703613" y="2478028"/>
            <a:ext cx="2293035" cy="1764500"/>
            <a:chOff x="1561796" y="1590115"/>
            <a:chExt cx="2293035" cy="1764500"/>
          </a:xfrm>
        </p:grpSpPr>
        <p:sp>
          <p:nvSpPr>
            <p:cNvPr id="129"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EB8C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Tree>
    <p:extLst>
      <p:ext uri="{BB962C8B-B14F-4D97-AF65-F5344CB8AC3E}">
        <p14:creationId xmlns:p14="http://schemas.microsoft.com/office/powerpoint/2010/main" val="3772422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04"/>
                                        </p:tgtEl>
                                        <p:attrNameLst>
                                          <p:attrName>style.visibility</p:attrName>
                                        </p:attrNameLst>
                                      </p:cBhvr>
                                      <p:to>
                                        <p:strVal val="visible"/>
                                      </p:to>
                                    </p:set>
                                    <p:animEffect transition="in" filter="fade">
                                      <p:cBhvr>
                                        <p:cTn id="11" dur="1000"/>
                                        <p:tgtEl>
                                          <p:spTgt spid="104"/>
                                        </p:tgtEl>
                                      </p:cBhvr>
                                    </p:animEffect>
                                    <p:anim calcmode="lin" valueType="num">
                                      <p:cBhvr>
                                        <p:cTn id="12" dur="1000" fill="hold"/>
                                        <p:tgtEl>
                                          <p:spTgt spid="104"/>
                                        </p:tgtEl>
                                        <p:attrNameLst>
                                          <p:attrName>ppt_x</p:attrName>
                                        </p:attrNameLst>
                                      </p:cBhvr>
                                      <p:tavLst>
                                        <p:tav tm="0">
                                          <p:val>
                                            <p:strVal val="#ppt_x"/>
                                          </p:val>
                                        </p:tav>
                                        <p:tav tm="100000">
                                          <p:val>
                                            <p:strVal val="#ppt_x"/>
                                          </p:val>
                                        </p:tav>
                                      </p:tavLst>
                                    </p:anim>
                                    <p:anim calcmode="lin" valueType="num">
                                      <p:cBhvr>
                                        <p:cTn id="13" dur="1000" fill="hold"/>
                                        <p:tgtEl>
                                          <p:spTgt spid="10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105"/>
                                        </p:tgtEl>
                                        <p:attrNameLst>
                                          <p:attrName>style.visibility</p:attrName>
                                        </p:attrNameLst>
                                      </p:cBhvr>
                                      <p:to>
                                        <p:strVal val="visible"/>
                                      </p:to>
                                    </p:set>
                                    <p:animEffect transition="in" filter="wipe(right)">
                                      <p:cBhvr>
                                        <p:cTn id="17" dur="500"/>
                                        <p:tgtEl>
                                          <p:spTgt spid="105"/>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110"/>
                                        </p:tgtEl>
                                        <p:attrNameLst>
                                          <p:attrName>style.visibility</p:attrName>
                                        </p:attrNameLst>
                                      </p:cBhvr>
                                      <p:to>
                                        <p:strVal val="visible"/>
                                      </p:to>
                                    </p:set>
                                    <p:animEffect transition="in" filter="wipe(left)">
                                      <p:cBhvr>
                                        <p:cTn id="21" dur="500"/>
                                        <p:tgtEl>
                                          <p:spTgt spid="110"/>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113"/>
                                        </p:tgtEl>
                                        <p:attrNameLst>
                                          <p:attrName>style.visibility</p:attrName>
                                        </p:attrNameLst>
                                      </p:cBhvr>
                                      <p:to>
                                        <p:strVal val="visible"/>
                                      </p:to>
                                    </p:set>
                                    <p:animEffect transition="in" filter="fade">
                                      <p:cBhvr>
                                        <p:cTn id="25" dur="1000"/>
                                        <p:tgtEl>
                                          <p:spTgt spid="113"/>
                                        </p:tgtEl>
                                      </p:cBhvr>
                                    </p:animEffect>
                                    <p:anim calcmode="lin" valueType="num">
                                      <p:cBhvr>
                                        <p:cTn id="26" dur="1000" fill="hold"/>
                                        <p:tgtEl>
                                          <p:spTgt spid="113"/>
                                        </p:tgtEl>
                                        <p:attrNameLst>
                                          <p:attrName>ppt_x</p:attrName>
                                        </p:attrNameLst>
                                      </p:cBhvr>
                                      <p:tavLst>
                                        <p:tav tm="0">
                                          <p:val>
                                            <p:strVal val="#ppt_x"/>
                                          </p:val>
                                        </p:tav>
                                        <p:tav tm="100000">
                                          <p:val>
                                            <p:strVal val="#ppt_x"/>
                                          </p:val>
                                        </p:tav>
                                      </p:tavLst>
                                    </p:anim>
                                    <p:anim calcmode="lin" valueType="num">
                                      <p:cBhvr>
                                        <p:cTn id="27" dur="1000" fill="hold"/>
                                        <p:tgtEl>
                                          <p:spTgt spid="113"/>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114"/>
                                        </p:tgtEl>
                                        <p:attrNameLst>
                                          <p:attrName>style.visibility</p:attrName>
                                        </p:attrNameLst>
                                      </p:cBhvr>
                                      <p:to>
                                        <p:strVal val="visible"/>
                                      </p:to>
                                    </p:set>
                                    <p:animEffect transition="in" filter="wipe(right)">
                                      <p:cBhvr>
                                        <p:cTn id="31" dur="500"/>
                                        <p:tgtEl>
                                          <p:spTgt spid="114"/>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119"/>
                                        </p:tgtEl>
                                        <p:attrNameLst>
                                          <p:attrName>style.visibility</p:attrName>
                                        </p:attrNameLst>
                                      </p:cBhvr>
                                      <p:to>
                                        <p:strVal val="visible"/>
                                      </p:to>
                                    </p:set>
                                    <p:animEffect transition="in" filter="wipe(left)">
                                      <p:cBhvr>
                                        <p:cTn id="35" dur="500"/>
                                        <p:tgtEl>
                                          <p:spTgt spid="119"/>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122"/>
                                        </p:tgtEl>
                                        <p:attrNameLst>
                                          <p:attrName>style.visibility</p:attrName>
                                        </p:attrNameLst>
                                      </p:cBhvr>
                                      <p:to>
                                        <p:strVal val="visible"/>
                                      </p:to>
                                    </p:set>
                                    <p:animEffect transition="in" filter="fade">
                                      <p:cBhvr>
                                        <p:cTn id="39" dur="1000"/>
                                        <p:tgtEl>
                                          <p:spTgt spid="122"/>
                                        </p:tgtEl>
                                      </p:cBhvr>
                                    </p:animEffect>
                                    <p:anim calcmode="lin" valueType="num">
                                      <p:cBhvr>
                                        <p:cTn id="40" dur="1000" fill="hold"/>
                                        <p:tgtEl>
                                          <p:spTgt spid="122"/>
                                        </p:tgtEl>
                                        <p:attrNameLst>
                                          <p:attrName>ppt_x</p:attrName>
                                        </p:attrNameLst>
                                      </p:cBhvr>
                                      <p:tavLst>
                                        <p:tav tm="0">
                                          <p:val>
                                            <p:strVal val="#ppt_x"/>
                                          </p:val>
                                        </p:tav>
                                        <p:tav tm="100000">
                                          <p:val>
                                            <p:strVal val="#ppt_x"/>
                                          </p:val>
                                        </p:tav>
                                      </p:tavLst>
                                    </p:anim>
                                    <p:anim calcmode="lin" valueType="num">
                                      <p:cBhvr>
                                        <p:cTn id="41" dur="1000" fill="hold"/>
                                        <p:tgtEl>
                                          <p:spTgt spid="122"/>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123"/>
                                        </p:tgtEl>
                                        <p:attrNameLst>
                                          <p:attrName>style.visibility</p:attrName>
                                        </p:attrNameLst>
                                      </p:cBhvr>
                                      <p:to>
                                        <p:strVal val="visible"/>
                                      </p:to>
                                    </p:set>
                                    <p:animEffect transition="in" filter="wipe(right)">
                                      <p:cBhvr>
                                        <p:cTn id="45" dur="500"/>
                                        <p:tgtEl>
                                          <p:spTgt spid="123"/>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128"/>
                                        </p:tgtEl>
                                        <p:attrNameLst>
                                          <p:attrName>style.visibility</p:attrName>
                                        </p:attrNameLst>
                                      </p:cBhvr>
                                      <p:to>
                                        <p:strVal val="visible"/>
                                      </p:to>
                                    </p:set>
                                    <p:animEffect transition="in" filter="wipe(left)">
                                      <p:cBhvr>
                                        <p:cTn id="49"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13" grpId="0" animBg="1"/>
      <p:bldP spid="12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10744879" y="33895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3EB8C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100835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70046" y="304456"/>
            <a:ext cx="7980940" cy="1230983"/>
            <a:chOff x="587022" y="976809"/>
            <a:chExt cx="7980940" cy="1230983"/>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2" y="1684572"/>
              <a:ext cx="7955280" cy="523220"/>
            </a:xfrm>
            <a:prstGeom prst="rect">
              <a:avLst/>
            </a:prstGeom>
            <a:noFill/>
          </p:spPr>
          <p:txBody>
            <a:bodyPr wrap="square" rtlCol="0">
              <a:spAutoFit/>
            </a:bodyPr>
            <a:lstStyle/>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a:t>
              </a:r>
            </a:p>
          </p:txBody>
        </p:sp>
      </p:grpSp>
      <p:sp>
        <p:nvSpPr>
          <p:cNvPr id="12" name="Text Box 10"/>
          <p:cNvSpPr txBox="1">
            <a:spLocks noChangeArrowheads="1"/>
          </p:cNvSpPr>
          <p:nvPr/>
        </p:nvSpPr>
        <p:spPr bwMode="auto">
          <a:xfrm>
            <a:off x="876019" y="4605684"/>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pPr defTabSz="1219170">
              <a:spcBef>
                <a:spcPct val="20000"/>
              </a:spcBef>
              <a:defRPr/>
            </a:pPr>
            <a:r>
              <a:rPr lang="en-US" sz="14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18" name="Freeform 23"/>
          <p:cNvSpPr>
            <a:spLocks noChangeArrowheads="1"/>
          </p:cNvSpPr>
          <p:nvPr/>
        </p:nvSpPr>
        <p:spPr bwMode="auto">
          <a:xfrm>
            <a:off x="9554631"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9" name="Freeform 24"/>
          <p:cNvSpPr>
            <a:spLocks noChangeArrowheads="1"/>
          </p:cNvSpPr>
          <p:nvPr/>
        </p:nvSpPr>
        <p:spPr bwMode="auto">
          <a:xfrm>
            <a:off x="10575310" y="464145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20" name="Freeform 25"/>
          <p:cNvSpPr>
            <a:spLocks noChangeArrowheads="1"/>
          </p:cNvSpPr>
          <p:nvPr/>
        </p:nvSpPr>
        <p:spPr bwMode="auto">
          <a:xfrm>
            <a:off x="10910403"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1" name="Freeform 23"/>
          <p:cNvSpPr>
            <a:spLocks noChangeArrowheads="1"/>
          </p:cNvSpPr>
          <p:nvPr/>
        </p:nvSpPr>
        <p:spPr bwMode="auto">
          <a:xfrm>
            <a:off x="990555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2" name="Freeform 23"/>
          <p:cNvSpPr>
            <a:spLocks noChangeArrowheads="1"/>
          </p:cNvSpPr>
          <p:nvPr/>
        </p:nvSpPr>
        <p:spPr bwMode="auto">
          <a:xfrm>
            <a:off x="10245198"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p:cNvSpPr>
            <a:spLocks noChangeArrowheads="1"/>
          </p:cNvSpPr>
          <p:nvPr/>
        </p:nvSpPr>
        <p:spPr bwMode="auto">
          <a:xfrm>
            <a:off x="417984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Freeform 25"/>
          <p:cNvSpPr>
            <a:spLocks noChangeArrowheads="1"/>
          </p:cNvSpPr>
          <p:nvPr/>
        </p:nvSpPr>
        <p:spPr bwMode="auto">
          <a:xfrm>
            <a:off x="5546910"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6" name="Freeform 23"/>
          <p:cNvSpPr>
            <a:spLocks noChangeArrowheads="1"/>
          </p:cNvSpPr>
          <p:nvPr/>
        </p:nvSpPr>
        <p:spPr bwMode="auto">
          <a:xfrm>
            <a:off x="4530777"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7" name="Freeform 23"/>
          <p:cNvSpPr>
            <a:spLocks noChangeArrowheads="1"/>
          </p:cNvSpPr>
          <p:nvPr/>
        </p:nvSpPr>
        <p:spPr bwMode="auto">
          <a:xfrm>
            <a:off x="487041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3" name="Freeform 23"/>
          <p:cNvSpPr>
            <a:spLocks noChangeArrowheads="1"/>
          </p:cNvSpPr>
          <p:nvPr/>
        </p:nvSpPr>
        <p:spPr bwMode="auto">
          <a:xfrm>
            <a:off x="521654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4" name="Text Box 10"/>
          <p:cNvSpPr txBox="1">
            <a:spLocks noChangeArrowheads="1"/>
          </p:cNvSpPr>
          <p:nvPr/>
        </p:nvSpPr>
        <p:spPr bwMode="auto">
          <a:xfrm>
            <a:off x="6277766" y="4605683"/>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pPr defTabSz="1219170">
              <a:spcBef>
                <a:spcPct val="20000"/>
              </a:spcBef>
              <a:defRPr/>
            </a:pPr>
            <a:r>
              <a:rPr lang="en-US" sz="14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3" name="Rectangle 2"/>
          <p:cNvSpPr/>
          <p:nvPr/>
        </p:nvSpPr>
        <p:spPr>
          <a:xfrm>
            <a:off x="908487" y="1952978"/>
            <a:ext cx="4939991" cy="2393244"/>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6296241" y="1952978"/>
            <a:ext cx="4939991" cy="2393244"/>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11661422" y="1952978"/>
            <a:ext cx="530578" cy="2393244"/>
          </a:xfrm>
          <a:prstGeom prst="rect">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0" y="1952978"/>
            <a:ext cx="530578" cy="2393244"/>
          </a:xfrm>
          <a:prstGeom prst="rect">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4447997" y="4955779"/>
            <a:ext cx="1371600" cy="584775"/>
          </a:xfrm>
          <a:prstGeom prst="rect">
            <a:avLst/>
          </a:prstGeom>
          <a:noFill/>
        </p:spPr>
        <p:txBody>
          <a:bodyPr wrap="square" rtlCol="0">
            <a:spAutoFit/>
          </a:bodyPr>
          <a:lstStyle/>
          <a:p>
            <a:pPr algn="r"/>
            <a:r>
              <a:rPr lang="en-US" sz="1200" dirty="0">
                <a:solidFill>
                  <a:srgbClr val="56595E"/>
                </a:solidFill>
                <a:latin typeface="Candara" panose="020E0502030303020204" pitchFamily="34" charset="0"/>
              </a:rPr>
              <a:t>Rating: 4.0</a:t>
            </a:r>
          </a:p>
          <a:p>
            <a:pPr algn="r"/>
            <a:endParaRPr lang="en-US" sz="800" dirty="0">
              <a:solidFill>
                <a:srgbClr val="56595E"/>
              </a:solidFill>
              <a:latin typeface="Candara" panose="020E0502030303020204" pitchFamily="34" charset="0"/>
            </a:endParaRPr>
          </a:p>
          <a:p>
            <a:pPr algn="r"/>
            <a:r>
              <a:rPr lang="en-US" sz="1200" dirty="0">
                <a:solidFill>
                  <a:srgbClr val="56595E"/>
                </a:solidFill>
                <a:latin typeface="Candara" panose="020E0502030303020204" pitchFamily="34" charset="0"/>
              </a:rPr>
              <a:t>Reviews: 6,789</a:t>
            </a:r>
          </a:p>
        </p:txBody>
      </p:sp>
      <p:sp>
        <p:nvSpPr>
          <p:cNvPr id="30" name="TextBox 29"/>
          <p:cNvSpPr txBox="1"/>
          <p:nvPr/>
        </p:nvSpPr>
        <p:spPr>
          <a:xfrm>
            <a:off x="9828296" y="4956747"/>
            <a:ext cx="1371600" cy="584775"/>
          </a:xfrm>
          <a:prstGeom prst="rect">
            <a:avLst/>
          </a:prstGeom>
          <a:noFill/>
        </p:spPr>
        <p:txBody>
          <a:bodyPr wrap="square" rtlCol="0">
            <a:spAutoFit/>
          </a:bodyPr>
          <a:lstStyle/>
          <a:p>
            <a:pPr algn="r"/>
            <a:r>
              <a:rPr lang="en-US" sz="1200" dirty="0">
                <a:solidFill>
                  <a:srgbClr val="56595E"/>
                </a:solidFill>
                <a:latin typeface="Candara" panose="020E0502030303020204" pitchFamily="34" charset="0"/>
              </a:rPr>
              <a:t>Rating: 3.5</a:t>
            </a:r>
          </a:p>
          <a:p>
            <a:pPr algn="r"/>
            <a:endParaRPr lang="en-US" sz="800" dirty="0">
              <a:solidFill>
                <a:srgbClr val="56595E"/>
              </a:solidFill>
              <a:latin typeface="Candara" panose="020E0502030303020204" pitchFamily="34" charset="0"/>
            </a:endParaRPr>
          </a:p>
          <a:p>
            <a:pPr algn="r"/>
            <a:r>
              <a:rPr lang="en-US" sz="1200" dirty="0">
                <a:solidFill>
                  <a:srgbClr val="56595E"/>
                </a:solidFill>
                <a:latin typeface="Candara" panose="020E0502030303020204" pitchFamily="34" charset="0"/>
              </a:rPr>
              <a:t>Reviews: 3,456</a:t>
            </a:r>
          </a:p>
        </p:txBody>
      </p:sp>
    </p:spTree>
    <p:extLst>
      <p:ext uri="{BB962C8B-B14F-4D97-AF65-F5344CB8AC3E}">
        <p14:creationId xmlns:p14="http://schemas.microsoft.com/office/powerpoint/2010/main" val="2307480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750" fill="hold"/>
                                        <p:tgtEl>
                                          <p:spTgt spid="25"/>
                                        </p:tgtEl>
                                        <p:attrNameLst>
                                          <p:attrName>ppt_x</p:attrName>
                                        </p:attrNameLst>
                                      </p:cBhvr>
                                      <p:tavLst>
                                        <p:tav tm="0">
                                          <p:val>
                                            <p:strVal val="1+#ppt_w/2"/>
                                          </p:val>
                                        </p:tav>
                                        <p:tav tm="100000">
                                          <p:val>
                                            <p:strVal val="#ppt_x"/>
                                          </p:val>
                                        </p:tav>
                                      </p:tavLst>
                                    </p:anim>
                                    <p:anim calcmode="lin" valueType="num">
                                      <p:cBhvr additive="base">
                                        <p:cTn id="16" dur="750" fill="hold"/>
                                        <p:tgtEl>
                                          <p:spTgt spid="25"/>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additive="base">
                                        <p:cTn id="20" dur="250" fill="hold"/>
                                        <p:tgtEl>
                                          <p:spTgt spid="27"/>
                                        </p:tgtEl>
                                        <p:attrNameLst>
                                          <p:attrName>ppt_x</p:attrName>
                                        </p:attrNameLst>
                                      </p:cBhvr>
                                      <p:tavLst>
                                        <p:tav tm="0">
                                          <p:val>
                                            <p:strVal val="0-#ppt_w/2"/>
                                          </p:val>
                                        </p:tav>
                                        <p:tav tm="100000">
                                          <p:val>
                                            <p:strVal val="#ppt_x"/>
                                          </p:val>
                                        </p:tav>
                                      </p:tavLst>
                                    </p:anim>
                                    <p:anim calcmode="lin" valueType="num">
                                      <p:cBhvr additive="base">
                                        <p:cTn id="21" dur="250" fill="hold"/>
                                        <p:tgtEl>
                                          <p:spTgt spid="27"/>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additive="base">
                                        <p:cTn id="24" dur="250" fill="hold"/>
                                        <p:tgtEl>
                                          <p:spTgt spid="26"/>
                                        </p:tgtEl>
                                        <p:attrNameLst>
                                          <p:attrName>ppt_x</p:attrName>
                                        </p:attrNameLst>
                                      </p:cBhvr>
                                      <p:tavLst>
                                        <p:tav tm="0">
                                          <p:val>
                                            <p:strVal val="1+#ppt_w/2"/>
                                          </p:val>
                                        </p:tav>
                                        <p:tav tm="100000">
                                          <p:val>
                                            <p:strVal val="#ppt_x"/>
                                          </p:val>
                                        </p:tav>
                                      </p:tavLst>
                                    </p:anim>
                                    <p:anim calcmode="lin" valueType="num">
                                      <p:cBhvr additive="base">
                                        <p:cTn id="25" dur="250" fill="hold"/>
                                        <p:tgtEl>
                                          <p:spTgt spid="26"/>
                                        </p:tgtEl>
                                        <p:attrNameLst>
                                          <p:attrName>ppt_y</p:attrName>
                                        </p:attrNameLst>
                                      </p:cBhvr>
                                      <p:tavLst>
                                        <p:tav tm="0">
                                          <p:val>
                                            <p:strVal val="#ppt_y"/>
                                          </p:val>
                                        </p:tav>
                                        <p:tav tm="100000">
                                          <p:val>
                                            <p:strVal val="#ppt_y"/>
                                          </p:val>
                                        </p:tav>
                                      </p:tavLst>
                                    </p:anim>
                                  </p:childTnLst>
                                </p:cTn>
                              </p:par>
                            </p:childTnLst>
                          </p:cTn>
                        </p:par>
                        <p:par>
                          <p:cTn id="26" fill="hold">
                            <p:stCondLst>
                              <p:cond delay="1750"/>
                            </p:stCondLst>
                            <p:childTnLst>
                              <p:par>
                                <p:cTn id="27" presetID="37"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900" decel="100000" fill="hold"/>
                                        <p:tgtEl>
                                          <p:spTgt spid="1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33" fill="hold">
                            <p:stCondLst>
                              <p:cond delay="2750"/>
                            </p:stCondLst>
                            <p:childTnLst>
                              <p:par>
                                <p:cTn id="34" presetID="23" presetClass="entr" presetSubtype="36"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p:cTn id="36" dur="500" fill="hold"/>
                                        <p:tgtEl>
                                          <p:spTgt spid="13"/>
                                        </p:tgtEl>
                                        <p:attrNameLst>
                                          <p:attrName>ppt_w</p:attrName>
                                        </p:attrNameLst>
                                      </p:cBhvr>
                                      <p:tavLst>
                                        <p:tav tm="0">
                                          <p:val>
                                            <p:strVal val="(6*min(max(#ppt_w*#ppt_h,.3),1)-7.4)/-.7*#ppt_w"/>
                                          </p:val>
                                        </p:tav>
                                        <p:tav tm="100000">
                                          <p:val>
                                            <p:strVal val="#ppt_w"/>
                                          </p:val>
                                        </p:tav>
                                      </p:tavLst>
                                    </p:anim>
                                    <p:anim calcmode="lin" valueType="num">
                                      <p:cBhvr>
                                        <p:cTn id="37" dur="500" fill="hold"/>
                                        <p:tgtEl>
                                          <p:spTgt spid="13"/>
                                        </p:tgtEl>
                                        <p:attrNameLst>
                                          <p:attrName>ppt_h</p:attrName>
                                        </p:attrNameLst>
                                      </p:cBhvr>
                                      <p:tavLst>
                                        <p:tav tm="0">
                                          <p:val>
                                            <p:strVal val="(6*min(max(#ppt_w*#ppt_h,.3),1)-7.4)/-.7*#ppt_h"/>
                                          </p:val>
                                        </p:tav>
                                        <p:tav tm="100000">
                                          <p:val>
                                            <p:strVal val="#ppt_h"/>
                                          </p:val>
                                        </p:tav>
                                      </p:tavLst>
                                    </p:anim>
                                    <p:anim calcmode="lin" valueType="num">
                                      <p:cBhvr>
                                        <p:cTn id="38" dur="500" fill="hold"/>
                                        <p:tgtEl>
                                          <p:spTgt spid="13"/>
                                        </p:tgtEl>
                                        <p:attrNameLst>
                                          <p:attrName>ppt_x</p:attrName>
                                        </p:attrNameLst>
                                      </p:cBhvr>
                                      <p:tavLst>
                                        <p:tav tm="0">
                                          <p:val>
                                            <p:fltVal val="0.5"/>
                                          </p:val>
                                        </p:tav>
                                        <p:tav tm="100000">
                                          <p:val>
                                            <p:strVal val="#ppt_x"/>
                                          </p:val>
                                        </p:tav>
                                      </p:tavLst>
                                    </p:anim>
                                    <p:anim calcmode="lin" valueType="num">
                                      <p:cBhvr>
                                        <p:cTn id="39"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3250"/>
                            </p:stCondLst>
                            <p:childTnLst>
                              <p:par>
                                <p:cTn id="41" presetID="23" presetClass="entr" presetSubtype="3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strVal val="(6*min(max(#ppt_w*#ppt_h,.3),1)-7.4)/-.7*#ppt_w"/>
                                          </p:val>
                                        </p:tav>
                                        <p:tav tm="100000">
                                          <p:val>
                                            <p:strVal val="#ppt_w"/>
                                          </p:val>
                                        </p:tav>
                                      </p:tavLst>
                                    </p:anim>
                                    <p:anim calcmode="lin" valueType="num">
                                      <p:cBhvr>
                                        <p:cTn id="44" dur="500" fill="hold"/>
                                        <p:tgtEl>
                                          <p:spTgt spid="16"/>
                                        </p:tgtEl>
                                        <p:attrNameLst>
                                          <p:attrName>ppt_h</p:attrName>
                                        </p:attrNameLst>
                                      </p:cBhvr>
                                      <p:tavLst>
                                        <p:tav tm="0">
                                          <p:val>
                                            <p:strVal val="(6*min(max(#ppt_w*#ppt_h,.3),1)-7.4)/-.7*#ppt_h"/>
                                          </p:val>
                                        </p:tav>
                                        <p:tav tm="100000">
                                          <p:val>
                                            <p:strVal val="#ppt_h"/>
                                          </p:val>
                                        </p:tav>
                                      </p:tavLst>
                                    </p:anim>
                                    <p:anim calcmode="lin" valueType="num">
                                      <p:cBhvr>
                                        <p:cTn id="45" dur="500" fill="hold"/>
                                        <p:tgtEl>
                                          <p:spTgt spid="16"/>
                                        </p:tgtEl>
                                        <p:attrNameLst>
                                          <p:attrName>ppt_x</p:attrName>
                                        </p:attrNameLst>
                                      </p:cBhvr>
                                      <p:tavLst>
                                        <p:tav tm="0">
                                          <p:val>
                                            <p:fltVal val="0.5"/>
                                          </p:val>
                                        </p:tav>
                                        <p:tav tm="100000">
                                          <p:val>
                                            <p:strVal val="#ppt_x"/>
                                          </p:val>
                                        </p:tav>
                                      </p:tavLst>
                                    </p:anim>
                                    <p:anim calcmode="lin" valueType="num">
                                      <p:cBhvr>
                                        <p:cTn id="46"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3750"/>
                            </p:stCondLst>
                            <p:childTnLst>
                              <p:par>
                                <p:cTn id="48" presetID="23" presetClass="entr" presetSubtype="36"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p:cTn id="50" dur="500" fill="hold"/>
                                        <p:tgtEl>
                                          <p:spTgt spid="17"/>
                                        </p:tgtEl>
                                        <p:attrNameLst>
                                          <p:attrName>ppt_w</p:attrName>
                                        </p:attrNameLst>
                                      </p:cBhvr>
                                      <p:tavLst>
                                        <p:tav tm="0">
                                          <p:val>
                                            <p:strVal val="(6*min(max(#ppt_w*#ppt_h,.3),1)-7.4)/-.7*#ppt_w"/>
                                          </p:val>
                                        </p:tav>
                                        <p:tav tm="100000">
                                          <p:val>
                                            <p:strVal val="#ppt_w"/>
                                          </p:val>
                                        </p:tav>
                                      </p:tavLst>
                                    </p:anim>
                                    <p:anim calcmode="lin" valueType="num">
                                      <p:cBhvr>
                                        <p:cTn id="51" dur="500" fill="hold"/>
                                        <p:tgtEl>
                                          <p:spTgt spid="17"/>
                                        </p:tgtEl>
                                        <p:attrNameLst>
                                          <p:attrName>ppt_h</p:attrName>
                                        </p:attrNameLst>
                                      </p:cBhvr>
                                      <p:tavLst>
                                        <p:tav tm="0">
                                          <p:val>
                                            <p:strVal val="(6*min(max(#ppt_w*#ppt_h,.3),1)-7.4)/-.7*#ppt_h"/>
                                          </p:val>
                                        </p:tav>
                                        <p:tav tm="100000">
                                          <p:val>
                                            <p:strVal val="#ppt_h"/>
                                          </p:val>
                                        </p:tav>
                                      </p:tavLst>
                                    </p:anim>
                                    <p:anim calcmode="lin" valueType="num">
                                      <p:cBhvr>
                                        <p:cTn id="52" dur="500" fill="hold"/>
                                        <p:tgtEl>
                                          <p:spTgt spid="17"/>
                                        </p:tgtEl>
                                        <p:attrNameLst>
                                          <p:attrName>ppt_x</p:attrName>
                                        </p:attrNameLst>
                                      </p:cBhvr>
                                      <p:tavLst>
                                        <p:tav tm="0">
                                          <p:val>
                                            <p:fltVal val="0.5"/>
                                          </p:val>
                                        </p:tav>
                                        <p:tav tm="100000">
                                          <p:val>
                                            <p:strVal val="#ppt_x"/>
                                          </p:val>
                                        </p:tav>
                                      </p:tavLst>
                                    </p:anim>
                                    <p:anim calcmode="lin" valueType="num">
                                      <p:cBhvr>
                                        <p:cTn id="53" dur="500" fill="hold"/>
                                        <p:tgtEl>
                                          <p:spTgt spid="1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4250"/>
                            </p:stCondLst>
                            <p:childTnLst>
                              <p:par>
                                <p:cTn id="55" presetID="23" presetClass="entr" presetSubtype="36"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p:cTn id="57" dur="500" fill="hold"/>
                                        <p:tgtEl>
                                          <p:spTgt spid="23"/>
                                        </p:tgtEl>
                                        <p:attrNameLst>
                                          <p:attrName>ppt_w</p:attrName>
                                        </p:attrNameLst>
                                      </p:cBhvr>
                                      <p:tavLst>
                                        <p:tav tm="0">
                                          <p:val>
                                            <p:strVal val="(6*min(max(#ppt_w*#ppt_h,.3),1)-7.4)/-.7*#ppt_w"/>
                                          </p:val>
                                        </p:tav>
                                        <p:tav tm="100000">
                                          <p:val>
                                            <p:strVal val="#ppt_w"/>
                                          </p:val>
                                        </p:tav>
                                      </p:tavLst>
                                    </p:anim>
                                    <p:anim calcmode="lin" valueType="num">
                                      <p:cBhvr>
                                        <p:cTn id="58" dur="500" fill="hold"/>
                                        <p:tgtEl>
                                          <p:spTgt spid="23"/>
                                        </p:tgtEl>
                                        <p:attrNameLst>
                                          <p:attrName>ppt_h</p:attrName>
                                        </p:attrNameLst>
                                      </p:cBhvr>
                                      <p:tavLst>
                                        <p:tav tm="0">
                                          <p:val>
                                            <p:strVal val="(6*min(max(#ppt_w*#ppt_h,.3),1)-7.4)/-.7*#ppt_h"/>
                                          </p:val>
                                        </p:tav>
                                        <p:tav tm="100000">
                                          <p:val>
                                            <p:strVal val="#ppt_h"/>
                                          </p:val>
                                        </p:tav>
                                      </p:tavLst>
                                    </p:anim>
                                    <p:anim calcmode="lin" valueType="num">
                                      <p:cBhvr>
                                        <p:cTn id="59" dur="500" fill="hold"/>
                                        <p:tgtEl>
                                          <p:spTgt spid="23"/>
                                        </p:tgtEl>
                                        <p:attrNameLst>
                                          <p:attrName>ppt_x</p:attrName>
                                        </p:attrNameLst>
                                      </p:cBhvr>
                                      <p:tavLst>
                                        <p:tav tm="0">
                                          <p:val>
                                            <p:fltVal val="0.5"/>
                                          </p:val>
                                        </p:tav>
                                        <p:tav tm="100000">
                                          <p:val>
                                            <p:strVal val="#ppt_x"/>
                                          </p:val>
                                        </p:tav>
                                      </p:tavLst>
                                    </p:anim>
                                    <p:anim calcmode="lin" valueType="num">
                                      <p:cBhvr>
                                        <p:cTn id="6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4750"/>
                            </p:stCondLst>
                            <p:childTnLst>
                              <p:par>
                                <p:cTn id="62" presetID="23" presetClass="entr" presetSubtype="3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strVal val="(6*min(max(#ppt_w*#ppt_h,.3),1)-7.4)/-.7*#ppt_w"/>
                                          </p:val>
                                        </p:tav>
                                        <p:tav tm="100000">
                                          <p:val>
                                            <p:strVal val="#ppt_w"/>
                                          </p:val>
                                        </p:tav>
                                      </p:tavLst>
                                    </p:anim>
                                    <p:anim calcmode="lin" valueType="num">
                                      <p:cBhvr>
                                        <p:cTn id="65" dur="500" fill="hold"/>
                                        <p:tgtEl>
                                          <p:spTgt spid="15"/>
                                        </p:tgtEl>
                                        <p:attrNameLst>
                                          <p:attrName>ppt_h</p:attrName>
                                        </p:attrNameLst>
                                      </p:cBhvr>
                                      <p:tavLst>
                                        <p:tav tm="0">
                                          <p:val>
                                            <p:strVal val="(6*min(max(#ppt_w*#ppt_h,.3),1)-7.4)/-.7*#ppt_h"/>
                                          </p:val>
                                        </p:tav>
                                        <p:tav tm="100000">
                                          <p:val>
                                            <p:strVal val="#ppt_h"/>
                                          </p:val>
                                        </p:tav>
                                      </p:tavLst>
                                    </p:anim>
                                    <p:anim calcmode="lin" valueType="num">
                                      <p:cBhvr>
                                        <p:cTn id="66" dur="500" fill="hold"/>
                                        <p:tgtEl>
                                          <p:spTgt spid="15"/>
                                        </p:tgtEl>
                                        <p:attrNameLst>
                                          <p:attrName>ppt_x</p:attrName>
                                        </p:attrNameLst>
                                      </p:cBhvr>
                                      <p:tavLst>
                                        <p:tav tm="0">
                                          <p:val>
                                            <p:fltVal val="0.5"/>
                                          </p:val>
                                        </p:tav>
                                        <p:tav tm="100000">
                                          <p:val>
                                            <p:strVal val="#ppt_x"/>
                                          </p:val>
                                        </p:tav>
                                      </p:tavLst>
                                    </p:anim>
                                    <p:anim calcmode="lin" valueType="num">
                                      <p:cBhvr>
                                        <p:cTn id="67"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5750"/>
                            </p:stCondLst>
                            <p:childTnLst>
                              <p:par>
                                <p:cTn id="73" presetID="37" presetClass="entr" presetSubtype="0"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fade">
                                      <p:cBhvr>
                                        <p:cTn id="75" dur="1000"/>
                                        <p:tgtEl>
                                          <p:spTgt spid="24"/>
                                        </p:tgtEl>
                                      </p:cBhvr>
                                    </p:animEffect>
                                    <p:anim calcmode="lin" valueType="num">
                                      <p:cBhvr>
                                        <p:cTn id="76" dur="1000" fill="hold"/>
                                        <p:tgtEl>
                                          <p:spTgt spid="24"/>
                                        </p:tgtEl>
                                        <p:attrNameLst>
                                          <p:attrName>ppt_x</p:attrName>
                                        </p:attrNameLst>
                                      </p:cBhvr>
                                      <p:tavLst>
                                        <p:tav tm="0">
                                          <p:val>
                                            <p:strVal val="#ppt_x"/>
                                          </p:val>
                                        </p:tav>
                                        <p:tav tm="100000">
                                          <p:val>
                                            <p:strVal val="#ppt_x"/>
                                          </p:val>
                                        </p:tav>
                                      </p:tavLst>
                                    </p:anim>
                                    <p:anim calcmode="lin" valueType="num">
                                      <p:cBhvr>
                                        <p:cTn id="77" dur="900" decel="100000" fill="hold"/>
                                        <p:tgtEl>
                                          <p:spTgt spid="24"/>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9" fill="hold">
                            <p:stCondLst>
                              <p:cond delay="6750"/>
                            </p:stCondLst>
                            <p:childTnLst>
                              <p:par>
                                <p:cTn id="80" presetID="23" presetClass="entr" presetSubtype="36" fill="hold" grpId="0" nodeType="afterEffect">
                                  <p:stCondLst>
                                    <p:cond delay="0"/>
                                  </p:stCondLst>
                                  <p:childTnLst>
                                    <p:set>
                                      <p:cBhvr>
                                        <p:cTn id="81" dur="1" fill="hold">
                                          <p:stCondLst>
                                            <p:cond delay="0"/>
                                          </p:stCondLst>
                                        </p:cTn>
                                        <p:tgtEl>
                                          <p:spTgt spid="18"/>
                                        </p:tgtEl>
                                        <p:attrNameLst>
                                          <p:attrName>style.visibility</p:attrName>
                                        </p:attrNameLst>
                                      </p:cBhvr>
                                      <p:to>
                                        <p:strVal val="visible"/>
                                      </p:to>
                                    </p:set>
                                    <p:anim calcmode="lin" valueType="num">
                                      <p:cBhvr>
                                        <p:cTn id="82" dur="500" fill="hold"/>
                                        <p:tgtEl>
                                          <p:spTgt spid="18"/>
                                        </p:tgtEl>
                                        <p:attrNameLst>
                                          <p:attrName>ppt_w</p:attrName>
                                        </p:attrNameLst>
                                      </p:cBhvr>
                                      <p:tavLst>
                                        <p:tav tm="0">
                                          <p:val>
                                            <p:strVal val="(6*min(max(#ppt_w*#ppt_h,.3),1)-7.4)/-.7*#ppt_w"/>
                                          </p:val>
                                        </p:tav>
                                        <p:tav tm="100000">
                                          <p:val>
                                            <p:strVal val="#ppt_w"/>
                                          </p:val>
                                        </p:tav>
                                      </p:tavLst>
                                    </p:anim>
                                    <p:anim calcmode="lin" valueType="num">
                                      <p:cBhvr>
                                        <p:cTn id="83" dur="500" fill="hold"/>
                                        <p:tgtEl>
                                          <p:spTgt spid="18"/>
                                        </p:tgtEl>
                                        <p:attrNameLst>
                                          <p:attrName>ppt_h</p:attrName>
                                        </p:attrNameLst>
                                      </p:cBhvr>
                                      <p:tavLst>
                                        <p:tav tm="0">
                                          <p:val>
                                            <p:strVal val="(6*min(max(#ppt_w*#ppt_h,.3),1)-7.4)/-.7*#ppt_h"/>
                                          </p:val>
                                        </p:tav>
                                        <p:tav tm="100000">
                                          <p:val>
                                            <p:strVal val="#ppt_h"/>
                                          </p:val>
                                        </p:tav>
                                      </p:tavLst>
                                    </p:anim>
                                    <p:anim calcmode="lin" valueType="num">
                                      <p:cBhvr>
                                        <p:cTn id="84" dur="500" fill="hold"/>
                                        <p:tgtEl>
                                          <p:spTgt spid="18"/>
                                        </p:tgtEl>
                                        <p:attrNameLst>
                                          <p:attrName>ppt_x</p:attrName>
                                        </p:attrNameLst>
                                      </p:cBhvr>
                                      <p:tavLst>
                                        <p:tav tm="0">
                                          <p:val>
                                            <p:fltVal val="0.5"/>
                                          </p:val>
                                        </p:tav>
                                        <p:tav tm="100000">
                                          <p:val>
                                            <p:strVal val="#ppt_x"/>
                                          </p:val>
                                        </p:tav>
                                      </p:tavLst>
                                    </p:anim>
                                    <p:anim calcmode="lin" valueType="num">
                                      <p:cBhvr>
                                        <p:cTn id="85"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86" fill="hold">
                            <p:stCondLst>
                              <p:cond delay="7250"/>
                            </p:stCondLst>
                            <p:childTnLst>
                              <p:par>
                                <p:cTn id="87" presetID="23" presetClass="entr" presetSubtype="36" fill="hold" grpId="0" nodeType="afterEffect">
                                  <p:stCondLst>
                                    <p:cond delay="0"/>
                                  </p:stCondLst>
                                  <p:childTnLst>
                                    <p:set>
                                      <p:cBhvr>
                                        <p:cTn id="88" dur="1" fill="hold">
                                          <p:stCondLst>
                                            <p:cond delay="0"/>
                                          </p:stCondLst>
                                        </p:cTn>
                                        <p:tgtEl>
                                          <p:spTgt spid="21"/>
                                        </p:tgtEl>
                                        <p:attrNameLst>
                                          <p:attrName>style.visibility</p:attrName>
                                        </p:attrNameLst>
                                      </p:cBhvr>
                                      <p:to>
                                        <p:strVal val="visible"/>
                                      </p:to>
                                    </p:set>
                                    <p:anim calcmode="lin" valueType="num">
                                      <p:cBhvr>
                                        <p:cTn id="89" dur="500" fill="hold"/>
                                        <p:tgtEl>
                                          <p:spTgt spid="21"/>
                                        </p:tgtEl>
                                        <p:attrNameLst>
                                          <p:attrName>ppt_w</p:attrName>
                                        </p:attrNameLst>
                                      </p:cBhvr>
                                      <p:tavLst>
                                        <p:tav tm="0">
                                          <p:val>
                                            <p:strVal val="(6*min(max(#ppt_w*#ppt_h,.3),1)-7.4)/-.7*#ppt_w"/>
                                          </p:val>
                                        </p:tav>
                                        <p:tav tm="100000">
                                          <p:val>
                                            <p:strVal val="#ppt_w"/>
                                          </p:val>
                                        </p:tav>
                                      </p:tavLst>
                                    </p:anim>
                                    <p:anim calcmode="lin" valueType="num">
                                      <p:cBhvr>
                                        <p:cTn id="90" dur="500" fill="hold"/>
                                        <p:tgtEl>
                                          <p:spTgt spid="21"/>
                                        </p:tgtEl>
                                        <p:attrNameLst>
                                          <p:attrName>ppt_h</p:attrName>
                                        </p:attrNameLst>
                                      </p:cBhvr>
                                      <p:tavLst>
                                        <p:tav tm="0">
                                          <p:val>
                                            <p:strVal val="(6*min(max(#ppt_w*#ppt_h,.3),1)-7.4)/-.7*#ppt_h"/>
                                          </p:val>
                                        </p:tav>
                                        <p:tav tm="100000">
                                          <p:val>
                                            <p:strVal val="#ppt_h"/>
                                          </p:val>
                                        </p:tav>
                                      </p:tavLst>
                                    </p:anim>
                                    <p:anim calcmode="lin" valueType="num">
                                      <p:cBhvr>
                                        <p:cTn id="91" dur="500" fill="hold"/>
                                        <p:tgtEl>
                                          <p:spTgt spid="21"/>
                                        </p:tgtEl>
                                        <p:attrNameLst>
                                          <p:attrName>ppt_x</p:attrName>
                                        </p:attrNameLst>
                                      </p:cBhvr>
                                      <p:tavLst>
                                        <p:tav tm="0">
                                          <p:val>
                                            <p:fltVal val="0.5"/>
                                          </p:val>
                                        </p:tav>
                                        <p:tav tm="100000">
                                          <p:val>
                                            <p:strVal val="#ppt_x"/>
                                          </p:val>
                                        </p:tav>
                                      </p:tavLst>
                                    </p:anim>
                                    <p:anim calcmode="lin" valueType="num">
                                      <p:cBhvr>
                                        <p:cTn id="92"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93" fill="hold">
                            <p:stCondLst>
                              <p:cond delay="7750"/>
                            </p:stCondLst>
                            <p:childTnLst>
                              <p:par>
                                <p:cTn id="94" presetID="23" presetClass="entr" presetSubtype="36"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strVal val="(6*min(max(#ppt_w*#ppt_h,.3),1)-7.4)/-.7*#ppt_w"/>
                                          </p:val>
                                        </p:tav>
                                        <p:tav tm="100000">
                                          <p:val>
                                            <p:strVal val="#ppt_w"/>
                                          </p:val>
                                        </p:tav>
                                      </p:tavLst>
                                    </p:anim>
                                    <p:anim calcmode="lin" valueType="num">
                                      <p:cBhvr>
                                        <p:cTn id="97" dur="500" fill="hold"/>
                                        <p:tgtEl>
                                          <p:spTgt spid="22"/>
                                        </p:tgtEl>
                                        <p:attrNameLst>
                                          <p:attrName>ppt_h</p:attrName>
                                        </p:attrNameLst>
                                      </p:cBhvr>
                                      <p:tavLst>
                                        <p:tav tm="0">
                                          <p:val>
                                            <p:strVal val="(6*min(max(#ppt_w*#ppt_h,.3),1)-7.4)/-.7*#ppt_h"/>
                                          </p:val>
                                        </p:tav>
                                        <p:tav tm="100000">
                                          <p:val>
                                            <p:strVal val="#ppt_h"/>
                                          </p:val>
                                        </p:tav>
                                      </p:tavLst>
                                    </p:anim>
                                    <p:anim calcmode="lin" valueType="num">
                                      <p:cBhvr>
                                        <p:cTn id="98" dur="500" fill="hold"/>
                                        <p:tgtEl>
                                          <p:spTgt spid="22"/>
                                        </p:tgtEl>
                                        <p:attrNameLst>
                                          <p:attrName>ppt_x</p:attrName>
                                        </p:attrNameLst>
                                      </p:cBhvr>
                                      <p:tavLst>
                                        <p:tav tm="0">
                                          <p:val>
                                            <p:fltVal val="0.5"/>
                                          </p:val>
                                        </p:tav>
                                        <p:tav tm="100000">
                                          <p:val>
                                            <p:strVal val="#ppt_x"/>
                                          </p:val>
                                        </p:tav>
                                      </p:tavLst>
                                    </p:anim>
                                    <p:anim calcmode="lin" valueType="num">
                                      <p:cBhvr>
                                        <p:cTn id="99"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100" fill="hold">
                            <p:stCondLst>
                              <p:cond delay="8250"/>
                            </p:stCondLst>
                            <p:childTnLst>
                              <p:par>
                                <p:cTn id="101" presetID="23" presetClass="entr" presetSubtype="36"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 calcmode="lin" valueType="num">
                                      <p:cBhvr>
                                        <p:cTn id="103" dur="500" fill="hold"/>
                                        <p:tgtEl>
                                          <p:spTgt spid="19"/>
                                        </p:tgtEl>
                                        <p:attrNameLst>
                                          <p:attrName>ppt_w</p:attrName>
                                        </p:attrNameLst>
                                      </p:cBhvr>
                                      <p:tavLst>
                                        <p:tav tm="0">
                                          <p:val>
                                            <p:strVal val="(6*min(max(#ppt_w*#ppt_h,.3),1)-7.4)/-.7*#ppt_w"/>
                                          </p:val>
                                        </p:tav>
                                        <p:tav tm="100000">
                                          <p:val>
                                            <p:strVal val="#ppt_w"/>
                                          </p:val>
                                        </p:tav>
                                      </p:tavLst>
                                    </p:anim>
                                    <p:anim calcmode="lin" valueType="num">
                                      <p:cBhvr>
                                        <p:cTn id="104" dur="500" fill="hold"/>
                                        <p:tgtEl>
                                          <p:spTgt spid="19"/>
                                        </p:tgtEl>
                                        <p:attrNameLst>
                                          <p:attrName>ppt_h</p:attrName>
                                        </p:attrNameLst>
                                      </p:cBhvr>
                                      <p:tavLst>
                                        <p:tav tm="0">
                                          <p:val>
                                            <p:strVal val="(6*min(max(#ppt_w*#ppt_h,.3),1)-7.4)/-.7*#ppt_h"/>
                                          </p:val>
                                        </p:tav>
                                        <p:tav tm="100000">
                                          <p:val>
                                            <p:strVal val="#ppt_h"/>
                                          </p:val>
                                        </p:tav>
                                      </p:tavLst>
                                    </p:anim>
                                    <p:anim calcmode="lin" valueType="num">
                                      <p:cBhvr>
                                        <p:cTn id="105" dur="500" fill="hold"/>
                                        <p:tgtEl>
                                          <p:spTgt spid="19"/>
                                        </p:tgtEl>
                                        <p:attrNameLst>
                                          <p:attrName>ppt_x</p:attrName>
                                        </p:attrNameLst>
                                      </p:cBhvr>
                                      <p:tavLst>
                                        <p:tav tm="0">
                                          <p:val>
                                            <p:fltVal val="0.5"/>
                                          </p:val>
                                        </p:tav>
                                        <p:tav tm="100000">
                                          <p:val>
                                            <p:strVal val="#ppt_x"/>
                                          </p:val>
                                        </p:tav>
                                      </p:tavLst>
                                    </p:anim>
                                    <p:anim calcmode="lin" valueType="num">
                                      <p:cBhvr>
                                        <p:cTn id="106" dur="500" fill="hold"/>
                                        <p:tgtEl>
                                          <p:spTgt spid="19"/>
                                        </p:tgtEl>
                                        <p:attrNameLst>
                                          <p:attrName>ppt_y</p:attrName>
                                        </p:attrNameLst>
                                      </p:cBhvr>
                                      <p:tavLst>
                                        <p:tav tm="0">
                                          <p:val>
                                            <p:strVal val="1+(6*min(max(#ppt_w*#ppt_h,.3),1)-7.4)/-.7*#ppt_h/2"/>
                                          </p:val>
                                        </p:tav>
                                        <p:tav tm="100000">
                                          <p:val>
                                            <p:strVal val="#ppt_y"/>
                                          </p:val>
                                        </p:tav>
                                      </p:tavLst>
                                    </p:anim>
                                  </p:childTnLst>
                                </p:cTn>
                              </p:par>
                            </p:childTnLst>
                          </p:cTn>
                        </p:par>
                        <p:par>
                          <p:cTn id="107" fill="hold">
                            <p:stCondLst>
                              <p:cond delay="8750"/>
                            </p:stCondLst>
                            <p:childTnLst>
                              <p:par>
                                <p:cTn id="108" presetID="23" presetClass="entr" presetSubtype="36" fill="hold" grpId="0" nodeType="afterEffect">
                                  <p:stCondLst>
                                    <p:cond delay="0"/>
                                  </p:stCondLst>
                                  <p:childTnLst>
                                    <p:set>
                                      <p:cBhvr>
                                        <p:cTn id="109" dur="1" fill="hold">
                                          <p:stCondLst>
                                            <p:cond delay="0"/>
                                          </p:stCondLst>
                                        </p:cTn>
                                        <p:tgtEl>
                                          <p:spTgt spid="20"/>
                                        </p:tgtEl>
                                        <p:attrNameLst>
                                          <p:attrName>style.visibility</p:attrName>
                                        </p:attrNameLst>
                                      </p:cBhvr>
                                      <p:to>
                                        <p:strVal val="visible"/>
                                      </p:to>
                                    </p:set>
                                    <p:anim calcmode="lin" valueType="num">
                                      <p:cBhvr>
                                        <p:cTn id="110" dur="500" fill="hold"/>
                                        <p:tgtEl>
                                          <p:spTgt spid="20"/>
                                        </p:tgtEl>
                                        <p:attrNameLst>
                                          <p:attrName>ppt_w</p:attrName>
                                        </p:attrNameLst>
                                      </p:cBhvr>
                                      <p:tavLst>
                                        <p:tav tm="0">
                                          <p:val>
                                            <p:strVal val="(6*min(max(#ppt_w*#ppt_h,.3),1)-7.4)/-.7*#ppt_w"/>
                                          </p:val>
                                        </p:tav>
                                        <p:tav tm="100000">
                                          <p:val>
                                            <p:strVal val="#ppt_w"/>
                                          </p:val>
                                        </p:tav>
                                      </p:tavLst>
                                    </p:anim>
                                    <p:anim calcmode="lin" valueType="num">
                                      <p:cBhvr>
                                        <p:cTn id="111" dur="500" fill="hold"/>
                                        <p:tgtEl>
                                          <p:spTgt spid="20"/>
                                        </p:tgtEl>
                                        <p:attrNameLst>
                                          <p:attrName>ppt_h</p:attrName>
                                        </p:attrNameLst>
                                      </p:cBhvr>
                                      <p:tavLst>
                                        <p:tav tm="0">
                                          <p:val>
                                            <p:strVal val="(6*min(max(#ppt_w*#ppt_h,.3),1)-7.4)/-.7*#ppt_h"/>
                                          </p:val>
                                        </p:tav>
                                        <p:tav tm="100000">
                                          <p:val>
                                            <p:strVal val="#ppt_h"/>
                                          </p:val>
                                        </p:tav>
                                      </p:tavLst>
                                    </p:anim>
                                    <p:anim calcmode="lin" valueType="num">
                                      <p:cBhvr>
                                        <p:cTn id="112" dur="500" fill="hold"/>
                                        <p:tgtEl>
                                          <p:spTgt spid="20"/>
                                        </p:tgtEl>
                                        <p:attrNameLst>
                                          <p:attrName>ppt_x</p:attrName>
                                        </p:attrNameLst>
                                      </p:cBhvr>
                                      <p:tavLst>
                                        <p:tav tm="0">
                                          <p:val>
                                            <p:fltVal val="0.5"/>
                                          </p:val>
                                        </p:tav>
                                        <p:tav tm="100000">
                                          <p:val>
                                            <p:strVal val="#ppt_x"/>
                                          </p:val>
                                        </p:tav>
                                      </p:tavLst>
                                    </p:anim>
                                    <p:anim calcmode="lin" valueType="num">
                                      <p:cBhvr>
                                        <p:cTn id="113"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114" fill="hold">
                            <p:stCondLst>
                              <p:cond delay="9250"/>
                            </p:stCondLst>
                            <p:childTnLst>
                              <p:par>
                                <p:cTn id="115" presetID="22" presetClass="entr" presetSubtype="1" fill="hold" grpId="0" nodeType="afterEffect">
                                  <p:stCondLst>
                                    <p:cond delay="0"/>
                                  </p:stCondLst>
                                  <p:childTnLst>
                                    <p:set>
                                      <p:cBhvr>
                                        <p:cTn id="116" dur="1" fill="hold">
                                          <p:stCondLst>
                                            <p:cond delay="0"/>
                                          </p:stCondLst>
                                        </p:cTn>
                                        <p:tgtEl>
                                          <p:spTgt spid="30"/>
                                        </p:tgtEl>
                                        <p:attrNameLst>
                                          <p:attrName>style.visibility</p:attrName>
                                        </p:attrNameLst>
                                      </p:cBhvr>
                                      <p:to>
                                        <p:strVal val="visible"/>
                                      </p:to>
                                    </p:set>
                                    <p:animEffect transition="in" filter="wipe(up)">
                                      <p:cBhvr>
                                        <p:cTn id="11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8" grpId="0" animBg="1"/>
      <p:bldP spid="19" grpId="0" animBg="1"/>
      <p:bldP spid="20" grpId="0" animBg="1"/>
      <p:bldP spid="21" grpId="0" animBg="1"/>
      <p:bldP spid="22" grpId="0" animBg="1"/>
      <p:bldP spid="13" grpId="0" animBg="1"/>
      <p:bldP spid="15" grpId="0" animBg="1"/>
      <p:bldP spid="16" grpId="0" animBg="1"/>
      <p:bldP spid="17" grpId="0" animBg="1"/>
      <p:bldP spid="23" grpId="0" animBg="1"/>
      <p:bldP spid="24" grpId="0"/>
      <p:bldP spid="3" grpId="0" animBg="1"/>
      <p:bldP spid="25" grpId="0" animBg="1"/>
      <p:bldP spid="26" grpId="0" animBg="1"/>
      <p:bldP spid="27" grpId="0" animBg="1"/>
      <p:bldP spid="29" grpId="0"/>
      <p:bldP spid="3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65686D"/>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5686D"/>
              </a:solidFill>
              <a:latin typeface="Candara" panose="020E0502030303020204" pitchFamily="34" charset="0"/>
            </a:endParaRPr>
          </a:p>
          <a:p>
            <a:r>
              <a:rPr lang="en-US" sz="1400" dirty="0">
                <a:solidFill>
                  <a:srgbClr val="65686D"/>
                </a:solidFill>
                <a:latin typeface="Candara" panose="020E0502030303020204" pitchFamily="34" charset="0"/>
              </a:rPr>
              <a:t>Lorem ipsum dolor sit amet, consectetur adipiscing elit, sed do eiusmod tempor incididunt ut labore et dolore magna aliqua. </a:t>
            </a:r>
            <a:endParaRPr lang="en-US" dirty="0">
              <a:solidFill>
                <a:srgbClr val="65686D"/>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rgbClr val="65686D"/>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2B2A"/>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rgbClr val="65686D"/>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A803"/>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rgbClr val="65686D"/>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EB8CD"/>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rgbClr val="65686D"/>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85C401"/>
                </a:solidFill>
                <a:latin typeface="Candara" panose="020E0502030303020204" pitchFamily="34" charset="0"/>
              </a:rPr>
              <a:t>LOREM IPSUM</a:t>
            </a:r>
          </a:p>
        </p:txBody>
      </p:sp>
    </p:spTree>
    <p:extLst>
      <p:ext uri="{BB962C8B-B14F-4D97-AF65-F5344CB8AC3E}">
        <p14:creationId xmlns:p14="http://schemas.microsoft.com/office/powerpoint/2010/main" val="2235257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55" grpId="0" animBg="1"/>
      <p:bldP spid="61"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3" name="Group 52"/>
          <p:cNvGrpSpPr/>
          <p:nvPr/>
        </p:nvGrpSpPr>
        <p:grpSpPr>
          <a:xfrm flipH="1">
            <a:off x="2791174" y="1726293"/>
            <a:ext cx="2859621" cy="853448"/>
            <a:chOff x="4822825" y="2298377"/>
            <a:chExt cx="2144716" cy="640086"/>
          </a:xfrm>
        </p:grpSpPr>
        <p:sp>
          <p:nvSpPr>
            <p:cNvPr id="55"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28"/>
            <p:cNvSpPr>
              <a:spLocks noChangeArrowheads="1"/>
            </p:cNvSpPr>
            <p:nvPr/>
          </p:nvSpPr>
          <p:spPr bwMode="auto">
            <a:xfrm>
              <a:off x="6858005" y="2298377"/>
              <a:ext cx="109536" cy="111772"/>
            </a:xfrm>
            <a:prstGeom prst="ellipse">
              <a:avLst/>
            </a:pr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4" name="TextBox 53"/>
          <p:cNvSpPr txBox="1"/>
          <p:nvPr/>
        </p:nvSpPr>
        <p:spPr>
          <a:xfrm flipH="1">
            <a:off x="2937646" y="1439378"/>
            <a:ext cx="2633453" cy="1114151"/>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flipH="1">
            <a:off x="1516098" y="2967962"/>
            <a:ext cx="2859621" cy="853448"/>
            <a:chOff x="4822825" y="2298377"/>
            <a:chExt cx="2144716" cy="640086"/>
          </a:xfrm>
        </p:grpSpPr>
        <p:sp>
          <p:nvSpPr>
            <p:cNvPr id="47"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Oval 28"/>
            <p:cNvSpPr>
              <a:spLocks noChangeArrowheads="1"/>
            </p:cNvSpPr>
            <p:nvPr/>
          </p:nvSpPr>
          <p:spPr bwMode="auto">
            <a:xfrm>
              <a:off x="6858005" y="2298377"/>
              <a:ext cx="109536" cy="111772"/>
            </a:xfrm>
            <a:prstGeom prst="ellipse">
              <a:avLst/>
            </a:pr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flipH="1">
            <a:off x="1742266" y="2657653"/>
            <a:ext cx="2633453" cy="1114151"/>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45" name="Group 44"/>
          <p:cNvGrpSpPr/>
          <p:nvPr/>
        </p:nvGrpSpPr>
        <p:grpSpPr>
          <a:xfrm>
            <a:off x="7435175" y="2704862"/>
            <a:ext cx="2859621" cy="853448"/>
            <a:chOff x="4822825" y="2298377"/>
            <a:chExt cx="2144716" cy="640086"/>
          </a:xfrm>
        </p:grpSpPr>
        <p:sp>
          <p:nvSpPr>
            <p:cNvPr id="4101"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Oval 28"/>
            <p:cNvSpPr>
              <a:spLocks noChangeArrowheads="1"/>
            </p:cNvSpPr>
            <p:nvPr/>
          </p:nvSpPr>
          <p:spPr bwMode="auto">
            <a:xfrm>
              <a:off x="6858005" y="2298377"/>
              <a:ext cx="109536" cy="111772"/>
            </a:xfrm>
            <a:prstGeom prst="ellipse">
              <a:avLst/>
            </a:pr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3668364" y="5404661"/>
            <a:ext cx="694505" cy="1216691"/>
            <a:chOff x="4360863" y="4009117"/>
            <a:chExt cx="422275" cy="739775"/>
          </a:xfrm>
          <a:solidFill>
            <a:srgbClr val="85C401"/>
          </a:solidFill>
        </p:grpSpPr>
        <p:sp>
          <p:nvSpPr>
            <p:cNvPr id="4110" name="Freeform 14"/>
            <p:cNvSpPr>
              <a:spLocks/>
            </p:cNvSpPr>
            <p:nvPr/>
          </p:nvSpPr>
          <p:spPr bwMode="auto">
            <a:xfrm>
              <a:off x="4362450" y="4009117"/>
              <a:ext cx="420688" cy="311150"/>
            </a:xfrm>
            <a:custGeom>
              <a:avLst/>
              <a:gdLst/>
              <a:ahLst/>
              <a:cxnLst>
                <a:cxn ang="0">
                  <a:pos x="265" y="196"/>
                </a:cxn>
                <a:cxn ang="0">
                  <a:pos x="0" y="196"/>
                </a:cxn>
                <a:cxn ang="0">
                  <a:pos x="131" y="0"/>
                </a:cxn>
                <a:cxn ang="0">
                  <a:pos x="265" y="196"/>
                </a:cxn>
              </a:cxnLst>
              <a:rect l="0" t="0" r="r" b="b"/>
              <a:pathLst>
                <a:path w="265" h="196">
                  <a:moveTo>
                    <a:pt x="265" y="196"/>
                  </a:moveTo>
                  <a:lnTo>
                    <a:pt x="0" y="196"/>
                  </a:lnTo>
                  <a:lnTo>
                    <a:pt x="131" y="0"/>
                  </a:lnTo>
                  <a:lnTo>
                    <a:pt x="265" y="196"/>
                  </a:lnTo>
                  <a:close/>
                </a:path>
              </a:pathLst>
            </a:custGeom>
            <a:solidFill>
              <a:srgbClr val="99D81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Rectangle 16"/>
            <p:cNvSpPr>
              <a:spLocks noChangeArrowheads="1"/>
            </p:cNvSpPr>
            <p:nvPr/>
          </p:nvSpPr>
          <p:spPr bwMode="auto">
            <a:xfrm>
              <a:off x="4360863" y="4320267"/>
              <a:ext cx="422275" cy="4286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1" name="Group 60"/>
          <p:cNvGrpSpPr/>
          <p:nvPr/>
        </p:nvGrpSpPr>
        <p:grpSpPr>
          <a:xfrm>
            <a:off x="3996170" y="5404661"/>
            <a:ext cx="1154028" cy="1216691"/>
            <a:chOff x="4570413" y="4009117"/>
            <a:chExt cx="701675" cy="739775"/>
          </a:xfrm>
          <a:solidFill>
            <a:srgbClr val="3EB8CD"/>
          </a:solidFill>
        </p:grpSpPr>
        <p:sp>
          <p:nvSpPr>
            <p:cNvPr id="4111" name="Freeform 15"/>
            <p:cNvSpPr>
              <a:spLocks/>
            </p:cNvSpPr>
            <p:nvPr/>
          </p:nvSpPr>
          <p:spPr bwMode="auto">
            <a:xfrm>
              <a:off x="4570413" y="4009117"/>
              <a:ext cx="701675" cy="311150"/>
            </a:xfrm>
            <a:custGeom>
              <a:avLst/>
              <a:gdLst/>
              <a:ahLst/>
              <a:cxnLst>
                <a:cxn ang="0">
                  <a:pos x="133" y="196"/>
                </a:cxn>
                <a:cxn ang="0">
                  <a:pos x="0" y="0"/>
                </a:cxn>
                <a:cxn ang="0">
                  <a:pos x="442" y="196"/>
                </a:cxn>
                <a:cxn ang="0">
                  <a:pos x="133" y="196"/>
                </a:cxn>
              </a:cxnLst>
              <a:rect l="0" t="0" r="r" b="b"/>
              <a:pathLst>
                <a:path w="442" h="196">
                  <a:moveTo>
                    <a:pt x="133" y="196"/>
                  </a:moveTo>
                  <a:lnTo>
                    <a:pt x="0" y="0"/>
                  </a:lnTo>
                  <a:lnTo>
                    <a:pt x="442" y="196"/>
                  </a:lnTo>
                  <a:lnTo>
                    <a:pt x="133" y="196"/>
                  </a:lnTo>
                  <a:close/>
                </a:path>
              </a:pathLst>
            </a:custGeom>
            <a:solidFill>
              <a:srgbClr val="52CCE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4781550" y="4320267"/>
              <a:ext cx="490538" cy="428625"/>
            </a:xfrm>
            <a:custGeom>
              <a:avLst/>
              <a:gdLst/>
              <a:ahLst/>
              <a:cxnLst>
                <a:cxn ang="0">
                  <a:pos x="177" y="270"/>
                </a:cxn>
                <a:cxn ang="0">
                  <a:pos x="177" y="270"/>
                </a:cxn>
                <a:cxn ang="0">
                  <a:pos x="0" y="270"/>
                </a:cxn>
                <a:cxn ang="0">
                  <a:pos x="0" y="0"/>
                </a:cxn>
                <a:cxn ang="0">
                  <a:pos x="309" y="0"/>
                </a:cxn>
                <a:cxn ang="0">
                  <a:pos x="309" y="270"/>
                </a:cxn>
                <a:cxn ang="0">
                  <a:pos x="177" y="270"/>
                </a:cxn>
              </a:cxnLst>
              <a:rect l="0" t="0" r="r" b="b"/>
              <a:pathLst>
                <a:path w="309" h="270">
                  <a:moveTo>
                    <a:pt x="177" y="270"/>
                  </a:moveTo>
                  <a:lnTo>
                    <a:pt x="177" y="270"/>
                  </a:lnTo>
                  <a:lnTo>
                    <a:pt x="0" y="270"/>
                  </a:lnTo>
                  <a:lnTo>
                    <a:pt x="0" y="0"/>
                  </a:lnTo>
                  <a:lnTo>
                    <a:pt x="309" y="0"/>
                  </a:lnTo>
                  <a:lnTo>
                    <a:pt x="309" y="270"/>
                  </a:lnTo>
                  <a:lnTo>
                    <a:pt x="177" y="2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p:cNvGrpSpPr/>
          <p:nvPr/>
        </p:nvGrpSpPr>
        <p:grpSpPr>
          <a:xfrm>
            <a:off x="2864198" y="5404661"/>
            <a:ext cx="1148805" cy="1216691"/>
            <a:chOff x="3871912" y="4009117"/>
            <a:chExt cx="698500" cy="739775"/>
          </a:xfrm>
          <a:solidFill>
            <a:srgbClr val="FF2B2A"/>
          </a:solidFill>
        </p:grpSpPr>
        <p:sp>
          <p:nvSpPr>
            <p:cNvPr id="4108" name="Freeform 12"/>
            <p:cNvSpPr>
              <a:spLocks/>
            </p:cNvSpPr>
            <p:nvPr/>
          </p:nvSpPr>
          <p:spPr bwMode="auto">
            <a:xfrm>
              <a:off x="3871912" y="4009117"/>
              <a:ext cx="698500" cy="311150"/>
            </a:xfrm>
            <a:custGeom>
              <a:avLst/>
              <a:gdLst/>
              <a:ahLst/>
              <a:cxnLst>
                <a:cxn ang="0">
                  <a:pos x="309" y="196"/>
                </a:cxn>
                <a:cxn ang="0">
                  <a:pos x="133" y="196"/>
                </a:cxn>
                <a:cxn ang="0">
                  <a:pos x="0" y="196"/>
                </a:cxn>
                <a:cxn ang="0">
                  <a:pos x="440" y="0"/>
                </a:cxn>
                <a:cxn ang="0">
                  <a:pos x="309" y="196"/>
                </a:cxn>
              </a:cxnLst>
              <a:rect l="0" t="0" r="r" b="b"/>
              <a:pathLst>
                <a:path w="440" h="196">
                  <a:moveTo>
                    <a:pt x="309" y="196"/>
                  </a:moveTo>
                  <a:lnTo>
                    <a:pt x="133" y="196"/>
                  </a:lnTo>
                  <a:lnTo>
                    <a:pt x="0" y="196"/>
                  </a:lnTo>
                  <a:lnTo>
                    <a:pt x="440" y="0"/>
                  </a:lnTo>
                  <a:lnTo>
                    <a:pt x="309" y="196"/>
                  </a:lnTo>
                  <a:close/>
                </a:path>
              </a:pathLst>
            </a:custGeom>
            <a:solidFill>
              <a:srgbClr val="FF494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p:cNvSpPr>
            <p:nvPr/>
          </p:nvSpPr>
          <p:spPr bwMode="auto">
            <a:xfrm>
              <a:off x="3871912" y="4320267"/>
              <a:ext cx="490538" cy="428625"/>
            </a:xfrm>
            <a:custGeom>
              <a:avLst/>
              <a:gdLst/>
              <a:ahLst/>
              <a:cxnLst>
                <a:cxn ang="0">
                  <a:pos x="132" y="270"/>
                </a:cxn>
                <a:cxn ang="0">
                  <a:pos x="132" y="270"/>
                </a:cxn>
                <a:cxn ang="0">
                  <a:pos x="0" y="270"/>
                </a:cxn>
                <a:cxn ang="0">
                  <a:pos x="0" y="0"/>
                </a:cxn>
                <a:cxn ang="0">
                  <a:pos x="309" y="0"/>
                </a:cxn>
                <a:cxn ang="0">
                  <a:pos x="309" y="270"/>
                </a:cxn>
                <a:cxn ang="0">
                  <a:pos x="132" y="270"/>
                </a:cxn>
              </a:cxnLst>
              <a:rect l="0" t="0" r="r" b="b"/>
              <a:pathLst>
                <a:path w="309" h="270">
                  <a:moveTo>
                    <a:pt x="132" y="270"/>
                  </a:moveTo>
                  <a:lnTo>
                    <a:pt x="132" y="270"/>
                  </a:lnTo>
                  <a:lnTo>
                    <a:pt x="0" y="270"/>
                  </a:lnTo>
                  <a:lnTo>
                    <a:pt x="0" y="0"/>
                  </a:lnTo>
                  <a:lnTo>
                    <a:pt x="309" y="0"/>
                  </a:lnTo>
                  <a:lnTo>
                    <a:pt x="309" y="270"/>
                  </a:lnTo>
                  <a:lnTo>
                    <a:pt x="132" y="2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4316427" y="3255427"/>
            <a:ext cx="1414068" cy="637117"/>
            <a:chOff x="4316427" y="3255427"/>
            <a:chExt cx="1414068" cy="637117"/>
          </a:xfrm>
        </p:grpSpPr>
        <p:sp>
          <p:nvSpPr>
            <p:cNvPr id="4103" name="Freeform 7"/>
            <p:cNvSpPr>
              <a:spLocks/>
            </p:cNvSpPr>
            <p:nvPr/>
          </p:nvSpPr>
          <p:spPr bwMode="auto">
            <a:xfrm rot="2812419">
              <a:off x="4704902" y="2866952"/>
              <a:ext cx="637117" cy="1414068"/>
            </a:xfrm>
            <a:custGeom>
              <a:avLst/>
              <a:gdLst/>
              <a:ahLst/>
              <a:cxnLst>
                <a:cxn ang="0">
                  <a:pos x="0" y="62"/>
                </a:cxn>
                <a:cxn ang="0">
                  <a:pos x="62" y="0"/>
                </a:cxn>
                <a:cxn ang="0">
                  <a:pos x="168" y="0"/>
                </a:cxn>
                <a:cxn ang="0">
                  <a:pos x="230" y="62"/>
                </a:cxn>
                <a:cxn ang="0">
                  <a:pos x="230" y="351"/>
                </a:cxn>
                <a:cxn ang="0">
                  <a:pos x="168" y="413"/>
                </a:cxn>
                <a:cxn ang="0">
                  <a:pos x="62" y="413"/>
                </a:cxn>
                <a:cxn ang="0">
                  <a:pos x="0" y="351"/>
                </a:cxn>
                <a:cxn ang="0">
                  <a:pos x="0" y="62"/>
                </a:cxn>
              </a:cxnLst>
              <a:rect l="0" t="0" r="r" b="b"/>
              <a:pathLst>
                <a:path w="230" h="413">
                  <a:moveTo>
                    <a:pt x="0" y="62"/>
                  </a:moveTo>
                  <a:cubicBezTo>
                    <a:pt x="0" y="28"/>
                    <a:pt x="28" y="0"/>
                    <a:pt x="62" y="0"/>
                  </a:cubicBezTo>
                  <a:cubicBezTo>
                    <a:pt x="168" y="0"/>
                    <a:pt x="168" y="0"/>
                    <a:pt x="168" y="0"/>
                  </a:cubicBezTo>
                  <a:cubicBezTo>
                    <a:pt x="202" y="0"/>
                    <a:pt x="230" y="28"/>
                    <a:pt x="230" y="62"/>
                  </a:cubicBezTo>
                  <a:cubicBezTo>
                    <a:pt x="230" y="351"/>
                    <a:pt x="230" y="351"/>
                    <a:pt x="230" y="351"/>
                  </a:cubicBezTo>
                  <a:cubicBezTo>
                    <a:pt x="230" y="385"/>
                    <a:pt x="202" y="413"/>
                    <a:pt x="168" y="413"/>
                  </a:cubicBezTo>
                  <a:cubicBezTo>
                    <a:pt x="62" y="413"/>
                    <a:pt x="62" y="413"/>
                    <a:pt x="62" y="413"/>
                  </a:cubicBezTo>
                  <a:cubicBezTo>
                    <a:pt x="28" y="413"/>
                    <a:pt x="0" y="385"/>
                    <a:pt x="0" y="351"/>
                  </a:cubicBezTo>
                  <a:lnTo>
                    <a:pt x="0" y="62"/>
                  </a:lnTo>
                  <a:close/>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TextBox 41"/>
            <p:cNvSpPr txBox="1"/>
            <p:nvPr/>
          </p:nvSpPr>
          <p:spPr>
            <a:xfrm rot="18970942">
              <a:off x="4527591" y="3381296"/>
              <a:ext cx="97744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01</a:t>
              </a:r>
            </a:p>
          </p:txBody>
        </p:sp>
      </p:grpSp>
      <p:sp>
        <p:nvSpPr>
          <p:cNvPr id="44" name="TextBox 43"/>
          <p:cNvSpPr txBox="1"/>
          <p:nvPr/>
        </p:nvSpPr>
        <p:spPr>
          <a:xfrm>
            <a:off x="7661344" y="2418826"/>
            <a:ext cx="2437602" cy="1114151"/>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8" name="Group 7"/>
          <p:cNvGrpSpPr/>
          <p:nvPr/>
        </p:nvGrpSpPr>
        <p:grpSpPr>
          <a:xfrm>
            <a:off x="5579830" y="2038999"/>
            <a:ext cx="1322917" cy="651933"/>
            <a:chOff x="5579830" y="2038999"/>
            <a:chExt cx="1322917" cy="651933"/>
          </a:xfrm>
        </p:grpSpPr>
        <p:sp>
          <p:nvSpPr>
            <p:cNvPr id="4105" name="Freeform 9"/>
            <p:cNvSpPr>
              <a:spLocks/>
            </p:cNvSpPr>
            <p:nvPr/>
          </p:nvSpPr>
          <p:spPr bwMode="auto">
            <a:xfrm rot="2793744">
              <a:off x="5915322" y="1703507"/>
              <a:ext cx="651933" cy="1322917"/>
            </a:xfrm>
            <a:custGeom>
              <a:avLst/>
              <a:gdLst/>
              <a:ahLst/>
              <a:cxnLst>
                <a:cxn ang="0">
                  <a:pos x="235" y="415"/>
                </a:cxn>
                <a:cxn ang="0">
                  <a:pos x="174" y="477"/>
                </a:cxn>
                <a:cxn ang="0">
                  <a:pos x="62" y="477"/>
                </a:cxn>
                <a:cxn ang="0">
                  <a:pos x="0" y="415"/>
                </a:cxn>
                <a:cxn ang="0">
                  <a:pos x="0" y="62"/>
                </a:cxn>
                <a:cxn ang="0">
                  <a:pos x="62" y="0"/>
                </a:cxn>
                <a:cxn ang="0">
                  <a:pos x="174" y="0"/>
                </a:cxn>
                <a:cxn ang="0">
                  <a:pos x="235" y="62"/>
                </a:cxn>
                <a:cxn ang="0">
                  <a:pos x="235" y="415"/>
                </a:cxn>
              </a:cxnLst>
              <a:rect l="0" t="0" r="r" b="b"/>
              <a:pathLst>
                <a:path w="235" h="477">
                  <a:moveTo>
                    <a:pt x="235" y="415"/>
                  </a:moveTo>
                  <a:cubicBezTo>
                    <a:pt x="235" y="449"/>
                    <a:pt x="208" y="477"/>
                    <a:pt x="174" y="477"/>
                  </a:cubicBezTo>
                  <a:cubicBezTo>
                    <a:pt x="62" y="477"/>
                    <a:pt x="62" y="477"/>
                    <a:pt x="62" y="477"/>
                  </a:cubicBezTo>
                  <a:cubicBezTo>
                    <a:pt x="28" y="477"/>
                    <a:pt x="0" y="449"/>
                    <a:pt x="0" y="415"/>
                  </a:cubicBezTo>
                  <a:cubicBezTo>
                    <a:pt x="0" y="62"/>
                    <a:pt x="0" y="62"/>
                    <a:pt x="0" y="62"/>
                  </a:cubicBezTo>
                  <a:cubicBezTo>
                    <a:pt x="0" y="28"/>
                    <a:pt x="28" y="0"/>
                    <a:pt x="62" y="0"/>
                  </a:cubicBezTo>
                  <a:cubicBezTo>
                    <a:pt x="174" y="0"/>
                    <a:pt x="174" y="0"/>
                    <a:pt x="174" y="0"/>
                  </a:cubicBezTo>
                  <a:cubicBezTo>
                    <a:pt x="208" y="0"/>
                    <a:pt x="235" y="28"/>
                    <a:pt x="235" y="62"/>
                  </a:cubicBezTo>
                  <a:lnTo>
                    <a:pt x="235" y="415"/>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TextBox 61"/>
            <p:cNvSpPr txBox="1"/>
            <p:nvPr/>
          </p:nvSpPr>
          <p:spPr>
            <a:xfrm rot="18970942">
              <a:off x="5731015" y="2184081"/>
              <a:ext cx="100700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02</a:t>
              </a:r>
            </a:p>
          </p:txBody>
        </p:sp>
      </p:grpSp>
      <p:grpSp>
        <p:nvGrpSpPr>
          <p:cNvPr id="10" name="Group 9"/>
          <p:cNvGrpSpPr/>
          <p:nvPr/>
        </p:nvGrpSpPr>
        <p:grpSpPr>
          <a:xfrm>
            <a:off x="5860990" y="3477017"/>
            <a:ext cx="1642533" cy="704851"/>
            <a:chOff x="5860990" y="3477017"/>
            <a:chExt cx="1642533" cy="704851"/>
          </a:xfrm>
        </p:grpSpPr>
        <p:sp>
          <p:nvSpPr>
            <p:cNvPr id="4107" name="Freeform 11"/>
            <p:cNvSpPr>
              <a:spLocks/>
            </p:cNvSpPr>
            <p:nvPr/>
          </p:nvSpPr>
          <p:spPr bwMode="auto">
            <a:xfrm rot="2776748">
              <a:off x="6329831" y="3008176"/>
              <a:ext cx="704851" cy="1642533"/>
            </a:xfrm>
            <a:custGeom>
              <a:avLst/>
              <a:gdLst/>
              <a:ahLst/>
              <a:cxnLst>
                <a:cxn ang="0">
                  <a:pos x="254" y="530"/>
                </a:cxn>
                <a:cxn ang="0">
                  <a:pos x="192" y="592"/>
                </a:cxn>
                <a:cxn ang="0">
                  <a:pos x="62" y="592"/>
                </a:cxn>
                <a:cxn ang="0">
                  <a:pos x="0" y="530"/>
                </a:cxn>
                <a:cxn ang="0">
                  <a:pos x="0" y="62"/>
                </a:cxn>
                <a:cxn ang="0">
                  <a:pos x="62" y="0"/>
                </a:cxn>
                <a:cxn ang="0">
                  <a:pos x="192" y="0"/>
                </a:cxn>
                <a:cxn ang="0">
                  <a:pos x="254" y="62"/>
                </a:cxn>
                <a:cxn ang="0">
                  <a:pos x="254" y="530"/>
                </a:cxn>
              </a:cxnLst>
              <a:rect l="0" t="0" r="r" b="b"/>
              <a:pathLst>
                <a:path w="254" h="592">
                  <a:moveTo>
                    <a:pt x="254" y="530"/>
                  </a:moveTo>
                  <a:cubicBezTo>
                    <a:pt x="254" y="564"/>
                    <a:pt x="226" y="592"/>
                    <a:pt x="192" y="592"/>
                  </a:cubicBezTo>
                  <a:cubicBezTo>
                    <a:pt x="62" y="592"/>
                    <a:pt x="62" y="592"/>
                    <a:pt x="62" y="592"/>
                  </a:cubicBezTo>
                  <a:cubicBezTo>
                    <a:pt x="28" y="592"/>
                    <a:pt x="0" y="564"/>
                    <a:pt x="0" y="530"/>
                  </a:cubicBezTo>
                  <a:cubicBezTo>
                    <a:pt x="0" y="62"/>
                    <a:pt x="0" y="62"/>
                    <a:pt x="0" y="62"/>
                  </a:cubicBezTo>
                  <a:cubicBezTo>
                    <a:pt x="0" y="28"/>
                    <a:pt x="28" y="0"/>
                    <a:pt x="62" y="0"/>
                  </a:cubicBezTo>
                  <a:cubicBezTo>
                    <a:pt x="192" y="0"/>
                    <a:pt x="192" y="0"/>
                    <a:pt x="192" y="0"/>
                  </a:cubicBezTo>
                  <a:cubicBezTo>
                    <a:pt x="226" y="0"/>
                    <a:pt x="254" y="28"/>
                    <a:pt x="254" y="62"/>
                  </a:cubicBezTo>
                  <a:lnTo>
                    <a:pt x="254" y="530"/>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TextBox 62"/>
            <p:cNvSpPr txBox="1"/>
            <p:nvPr/>
          </p:nvSpPr>
          <p:spPr>
            <a:xfrm rot="18970942">
              <a:off x="6208427" y="3625205"/>
              <a:ext cx="1005403"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03</a:t>
              </a:r>
            </a:p>
          </p:txBody>
        </p:sp>
      </p:grpSp>
      <p:sp>
        <p:nvSpPr>
          <p:cNvPr id="64" name="Freeform 525"/>
          <p:cNvSpPr>
            <a:spLocks noChangeAspect="1" noEditPoints="1"/>
          </p:cNvSpPr>
          <p:nvPr/>
        </p:nvSpPr>
        <p:spPr bwMode="auto">
          <a:xfrm>
            <a:off x="4427059" y="6120528"/>
            <a:ext cx="612839" cy="2743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543"/>
          <p:cNvSpPr>
            <a:spLocks noEditPoints="1"/>
          </p:cNvSpPr>
          <p:nvPr/>
        </p:nvSpPr>
        <p:spPr bwMode="auto">
          <a:xfrm>
            <a:off x="3020305" y="6113944"/>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578"/>
          <p:cNvSpPr>
            <a:spLocks noChangeAspect="1" noEditPoints="1"/>
          </p:cNvSpPr>
          <p:nvPr/>
        </p:nvSpPr>
        <p:spPr bwMode="auto">
          <a:xfrm>
            <a:off x="3751452" y="6173175"/>
            <a:ext cx="502920" cy="215978"/>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7" name="Group 66"/>
          <p:cNvGrpSpPr/>
          <p:nvPr/>
        </p:nvGrpSpPr>
        <p:grpSpPr>
          <a:xfrm>
            <a:off x="6310489" y="258228"/>
            <a:ext cx="5508978" cy="954108"/>
            <a:chOff x="3341511" y="258228"/>
            <a:chExt cx="5508978" cy="954108"/>
          </a:xfrm>
        </p:grpSpPr>
        <p:sp>
          <p:nvSpPr>
            <p:cNvPr id="68" name="TextBox 67"/>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69" name="TextBox 68"/>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grpSp>
        <p:nvGrpSpPr>
          <p:cNvPr id="7" name="Group 6"/>
          <p:cNvGrpSpPr/>
          <p:nvPr/>
        </p:nvGrpSpPr>
        <p:grpSpPr>
          <a:xfrm>
            <a:off x="3250230" y="3122648"/>
            <a:ext cx="5486401" cy="774516"/>
            <a:chOff x="3250230" y="3122648"/>
            <a:chExt cx="5486401" cy="774516"/>
          </a:xfrm>
        </p:grpSpPr>
        <p:grpSp>
          <p:nvGrpSpPr>
            <p:cNvPr id="40" name="Group 39"/>
            <p:cNvGrpSpPr>
              <a:grpSpLocks noChangeAspect="1"/>
            </p:cNvGrpSpPr>
            <p:nvPr/>
          </p:nvGrpSpPr>
          <p:grpSpPr>
            <a:xfrm rot="2761792">
              <a:off x="5611767" y="772299"/>
              <a:ext cx="763328" cy="5486401"/>
              <a:chOff x="4240215" y="1263652"/>
              <a:chExt cx="379016" cy="2724156"/>
            </a:xfrm>
          </p:grpSpPr>
          <p:sp>
            <p:nvSpPr>
              <p:cNvPr id="4109" name="Rectangle 13"/>
              <p:cNvSpPr>
                <a:spLocks noChangeArrowheads="1"/>
              </p:cNvSpPr>
              <p:nvPr/>
            </p:nvSpPr>
            <p:spPr bwMode="auto">
              <a:xfrm>
                <a:off x="4430712" y="3965583"/>
                <a:ext cx="1588" cy="1588"/>
              </a:xfrm>
              <a:prstGeom prst="rect">
                <a:avLst/>
              </a:prstGeom>
              <a:solidFill>
                <a:srgbClr val="CCCCCC"/>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4443413" y="3597282"/>
                <a:ext cx="160338" cy="384176"/>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4335463" y="3597282"/>
                <a:ext cx="192088" cy="390526"/>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254500" y="3597282"/>
                <a:ext cx="160338" cy="384176"/>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241405" y="1373191"/>
                <a:ext cx="377825" cy="2246318"/>
              </a:xfrm>
              <a:custGeom>
                <a:avLst/>
                <a:gdLst/>
                <a:ahLst/>
                <a:cxnLst>
                  <a:cxn ang="0">
                    <a:pos x="182" y="1071"/>
                  </a:cxn>
                  <a:cxn ang="0">
                    <a:pos x="91" y="1079"/>
                  </a:cxn>
                  <a:cxn ang="0">
                    <a:pos x="91" y="1078"/>
                  </a:cxn>
                  <a:cxn ang="0">
                    <a:pos x="0" y="1070"/>
                  </a:cxn>
                  <a:cxn ang="0">
                    <a:pos x="0" y="61"/>
                  </a:cxn>
                  <a:cxn ang="0">
                    <a:pos x="91" y="0"/>
                  </a:cxn>
                  <a:cxn ang="0">
                    <a:pos x="91" y="0"/>
                  </a:cxn>
                  <a:cxn ang="0">
                    <a:pos x="182" y="61"/>
                  </a:cxn>
                  <a:cxn ang="0">
                    <a:pos x="182" y="1071"/>
                  </a:cxn>
                </a:cxnLst>
                <a:rect l="0" t="0" r="r" b="b"/>
                <a:pathLst>
                  <a:path w="182" h="1079">
                    <a:moveTo>
                      <a:pt x="182" y="1071"/>
                    </a:moveTo>
                    <a:cubicBezTo>
                      <a:pt x="182" y="1071"/>
                      <a:pt x="142" y="1079"/>
                      <a:pt x="91" y="1079"/>
                    </a:cubicBezTo>
                    <a:cubicBezTo>
                      <a:pt x="91" y="1078"/>
                      <a:pt x="91" y="1078"/>
                      <a:pt x="91" y="1078"/>
                    </a:cubicBezTo>
                    <a:cubicBezTo>
                      <a:pt x="41" y="1078"/>
                      <a:pt x="0" y="1070"/>
                      <a:pt x="0" y="1070"/>
                    </a:cubicBezTo>
                    <a:cubicBezTo>
                      <a:pt x="0" y="61"/>
                      <a:pt x="0" y="61"/>
                      <a:pt x="0" y="61"/>
                    </a:cubicBezTo>
                    <a:cubicBezTo>
                      <a:pt x="0" y="27"/>
                      <a:pt x="41" y="0"/>
                      <a:pt x="91" y="0"/>
                    </a:cubicBezTo>
                    <a:cubicBezTo>
                      <a:pt x="91" y="0"/>
                      <a:pt x="91" y="0"/>
                      <a:pt x="91" y="0"/>
                    </a:cubicBezTo>
                    <a:cubicBezTo>
                      <a:pt x="142" y="0"/>
                      <a:pt x="182" y="27"/>
                      <a:pt x="182" y="61"/>
                    </a:cubicBezTo>
                    <a:lnTo>
                      <a:pt x="182" y="1071"/>
                    </a:lnTo>
                    <a:close/>
                  </a:path>
                </a:pathLst>
              </a:custGeom>
              <a:gradFill>
                <a:gsLst>
                  <a:gs pos="0">
                    <a:schemeClr val="bg1">
                      <a:lumMod val="65000"/>
                    </a:schemeClr>
                  </a:gs>
                  <a:gs pos="50000">
                    <a:schemeClr val="bg1">
                      <a:lumMod val="75000"/>
                    </a:schemeClr>
                  </a:gs>
                  <a:gs pos="100000">
                    <a:schemeClr val="bg1">
                      <a:lumMod val="6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240215" y="3575057"/>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475165" y="3578232"/>
                <a:ext cx="142875" cy="255589"/>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327527" y="3544896"/>
                <a:ext cx="206375" cy="288926"/>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p:cNvSpPr>
              <p:nvPr/>
            </p:nvSpPr>
            <p:spPr bwMode="auto">
              <a:xfrm>
                <a:off x="4241406" y="1263652"/>
                <a:ext cx="377825" cy="185738"/>
              </a:xfrm>
              <a:custGeom>
                <a:avLst/>
                <a:gdLst/>
                <a:ahLst/>
                <a:cxnLst>
                  <a:cxn ang="0">
                    <a:pos x="91" y="62"/>
                  </a:cxn>
                  <a:cxn ang="0">
                    <a:pos x="182" y="89"/>
                  </a:cxn>
                  <a:cxn ang="0">
                    <a:pos x="182" y="54"/>
                  </a:cxn>
                  <a:cxn ang="0">
                    <a:pos x="91" y="0"/>
                  </a:cxn>
                  <a:cxn ang="0">
                    <a:pos x="0" y="54"/>
                  </a:cxn>
                  <a:cxn ang="0">
                    <a:pos x="0" y="87"/>
                  </a:cxn>
                  <a:cxn ang="0">
                    <a:pos x="91" y="62"/>
                  </a:cxn>
                </a:cxnLst>
                <a:rect l="0" t="0" r="r" b="b"/>
                <a:pathLst>
                  <a:path w="182" h="89">
                    <a:moveTo>
                      <a:pt x="91" y="62"/>
                    </a:moveTo>
                    <a:cubicBezTo>
                      <a:pt x="126" y="62"/>
                      <a:pt x="157" y="79"/>
                      <a:pt x="182" y="89"/>
                    </a:cubicBezTo>
                    <a:cubicBezTo>
                      <a:pt x="182" y="54"/>
                      <a:pt x="182" y="54"/>
                      <a:pt x="182" y="54"/>
                    </a:cubicBezTo>
                    <a:cubicBezTo>
                      <a:pt x="182" y="13"/>
                      <a:pt x="141" y="0"/>
                      <a:pt x="91" y="0"/>
                    </a:cubicBezTo>
                    <a:cubicBezTo>
                      <a:pt x="41" y="0"/>
                      <a:pt x="0" y="13"/>
                      <a:pt x="0" y="54"/>
                    </a:cubicBezTo>
                    <a:cubicBezTo>
                      <a:pt x="0" y="87"/>
                      <a:pt x="0" y="87"/>
                      <a:pt x="0" y="87"/>
                    </a:cubicBezTo>
                    <a:cubicBezTo>
                      <a:pt x="25" y="77"/>
                      <a:pt x="57" y="62"/>
                      <a:pt x="91" y="62"/>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3" name="Freeform 27"/>
              <p:cNvSpPr>
                <a:spLocks/>
              </p:cNvSpPr>
              <p:nvPr/>
            </p:nvSpPr>
            <p:spPr bwMode="auto">
              <a:xfrm>
                <a:off x="4242199" y="1377950"/>
                <a:ext cx="376236" cy="120650"/>
              </a:xfrm>
              <a:custGeom>
                <a:avLst/>
                <a:gdLst/>
                <a:ahLst/>
                <a:cxnLst>
                  <a:cxn ang="0">
                    <a:pos x="92" y="0"/>
                  </a:cxn>
                  <a:cxn ang="0">
                    <a:pos x="0" y="30"/>
                  </a:cxn>
                  <a:cxn ang="0">
                    <a:pos x="0" y="58"/>
                  </a:cxn>
                  <a:cxn ang="0">
                    <a:pos x="92" y="28"/>
                  </a:cxn>
                  <a:cxn ang="0">
                    <a:pos x="184" y="58"/>
                  </a:cxn>
                  <a:cxn ang="0">
                    <a:pos x="184" y="30"/>
                  </a:cxn>
                  <a:cxn ang="0">
                    <a:pos x="92" y="0"/>
                  </a:cxn>
                </a:cxnLst>
                <a:rect l="0" t="0" r="r" b="b"/>
                <a:pathLst>
                  <a:path w="184" h="58">
                    <a:moveTo>
                      <a:pt x="92" y="0"/>
                    </a:moveTo>
                    <a:cubicBezTo>
                      <a:pt x="41" y="0"/>
                      <a:pt x="0" y="13"/>
                      <a:pt x="0" y="30"/>
                    </a:cubicBezTo>
                    <a:cubicBezTo>
                      <a:pt x="0" y="58"/>
                      <a:pt x="0" y="58"/>
                      <a:pt x="0" y="58"/>
                    </a:cubicBezTo>
                    <a:cubicBezTo>
                      <a:pt x="0" y="41"/>
                      <a:pt x="41" y="28"/>
                      <a:pt x="92" y="28"/>
                    </a:cubicBezTo>
                    <a:cubicBezTo>
                      <a:pt x="143" y="28"/>
                      <a:pt x="184" y="41"/>
                      <a:pt x="184" y="58"/>
                    </a:cubicBezTo>
                    <a:cubicBezTo>
                      <a:pt x="184" y="30"/>
                      <a:pt x="184" y="30"/>
                      <a:pt x="184" y="30"/>
                    </a:cubicBezTo>
                    <a:cubicBezTo>
                      <a:pt x="184" y="13"/>
                      <a:pt x="143" y="0"/>
                      <a:pt x="92" y="0"/>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0" name="TextBox 69"/>
            <p:cNvSpPr txBox="1"/>
            <p:nvPr/>
          </p:nvSpPr>
          <p:spPr>
            <a:xfrm rot="18971104" flipH="1">
              <a:off x="4991997" y="3122648"/>
              <a:ext cx="2378806" cy="369332"/>
            </a:xfrm>
            <a:prstGeom prst="rect">
              <a:avLst/>
            </a:prstGeom>
            <a:noFill/>
          </p:spPr>
          <p:txBody>
            <a:bodyPr wrap="square" rtlCol="0">
              <a:spAutoFit/>
            </a:bodyPr>
            <a:lstStyle/>
            <a:p>
              <a:pPr defTabSz="1219170">
                <a:spcBef>
                  <a:spcPct val="20000"/>
                </a:spcBef>
                <a:defRPr/>
              </a:pPr>
              <a:r>
                <a:rPr lang="en-US" b="1" dirty="0">
                  <a:solidFill>
                    <a:schemeClr val="bg1"/>
                  </a:solidFill>
                  <a:latin typeface="Candara" panose="020E0502030303020204" pitchFamily="34" charset="0"/>
                </a:rPr>
                <a:t>LOREM IPSUM DOLOR</a:t>
              </a:r>
            </a:p>
          </p:txBody>
        </p:sp>
      </p:grpSp>
    </p:spTree>
    <p:extLst>
      <p:ext uri="{BB962C8B-B14F-4D97-AF65-F5344CB8AC3E}">
        <p14:creationId xmlns:p14="http://schemas.microsoft.com/office/powerpoint/2010/main" val="889298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2"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1+#ppt_w/2"/>
                                          </p:val>
                                        </p:tav>
                                        <p:tav tm="100000">
                                          <p:val>
                                            <p:strVal val="#ppt_x"/>
                                          </p:val>
                                        </p:tav>
                                      </p:tavLst>
                                    </p:anim>
                                    <p:anim calcmode="lin" valueType="num">
                                      <p:cBhvr additive="base">
                                        <p:cTn id="12" dur="500" fill="hold"/>
                                        <p:tgtEl>
                                          <p:spTgt spid="7"/>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4" fill="hold" nodeType="afterEffect">
                                  <p:stCondLst>
                                    <p:cond delay="0"/>
                                  </p:stCondLst>
                                  <p:childTnLst>
                                    <p:set>
                                      <p:cBhvr>
                                        <p:cTn id="15" dur="1" fill="hold">
                                          <p:stCondLst>
                                            <p:cond delay="0"/>
                                          </p:stCondLst>
                                        </p:cTn>
                                        <p:tgtEl>
                                          <p:spTgt spid="59"/>
                                        </p:tgtEl>
                                        <p:attrNameLst>
                                          <p:attrName>style.visibility</p:attrName>
                                        </p:attrNameLst>
                                      </p:cBhvr>
                                      <p:to>
                                        <p:strVal val="visible"/>
                                      </p:to>
                                    </p:set>
                                    <p:animEffect transition="in" filter="wipe(down)">
                                      <p:cBhvr>
                                        <p:cTn id="16" dur="500"/>
                                        <p:tgtEl>
                                          <p:spTgt spid="59"/>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65"/>
                                        </p:tgtEl>
                                        <p:attrNameLst>
                                          <p:attrName>style.visibility</p:attrName>
                                        </p:attrNameLst>
                                      </p:cBhvr>
                                      <p:to>
                                        <p:strVal val="visible"/>
                                      </p:to>
                                    </p:set>
                                    <p:anim calcmode="lin" valueType="num">
                                      <p:cBhvr>
                                        <p:cTn id="19" dur="500" fill="hold"/>
                                        <p:tgtEl>
                                          <p:spTgt spid="65"/>
                                        </p:tgtEl>
                                        <p:attrNameLst>
                                          <p:attrName>ppt_w</p:attrName>
                                        </p:attrNameLst>
                                      </p:cBhvr>
                                      <p:tavLst>
                                        <p:tav tm="0">
                                          <p:val>
                                            <p:fltVal val="0"/>
                                          </p:val>
                                        </p:tav>
                                        <p:tav tm="100000">
                                          <p:val>
                                            <p:strVal val="#ppt_w"/>
                                          </p:val>
                                        </p:tav>
                                      </p:tavLst>
                                    </p:anim>
                                    <p:anim calcmode="lin" valueType="num">
                                      <p:cBhvr>
                                        <p:cTn id="20" dur="500" fill="hold"/>
                                        <p:tgtEl>
                                          <p:spTgt spid="65"/>
                                        </p:tgtEl>
                                        <p:attrNameLst>
                                          <p:attrName>ppt_h</p:attrName>
                                        </p:attrNameLst>
                                      </p:cBhvr>
                                      <p:tavLst>
                                        <p:tav tm="0">
                                          <p:val>
                                            <p:fltVal val="0"/>
                                          </p:val>
                                        </p:tav>
                                        <p:tav tm="100000">
                                          <p:val>
                                            <p:strVal val="#ppt_h"/>
                                          </p:val>
                                        </p:tav>
                                      </p:tavLst>
                                    </p:anim>
                                    <p:animEffect transition="in" filter="fade">
                                      <p:cBhvr>
                                        <p:cTn id="21" dur="500"/>
                                        <p:tgtEl>
                                          <p:spTgt spid="65"/>
                                        </p:tgtEl>
                                      </p:cBhvr>
                                    </p:animEffect>
                                  </p:childTnLst>
                                </p:cTn>
                              </p:par>
                            </p:childTnLst>
                          </p:cTn>
                        </p:par>
                        <p:par>
                          <p:cTn id="22" fill="hold">
                            <p:stCondLst>
                              <p:cond delay="1500"/>
                            </p:stCondLst>
                            <p:childTnLst>
                              <p:par>
                                <p:cTn id="23" presetID="1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p:tgtEl>
                                          <p:spTgt spid="9"/>
                                        </p:tgtEl>
                                        <p:attrNameLst>
                                          <p:attrName>ppt_y</p:attrName>
                                        </p:attrNameLst>
                                      </p:cBhvr>
                                      <p:tavLst>
                                        <p:tav tm="0">
                                          <p:val>
                                            <p:strVal val="#ppt_y+#ppt_h*1.125000"/>
                                          </p:val>
                                        </p:tav>
                                        <p:tav tm="100000">
                                          <p:val>
                                            <p:strVal val="#ppt_y"/>
                                          </p:val>
                                        </p:tav>
                                      </p:tavLst>
                                    </p:anim>
                                    <p:animEffect transition="in" filter="wipe(up)">
                                      <p:cBhvr>
                                        <p:cTn id="26" dur="500"/>
                                        <p:tgtEl>
                                          <p:spTgt spid="9"/>
                                        </p:tgtEl>
                                      </p:cBhvr>
                                    </p:animEffect>
                                  </p:childTnLst>
                                </p:cTn>
                              </p:par>
                            </p:childTnLst>
                          </p:cTn>
                        </p:par>
                        <p:par>
                          <p:cTn id="27" fill="hold">
                            <p:stCondLst>
                              <p:cond delay="2000"/>
                            </p:stCondLst>
                            <p:childTnLst>
                              <p:par>
                                <p:cTn id="28" presetID="22" presetClass="entr" presetSubtype="2" fill="hold"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wipe(right)">
                                      <p:cBhvr>
                                        <p:cTn id="30" dur="500"/>
                                        <p:tgtEl>
                                          <p:spTgt spid="46"/>
                                        </p:tgtEl>
                                      </p:cBhvr>
                                    </p:animEffect>
                                  </p:childTnLst>
                                </p:cTn>
                              </p:par>
                            </p:childTnLst>
                          </p:cTn>
                        </p:par>
                        <p:par>
                          <p:cTn id="31" fill="hold">
                            <p:stCondLst>
                              <p:cond delay="2500"/>
                            </p:stCondLst>
                            <p:childTnLst>
                              <p:par>
                                <p:cTn id="32" presetID="37" presetClass="entr" presetSubtype="0" fill="hold" grpId="0" nodeType="afterEffect">
                                  <p:stCondLst>
                                    <p:cond delay="0"/>
                                  </p:stCondLst>
                                  <p:childTnLst>
                                    <p:set>
                                      <p:cBhvr>
                                        <p:cTn id="33" dur="1" fill="hold">
                                          <p:stCondLst>
                                            <p:cond delay="0"/>
                                          </p:stCondLst>
                                        </p:cTn>
                                        <p:tgtEl>
                                          <p:spTgt spid="49"/>
                                        </p:tgtEl>
                                        <p:attrNameLst>
                                          <p:attrName>style.visibility</p:attrName>
                                        </p:attrNameLst>
                                      </p:cBhvr>
                                      <p:to>
                                        <p:strVal val="visible"/>
                                      </p:to>
                                    </p:set>
                                    <p:animEffect transition="in" filter="fade">
                                      <p:cBhvr>
                                        <p:cTn id="34" dur="1000"/>
                                        <p:tgtEl>
                                          <p:spTgt spid="49"/>
                                        </p:tgtEl>
                                      </p:cBhvr>
                                    </p:animEffect>
                                    <p:anim calcmode="lin" valueType="num">
                                      <p:cBhvr>
                                        <p:cTn id="35" dur="1000" fill="hold"/>
                                        <p:tgtEl>
                                          <p:spTgt spid="49"/>
                                        </p:tgtEl>
                                        <p:attrNameLst>
                                          <p:attrName>ppt_x</p:attrName>
                                        </p:attrNameLst>
                                      </p:cBhvr>
                                      <p:tavLst>
                                        <p:tav tm="0">
                                          <p:val>
                                            <p:strVal val="#ppt_x"/>
                                          </p:val>
                                        </p:tav>
                                        <p:tav tm="100000">
                                          <p:val>
                                            <p:strVal val="#ppt_x"/>
                                          </p:val>
                                        </p:tav>
                                      </p:tavLst>
                                    </p:anim>
                                    <p:anim calcmode="lin" valueType="num">
                                      <p:cBhvr>
                                        <p:cTn id="36" dur="900" decel="100000" fill="hold"/>
                                        <p:tgtEl>
                                          <p:spTgt spid="49"/>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60"/>
                                        </p:tgtEl>
                                        <p:attrNameLst>
                                          <p:attrName>style.visibility</p:attrName>
                                        </p:attrNameLst>
                                      </p:cBhvr>
                                      <p:to>
                                        <p:strVal val="visible"/>
                                      </p:to>
                                    </p:set>
                                    <p:animEffect transition="in" filter="wipe(down)">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66"/>
                                        </p:tgtEl>
                                        <p:attrNameLst>
                                          <p:attrName>style.visibility</p:attrName>
                                        </p:attrNameLst>
                                      </p:cBhvr>
                                      <p:to>
                                        <p:strVal val="visible"/>
                                      </p:to>
                                    </p:set>
                                    <p:anim calcmode="lin" valueType="num">
                                      <p:cBhvr>
                                        <p:cTn id="44" dur="500" fill="hold"/>
                                        <p:tgtEl>
                                          <p:spTgt spid="66"/>
                                        </p:tgtEl>
                                        <p:attrNameLst>
                                          <p:attrName>ppt_w</p:attrName>
                                        </p:attrNameLst>
                                      </p:cBhvr>
                                      <p:tavLst>
                                        <p:tav tm="0">
                                          <p:val>
                                            <p:fltVal val="0"/>
                                          </p:val>
                                        </p:tav>
                                        <p:tav tm="100000">
                                          <p:val>
                                            <p:strVal val="#ppt_w"/>
                                          </p:val>
                                        </p:tav>
                                      </p:tavLst>
                                    </p:anim>
                                    <p:anim calcmode="lin" valueType="num">
                                      <p:cBhvr>
                                        <p:cTn id="45" dur="500" fill="hold"/>
                                        <p:tgtEl>
                                          <p:spTgt spid="66"/>
                                        </p:tgtEl>
                                        <p:attrNameLst>
                                          <p:attrName>ppt_h</p:attrName>
                                        </p:attrNameLst>
                                      </p:cBhvr>
                                      <p:tavLst>
                                        <p:tav tm="0">
                                          <p:val>
                                            <p:fltVal val="0"/>
                                          </p:val>
                                        </p:tav>
                                        <p:tav tm="100000">
                                          <p:val>
                                            <p:strVal val="#ppt_h"/>
                                          </p:val>
                                        </p:tav>
                                      </p:tavLst>
                                    </p:anim>
                                    <p:animEffect transition="in" filter="fade">
                                      <p:cBhvr>
                                        <p:cTn id="46" dur="500"/>
                                        <p:tgtEl>
                                          <p:spTgt spid="66"/>
                                        </p:tgtEl>
                                      </p:cBhvr>
                                    </p:animEffect>
                                  </p:childTnLst>
                                </p:cTn>
                              </p:par>
                            </p:childTnLst>
                          </p:cTn>
                        </p:par>
                        <p:par>
                          <p:cTn id="47" fill="hold">
                            <p:stCondLst>
                              <p:cond delay="4000"/>
                            </p:stCondLst>
                            <p:childTnLst>
                              <p:par>
                                <p:cTn id="48" presetID="12" presetClass="entr" presetSubtype="4"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additive="base">
                                        <p:cTn id="50" dur="500"/>
                                        <p:tgtEl>
                                          <p:spTgt spid="8"/>
                                        </p:tgtEl>
                                        <p:attrNameLst>
                                          <p:attrName>ppt_y</p:attrName>
                                        </p:attrNameLst>
                                      </p:cBhvr>
                                      <p:tavLst>
                                        <p:tav tm="0">
                                          <p:val>
                                            <p:strVal val="#ppt_y+#ppt_h*1.125000"/>
                                          </p:val>
                                        </p:tav>
                                        <p:tav tm="100000">
                                          <p:val>
                                            <p:strVal val="#ppt_y"/>
                                          </p:val>
                                        </p:tav>
                                      </p:tavLst>
                                    </p:anim>
                                    <p:animEffect transition="in" filter="wipe(up)">
                                      <p:cBhvr>
                                        <p:cTn id="51" dur="500"/>
                                        <p:tgtEl>
                                          <p:spTgt spid="8"/>
                                        </p:tgtEl>
                                      </p:cBhvr>
                                    </p:animEffect>
                                  </p:childTnLst>
                                </p:cTn>
                              </p:par>
                            </p:childTnLst>
                          </p:cTn>
                        </p:par>
                        <p:par>
                          <p:cTn id="52" fill="hold">
                            <p:stCondLst>
                              <p:cond delay="4500"/>
                            </p:stCondLst>
                            <p:childTnLst>
                              <p:par>
                                <p:cTn id="53" presetID="22" presetClass="entr" presetSubtype="2" fill="hold" nodeType="after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right)">
                                      <p:cBhvr>
                                        <p:cTn id="55" dur="500"/>
                                        <p:tgtEl>
                                          <p:spTgt spid="53"/>
                                        </p:tgtEl>
                                      </p:cBhvr>
                                    </p:animEffect>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54"/>
                                        </p:tgtEl>
                                        <p:attrNameLst>
                                          <p:attrName>style.visibility</p:attrName>
                                        </p:attrNameLst>
                                      </p:cBhvr>
                                      <p:to>
                                        <p:strVal val="visible"/>
                                      </p:to>
                                    </p:set>
                                    <p:animEffect transition="in" filter="fade">
                                      <p:cBhvr>
                                        <p:cTn id="59" dur="1000"/>
                                        <p:tgtEl>
                                          <p:spTgt spid="54"/>
                                        </p:tgtEl>
                                      </p:cBhvr>
                                    </p:animEffect>
                                    <p:anim calcmode="lin" valueType="num">
                                      <p:cBhvr>
                                        <p:cTn id="60" dur="1000" fill="hold"/>
                                        <p:tgtEl>
                                          <p:spTgt spid="54"/>
                                        </p:tgtEl>
                                        <p:attrNameLst>
                                          <p:attrName>ppt_x</p:attrName>
                                        </p:attrNameLst>
                                      </p:cBhvr>
                                      <p:tavLst>
                                        <p:tav tm="0">
                                          <p:val>
                                            <p:strVal val="#ppt_x"/>
                                          </p:val>
                                        </p:tav>
                                        <p:tav tm="100000">
                                          <p:val>
                                            <p:strVal val="#ppt_x"/>
                                          </p:val>
                                        </p:tav>
                                      </p:tavLst>
                                    </p:anim>
                                    <p:anim calcmode="lin" valueType="num">
                                      <p:cBhvr>
                                        <p:cTn id="61" dur="900" decel="100000" fill="hold"/>
                                        <p:tgtEl>
                                          <p:spTgt spid="54"/>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22" presetClass="entr" presetSubtype="4"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Effect transition="in" filter="wipe(down)">
                                      <p:cBhvr>
                                        <p:cTn id="66" dur="500"/>
                                        <p:tgtEl>
                                          <p:spTgt spid="61"/>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6500"/>
                            </p:stCondLst>
                            <p:childTnLst>
                              <p:par>
                                <p:cTn id="73" presetID="12" presetClass="entr" presetSubtype="1" fill="hold" nodeType="afterEffect">
                                  <p:stCondLst>
                                    <p:cond delay="0"/>
                                  </p:stCondLst>
                                  <p:childTnLst>
                                    <p:set>
                                      <p:cBhvr>
                                        <p:cTn id="74" dur="1" fill="hold">
                                          <p:stCondLst>
                                            <p:cond delay="0"/>
                                          </p:stCondLst>
                                        </p:cTn>
                                        <p:tgtEl>
                                          <p:spTgt spid="10"/>
                                        </p:tgtEl>
                                        <p:attrNameLst>
                                          <p:attrName>style.visibility</p:attrName>
                                        </p:attrNameLst>
                                      </p:cBhvr>
                                      <p:to>
                                        <p:strVal val="visible"/>
                                      </p:to>
                                    </p:set>
                                    <p:anim calcmode="lin" valueType="num">
                                      <p:cBhvr additive="base">
                                        <p:cTn id="75" dur="500"/>
                                        <p:tgtEl>
                                          <p:spTgt spid="10"/>
                                        </p:tgtEl>
                                        <p:attrNameLst>
                                          <p:attrName>ppt_y</p:attrName>
                                        </p:attrNameLst>
                                      </p:cBhvr>
                                      <p:tavLst>
                                        <p:tav tm="0">
                                          <p:val>
                                            <p:strVal val="#ppt_y-#ppt_h*1.125000"/>
                                          </p:val>
                                        </p:tav>
                                        <p:tav tm="100000">
                                          <p:val>
                                            <p:strVal val="#ppt_y"/>
                                          </p:val>
                                        </p:tav>
                                      </p:tavLst>
                                    </p:anim>
                                    <p:animEffect transition="in" filter="wipe(down)">
                                      <p:cBhvr>
                                        <p:cTn id="76" dur="500"/>
                                        <p:tgtEl>
                                          <p:spTgt spid="10"/>
                                        </p:tgtEl>
                                      </p:cBhvr>
                                    </p:animEffect>
                                  </p:childTnLst>
                                </p:cTn>
                              </p:par>
                            </p:childTnLst>
                          </p:cTn>
                        </p:par>
                        <p:par>
                          <p:cTn id="77" fill="hold">
                            <p:stCondLst>
                              <p:cond delay="7000"/>
                            </p:stCondLst>
                            <p:childTnLst>
                              <p:par>
                                <p:cTn id="78" presetID="22" presetClass="entr" presetSubtype="8" fill="hold" nodeType="afterEffect">
                                  <p:stCondLst>
                                    <p:cond delay="0"/>
                                  </p:stCondLst>
                                  <p:childTnLst>
                                    <p:set>
                                      <p:cBhvr>
                                        <p:cTn id="79" dur="1" fill="hold">
                                          <p:stCondLst>
                                            <p:cond delay="0"/>
                                          </p:stCondLst>
                                        </p:cTn>
                                        <p:tgtEl>
                                          <p:spTgt spid="45"/>
                                        </p:tgtEl>
                                        <p:attrNameLst>
                                          <p:attrName>style.visibility</p:attrName>
                                        </p:attrNameLst>
                                      </p:cBhvr>
                                      <p:to>
                                        <p:strVal val="visible"/>
                                      </p:to>
                                    </p:set>
                                    <p:animEffect transition="in" filter="wipe(left)">
                                      <p:cBhvr>
                                        <p:cTn id="80" dur="500"/>
                                        <p:tgtEl>
                                          <p:spTgt spid="45"/>
                                        </p:tgtEl>
                                      </p:cBhvr>
                                    </p:animEffect>
                                  </p:childTnLst>
                                </p:cTn>
                              </p:par>
                            </p:childTnLst>
                          </p:cTn>
                        </p:par>
                        <p:par>
                          <p:cTn id="81" fill="hold">
                            <p:stCondLst>
                              <p:cond delay="7500"/>
                            </p:stCondLst>
                            <p:childTnLst>
                              <p:par>
                                <p:cTn id="82" presetID="37" presetClass="entr" presetSubtype="0" fill="hold" grpId="0" nodeType="afterEffect">
                                  <p:stCondLst>
                                    <p:cond delay="0"/>
                                  </p:stCondLst>
                                  <p:childTnLst>
                                    <p:set>
                                      <p:cBhvr>
                                        <p:cTn id="83" dur="1" fill="hold">
                                          <p:stCondLst>
                                            <p:cond delay="0"/>
                                          </p:stCondLst>
                                        </p:cTn>
                                        <p:tgtEl>
                                          <p:spTgt spid="44"/>
                                        </p:tgtEl>
                                        <p:attrNameLst>
                                          <p:attrName>style.visibility</p:attrName>
                                        </p:attrNameLst>
                                      </p:cBhvr>
                                      <p:to>
                                        <p:strVal val="visible"/>
                                      </p:to>
                                    </p:set>
                                    <p:animEffect transition="in" filter="fade">
                                      <p:cBhvr>
                                        <p:cTn id="84" dur="1000"/>
                                        <p:tgtEl>
                                          <p:spTgt spid="44"/>
                                        </p:tgtEl>
                                      </p:cBhvr>
                                    </p:animEffect>
                                    <p:anim calcmode="lin" valueType="num">
                                      <p:cBhvr>
                                        <p:cTn id="85" dur="1000" fill="hold"/>
                                        <p:tgtEl>
                                          <p:spTgt spid="44"/>
                                        </p:tgtEl>
                                        <p:attrNameLst>
                                          <p:attrName>ppt_x</p:attrName>
                                        </p:attrNameLst>
                                      </p:cBhvr>
                                      <p:tavLst>
                                        <p:tav tm="0">
                                          <p:val>
                                            <p:strVal val="#ppt_x"/>
                                          </p:val>
                                        </p:tav>
                                        <p:tav tm="100000">
                                          <p:val>
                                            <p:strVal val="#ppt_x"/>
                                          </p:val>
                                        </p:tav>
                                      </p:tavLst>
                                    </p:anim>
                                    <p:anim calcmode="lin" valueType="num">
                                      <p:cBhvr>
                                        <p:cTn id="86" dur="900" decel="100000" fill="hold"/>
                                        <p:tgtEl>
                                          <p:spTgt spid="44"/>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49" grpId="0"/>
      <p:bldP spid="44" grpId="0"/>
      <p:bldP spid="64" grpId="0" animBg="1"/>
      <p:bldP spid="65" grpId="0" animBg="1"/>
      <p:bldP spid="6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341511" y="3564136"/>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2" name="TextBox 11"/>
          <p:cNvSpPr txBox="1"/>
          <p:nvPr/>
        </p:nvSpPr>
        <p:spPr>
          <a:xfrm>
            <a:off x="3446150" y="5196007"/>
            <a:ext cx="5404339"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13" name="Rectangle 12"/>
          <p:cNvSpPr/>
          <p:nvPr/>
        </p:nvSpPr>
        <p:spPr>
          <a:xfrm>
            <a:off x="3251201" y="0"/>
            <a:ext cx="5689600" cy="3379470"/>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
            <a:ext cx="3172178" cy="4000502"/>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000500"/>
          </a:xfrm>
          <a:prstGeom prst="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4148913"/>
            <a:ext cx="3172178" cy="2709088"/>
          </a:xfrm>
          <a:prstGeom prst="rect">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0" y="4148912"/>
            <a:ext cx="3172178" cy="2709087"/>
          </a:xfrm>
          <a:prstGeom prst="rect">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48355" y="4606688"/>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355667" y="4606688"/>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spTree>
    <p:extLst>
      <p:ext uri="{BB962C8B-B14F-4D97-AF65-F5344CB8AC3E}">
        <p14:creationId xmlns:p14="http://schemas.microsoft.com/office/powerpoint/2010/main" val="877946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53" presetClass="entr" presetSubtype="528"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anim calcmode="lin" valueType="num">
                                      <p:cBhvr>
                                        <p:cTn id="46" dur="500" fill="hold"/>
                                        <p:tgtEl>
                                          <p:spTgt spid="17"/>
                                        </p:tgtEl>
                                        <p:attrNameLst>
                                          <p:attrName>ppt_x</p:attrName>
                                        </p:attrNameLst>
                                      </p:cBhvr>
                                      <p:tavLst>
                                        <p:tav tm="0">
                                          <p:val>
                                            <p:fltVal val="0.5"/>
                                          </p:val>
                                        </p:tav>
                                        <p:tav tm="100000">
                                          <p:val>
                                            <p:strVal val="#ppt_x"/>
                                          </p:val>
                                        </p:tav>
                                      </p:tavLst>
                                    </p:anim>
                                    <p:anim calcmode="lin" valueType="num">
                                      <p:cBhvr>
                                        <p:cTn id="47" dur="500" fill="hold"/>
                                        <p:tgtEl>
                                          <p:spTgt spid="17"/>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37" presetClass="entr" presetSubtype="0"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1000"/>
                                        <p:tgtEl>
                                          <p:spTgt spid="18"/>
                                        </p:tgtEl>
                                      </p:cBhvr>
                                    </p:animEffect>
                                    <p:anim calcmode="lin" valueType="num">
                                      <p:cBhvr>
                                        <p:cTn id="52" dur="1000" fill="hold"/>
                                        <p:tgtEl>
                                          <p:spTgt spid="18"/>
                                        </p:tgtEl>
                                        <p:attrNameLst>
                                          <p:attrName>ppt_x</p:attrName>
                                        </p:attrNameLst>
                                      </p:cBhvr>
                                      <p:tavLst>
                                        <p:tav tm="0">
                                          <p:val>
                                            <p:strVal val="#ppt_x"/>
                                          </p:val>
                                        </p:tav>
                                        <p:tav tm="100000">
                                          <p:val>
                                            <p:strVal val="#ppt_x"/>
                                          </p:val>
                                        </p:tav>
                                      </p:tavLst>
                                    </p:anim>
                                    <p:anim calcmode="lin" valueType="num">
                                      <p:cBhvr>
                                        <p:cTn id="53" dur="900" decel="100000" fill="hold"/>
                                        <p:tgtEl>
                                          <p:spTgt spid="18"/>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900" decel="100000" fill="hold"/>
                                        <p:tgtEl>
                                          <p:spTgt spid="21"/>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2">
                      <a:lumMod val="50000"/>
                    </a:schemeClr>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85C401">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FF2B2A">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01AA8D">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868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rgbClr val="01AA8D">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FF2B2A"/>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85C401"/>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3EB8CD"/>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FFA80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0993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Freeform 6"/>
          <p:cNvSpPr>
            <a:spLocks/>
          </p:cNvSpPr>
          <p:nvPr/>
        </p:nvSpPr>
        <p:spPr bwMode="auto">
          <a:xfrm rot="5400000">
            <a:off x="7285518" y="3277240"/>
            <a:ext cx="1775112" cy="182958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7"/>
          <p:cNvSpPr>
            <a:spLocks/>
          </p:cNvSpPr>
          <p:nvPr/>
        </p:nvSpPr>
        <p:spPr bwMode="auto">
          <a:xfrm rot="7505045">
            <a:off x="3428436" y="4316030"/>
            <a:ext cx="1897939" cy="1684327"/>
          </a:xfrm>
          <a:custGeom>
            <a:avLst/>
            <a:gdLst>
              <a:gd name="T0" fmla="*/ 403 w 1777"/>
              <a:gd name="T1" fmla="*/ 0 h 1577"/>
              <a:gd name="T2" fmla="*/ 1063 w 1777"/>
              <a:gd name="T3" fmla="*/ 309 h 1577"/>
              <a:gd name="T4" fmla="*/ 1054 w 1777"/>
              <a:gd name="T5" fmla="*/ 268 h 1577"/>
              <a:gd name="T6" fmla="*/ 1052 w 1777"/>
              <a:gd name="T7" fmla="*/ 228 h 1577"/>
              <a:gd name="T8" fmla="*/ 1060 w 1777"/>
              <a:gd name="T9" fmla="*/ 189 h 1577"/>
              <a:gd name="T10" fmla="*/ 1075 w 1777"/>
              <a:gd name="T11" fmla="*/ 152 h 1577"/>
              <a:gd name="T12" fmla="*/ 1095 w 1777"/>
              <a:gd name="T13" fmla="*/ 118 h 1577"/>
              <a:gd name="T14" fmla="*/ 1123 w 1777"/>
              <a:gd name="T15" fmla="*/ 89 h 1577"/>
              <a:gd name="T16" fmla="*/ 1155 w 1777"/>
              <a:gd name="T17" fmla="*/ 64 h 1577"/>
              <a:gd name="T18" fmla="*/ 1192 w 1777"/>
              <a:gd name="T19" fmla="*/ 45 h 1577"/>
              <a:gd name="T20" fmla="*/ 1229 w 1777"/>
              <a:gd name="T21" fmla="*/ 34 h 1577"/>
              <a:gd name="T22" fmla="*/ 1265 w 1777"/>
              <a:gd name="T23" fmla="*/ 31 h 1577"/>
              <a:gd name="T24" fmla="*/ 1301 w 1777"/>
              <a:gd name="T25" fmla="*/ 35 h 1577"/>
              <a:gd name="T26" fmla="*/ 1336 w 1777"/>
              <a:gd name="T27" fmla="*/ 45 h 1577"/>
              <a:gd name="T28" fmla="*/ 1369 w 1777"/>
              <a:gd name="T29" fmla="*/ 61 h 1577"/>
              <a:gd name="T30" fmla="*/ 1400 w 1777"/>
              <a:gd name="T31" fmla="*/ 83 h 1577"/>
              <a:gd name="T32" fmla="*/ 1426 w 1777"/>
              <a:gd name="T33" fmla="*/ 109 h 1577"/>
              <a:gd name="T34" fmla="*/ 1448 w 1777"/>
              <a:gd name="T35" fmla="*/ 138 h 1577"/>
              <a:gd name="T36" fmla="*/ 1464 w 1777"/>
              <a:gd name="T37" fmla="*/ 172 h 1577"/>
              <a:gd name="T38" fmla="*/ 1501 w 1777"/>
              <a:gd name="T39" fmla="*/ 273 h 1577"/>
              <a:gd name="T40" fmla="*/ 1765 w 1777"/>
              <a:gd name="T41" fmla="*/ 989 h 1577"/>
              <a:gd name="T42" fmla="*/ 1775 w 1777"/>
              <a:gd name="T43" fmla="*/ 1026 h 1577"/>
              <a:gd name="T44" fmla="*/ 1777 w 1777"/>
              <a:gd name="T45" fmla="*/ 1063 h 1577"/>
              <a:gd name="T46" fmla="*/ 1774 w 1777"/>
              <a:gd name="T47" fmla="*/ 1098 h 1577"/>
              <a:gd name="T48" fmla="*/ 1763 w 1777"/>
              <a:gd name="T49" fmla="*/ 1133 h 1577"/>
              <a:gd name="T50" fmla="*/ 1748 w 1777"/>
              <a:gd name="T51" fmla="*/ 1167 h 1577"/>
              <a:gd name="T52" fmla="*/ 1728 w 1777"/>
              <a:gd name="T53" fmla="*/ 1196 h 1577"/>
              <a:gd name="T54" fmla="*/ 1702 w 1777"/>
              <a:gd name="T55" fmla="*/ 1224 h 1577"/>
              <a:gd name="T56" fmla="*/ 1671 w 1777"/>
              <a:gd name="T57" fmla="*/ 1245 h 1577"/>
              <a:gd name="T58" fmla="*/ 1637 w 1777"/>
              <a:gd name="T59" fmla="*/ 1260 h 1577"/>
              <a:gd name="T60" fmla="*/ 1535 w 1777"/>
              <a:gd name="T61" fmla="*/ 1299 h 1577"/>
              <a:gd name="T62" fmla="*/ 810 w 1777"/>
              <a:gd name="T63" fmla="*/ 1565 h 1577"/>
              <a:gd name="T64" fmla="*/ 769 w 1777"/>
              <a:gd name="T65" fmla="*/ 1576 h 1577"/>
              <a:gd name="T66" fmla="*/ 728 w 1777"/>
              <a:gd name="T67" fmla="*/ 1577 h 1577"/>
              <a:gd name="T68" fmla="*/ 688 w 1777"/>
              <a:gd name="T69" fmla="*/ 1571 h 1577"/>
              <a:gd name="T70" fmla="*/ 650 w 1777"/>
              <a:gd name="T71" fmla="*/ 1558 h 1577"/>
              <a:gd name="T72" fmla="*/ 614 w 1777"/>
              <a:gd name="T73" fmla="*/ 1536 h 1577"/>
              <a:gd name="T74" fmla="*/ 584 w 1777"/>
              <a:gd name="T75" fmla="*/ 1509 h 1577"/>
              <a:gd name="T76" fmla="*/ 559 w 1777"/>
              <a:gd name="T77" fmla="*/ 1476 h 1577"/>
              <a:gd name="T78" fmla="*/ 539 w 1777"/>
              <a:gd name="T79" fmla="*/ 1438 h 1577"/>
              <a:gd name="T80" fmla="*/ 527 w 1777"/>
              <a:gd name="T81" fmla="*/ 1398 h 1577"/>
              <a:gd name="T82" fmla="*/ 525 w 1777"/>
              <a:gd name="T83" fmla="*/ 1358 h 1577"/>
              <a:gd name="T84" fmla="*/ 532 w 1777"/>
              <a:gd name="T85" fmla="*/ 1319 h 1577"/>
              <a:gd name="T86" fmla="*/ 545 w 1777"/>
              <a:gd name="T87" fmla="*/ 1280 h 1577"/>
              <a:gd name="T88" fmla="*/ 565 w 1777"/>
              <a:gd name="T89" fmla="*/ 1245 h 1577"/>
              <a:gd name="T90" fmla="*/ 593 w 1777"/>
              <a:gd name="T91" fmla="*/ 1215 h 1577"/>
              <a:gd name="T92" fmla="*/ 624 w 1777"/>
              <a:gd name="T93" fmla="*/ 1189 h 1577"/>
              <a:gd name="T94" fmla="*/ 660 w 1777"/>
              <a:gd name="T95" fmla="*/ 1169 h 1577"/>
              <a:gd name="T96" fmla="*/ 0 w 1777"/>
              <a:gd name="T97" fmla="*/ 861 h 1577"/>
              <a:gd name="T98" fmla="*/ 403 w 1777"/>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7" h="1577">
                <a:moveTo>
                  <a:pt x="403" y="0"/>
                </a:moveTo>
                <a:lnTo>
                  <a:pt x="1063" y="309"/>
                </a:lnTo>
                <a:lnTo>
                  <a:pt x="1054" y="268"/>
                </a:lnTo>
                <a:lnTo>
                  <a:pt x="1052" y="228"/>
                </a:lnTo>
                <a:lnTo>
                  <a:pt x="1060" y="189"/>
                </a:lnTo>
                <a:lnTo>
                  <a:pt x="1075" y="152"/>
                </a:lnTo>
                <a:lnTo>
                  <a:pt x="1095" y="118"/>
                </a:lnTo>
                <a:lnTo>
                  <a:pt x="1123" y="89"/>
                </a:lnTo>
                <a:lnTo>
                  <a:pt x="1155" y="64"/>
                </a:lnTo>
                <a:lnTo>
                  <a:pt x="1192" y="45"/>
                </a:lnTo>
                <a:lnTo>
                  <a:pt x="1229" y="34"/>
                </a:lnTo>
                <a:lnTo>
                  <a:pt x="1265" y="31"/>
                </a:lnTo>
                <a:lnTo>
                  <a:pt x="1301" y="35"/>
                </a:lnTo>
                <a:lnTo>
                  <a:pt x="1336" y="45"/>
                </a:lnTo>
                <a:lnTo>
                  <a:pt x="1369" y="61"/>
                </a:lnTo>
                <a:lnTo>
                  <a:pt x="1400" y="83"/>
                </a:lnTo>
                <a:lnTo>
                  <a:pt x="1426" y="109"/>
                </a:lnTo>
                <a:lnTo>
                  <a:pt x="1448" y="138"/>
                </a:lnTo>
                <a:lnTo>
                  <a:pt x="1464" y="172"/>
                </a:lnTo>
                <a:lnTo>
                  <a:pt x="1501" y="273"/>
                </a:lnTo>
                <a:lnTo>
                  <a:pt x="1765" y="989"/>
                </a:lnTo>
                <a:lnTo>
                  <a:pt x="1775" y="1026"/>
                </a:lnTo>
                <a:lnTo>
                  <a:pt x="1777" y="1063"/>
                </a:lnTo>
                <a:lnTo>
                  <a:pt x="1774" y="1098"/>
                </a:lnTo>
                <a:lnTo>
                  <a:pt x="1763" y="1133"/>
                </a:lnTo>
                <a:lnTo>
                  <a:pt x="1748" y="1167"/>
                </a:lnTo>
                <a:lnTo>
                  <a:pt x="1728" y="1196"/>
                </a:lnTo>
                <a:lnTo>
                  <a:pt x="1702" y="1224"/>
                </a:lnTo>
                <a:lnTo>
                  <a:pt x="1671" y="1245"/>
                </a:lnTo>
                <a:lnTo>
                  <a:pt x="1637" y="1260"/>
                </a:lnTo>
                <a:lnTo>
                  <a:pt x="1535" y="1299"/>
                </a:lnTo>
                <a:lnTo>
                  <a:pt x="810" y="1565"/>
                </a:lnTo>
                <a:lnTo>
                  <a:pt x="769" y="1576"/>
                </a:lnTo>
                <a:lnTo>
                  <a:pt x="728" y="1577"/>
                </a:lnTo>
                <a:lnTo>
                  <a:pt x="688" y="1571"/>
                </a:lnTo>
                <a:lnTo>
                  <a:pt x="650" y="1558"/>
                </a:lnTo>
                <a:lnTo>
                  <a:pt x="614" y="1536"/>
                </a:lnTo>
                <a:lnTo>
                  <a:pt x="584" y="1509"/>
                </a:lnTo>
                <a:lnTo>
                  <a:pt x="559" y="1476"/>
                </a:lnTo>
                <a:lnTo>
                  <a:pt x="539" y="1438"/>
                </a:lnTo>
                <a:lnTo>
                  <a:pt x="527" y="1398"/>
                </a:lnTo>
                <a:lnTo>
                  <a:pt x="525" y="1358"/>
                </a:lnTo>
                <a:lnTo>
                  <a:pt x="532" y="1319"/>
                </a:lnTo>
                <a:lnTo>
                  <a:pt x="545" y="1280"/>
                </a:lnTo>
                <a:lnTo>
                  <a:pt x="565" y="1245"/>
                </a:lnTo>
                <a:lnTo>
                  <a:pt x="593" y="1215"/>
                </a:lnTo>
                <a:lnTo>
                  <a:pt x="624" y="1189"/>
                </a:lnTo>
                <a:lnTo>
                  <a:pt x="660" y="1169"/>
                </a:lnTo>
                <a:lnTo>
                  <a:pt x="0" y="861"/>
                </a:lnTo>
                <a:lnTo>
                  <a:pt x="403"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8"/>
          <p:cNvSpPr>
            <a:spLocks/>
          </p:cNvSpPr>
          <p:nvPr/>
        </p:nvSpPr>
        <p:spPr bwMode="auto">
          <a:xfrm rot="3606395">
            <a:off x="3384011" y="2212831"/>
            <a:ext cx="1900075" cy="1684327"/>
          </a:xfrm>
          <a:custGeom>
            <a:avLst/>
            <a:gdLst>
              <a:gd name="T0" fmla="*/ 1376 w 1779"/>
              <a:gd name="T1" fmla="*/ 0 h 1577"/>
              <a:gd name="T2" fmla="*/ 1779 w 1779"/>
              <a:gd name="T3" fmla="*/ 861 h 1577"/>
              <a:gd name="T4" fmla="*/ 1119 w 1779"/>
              <a:gd name="T5" fmla="*/ 1169 h 1577"/>
              <a:gd name="T6" fmla="*/ 1154 w 1779"/>
              <a:gd name="T7" fmla="*/ 1189 h 1577"/>
              <a:gd name="T8" fmla="*/ 1186 w 1779"/>
              <a:gd name="T9" fmla="*/ 1215 h 1577"/>
              <a:gd name="T10" fmla="*/ 1212 w 1779"/>
              <a:gd name="T11" fmla="*/ 1245 h 1577"/>
              <a:gd name="T12" fmla="*/ 1232 w 1779"/>
              <a:gd name="T13" fmla="*/ 1280 h 1577"/>
              <a:gd name="T14" fmla="*/ 1246 w 1779"/>
              <a:gd name="T15" fmla="*/ 1319 h 1577"/>
              <a:gd name="T16" fmla="*/ 1252 w 1779"/>
              <a:gd name="T17" fmla="*/ 1358 h 1577"/>
              <a:gd name="T18" fmla="*/ 1250 w 1779"/>
              <a:gd name="T19" fmla="*/ 1398 h 1577"/>
              <a:gd name="T20" fmla="*/ 1240 w 1779"/>
              <a:gd name="T21" fmla="*/ 1438 h 1577"/>
              <a:gd name="T22" fmla="*/ 1220 w 1779"/>
              <a:gd name="T23" fmla="*/ 1476 h 1577"/>
              <a:gd name="T24" fmla="*/ 1194 w 1779"/>
              <a:gd name="T25" fmla="*/ 1509 h 1577"/>
              <a:gd name="T26" fmla="*/ 1163 w 1779"/>
              <a:gd name="T27" fmla="*/ 1536 h 1577"/>
              <a:gd name="T28" fmla="*/ 1129 w 1779"/>
              <a:gd name="T29" fmla="*/ 1558 h 1577"/>
              <a:gd name="T30" fmla="*/ 1091 w 1779"/>
              <a:gd name="T31" fmla="*/ 1571 h 1577"/>
              <a:gd name="T32" fmla="*/ 1051 w 1779"/>
              <a:gd name="T33" fmla="*/ 1577 h 1577"/>
              <a:gd name="T34" fmla="*/ 1010 w 1779"/>
              <a:gd name="T35" fmla="*/ 1576 h 1577"/>
              <a:gd name="T36" fmla="*/ 967 w 1779"/>
              <a:gd name="T37" fmla="*/ 1565 h 1577"/>
              <a:gd name="T38" fmla="*/ 244 w 1779"/>
              <a:gd name="T39" fmla="*/ 1299 h 1577"/>
              <a:gd name="T40" fmla="*/ 140 w 1779"/>
              <a:gd name="T41" fmla="*/ 1260 h 1577"/>
              <a:gd name="T42" fmla="*/ 106 w 1779"/>
              <a:gd name="T43" fmla="*/ 1245 h 1577"/>
              <a:gd name="T44" fmla="*/ 77 w 1779"/>
              <a:gd name="T45" fmla="*/ 1224 h 1577"/>
              <a:gd name="T46" fmla="*/ 51 w 1779"/>
              <a:gd name="T47" fmla="*/ 1196 h 1577"/>
              <a:gd name="T48" fmla="*/ 30 w 1779"/>
              <a:gd name="T49" fmla="*/ 1167 h 1577"/>
              <a:gd name="T50" fmla="*/ 14 w 1779"/>
              <a:gd name="T51" fmla="*/ 1133 h 1577"/>
              <a:gd name="T52" fmla="*/ 5 w 1779"/>
              <a:gd name="T53" fmla="*/ 1098 h 1577"/>
              <a:gd name="T54" fmla="*/ 0 w 1779"/>
              <a:gd name="T55" fmla="*/ 1063 h 1577"/>
              <a:gd name="T56" fmla="*/ 4 w 1779"/>
              <a:gd name="T57" fmla="*/ 1026 h 1577"/>
              <a:gd name="T58" fmla="*/ 13 w 1779"/>
              <a:gd name="T59" fmla="*/ 989 h 1577"/>
              <a:gd name="T60" fmla="*/ 276 w 1779"/>
              <a:gd name="T61" fmla="*/ 273 h 1577"/>
              <a:gd name="T62" fmla="*/ 314 w 1779"/>
              <a:gd name="T63" fmla="*/ 172 h 1577"/>
              <a:gd name="T64" fmla="*/ 330 w 1779"/>
              <a:gd name="T65" fmla="*/ 138 h 1577"/>
              <a:gd name="T66" fmla="*/ 351 w 1779"/>
              <a:gd name="T67" fmla="*/ 109 h 1577"/>
              <a:gd name="T68" fmla="*/ 379 w 1779"/>
              <a:gd name="T69" fmla="*/ 83 h 1577"/>
              <a:gd name="T70" fmla="*/ 408 w 1779"/>
              <a:gd name="T71" fmla="*/ 61 h 1577"/>
              <a:gd name="T72" fmla="*/ 442 w 1779"/>
              <a:gd name="T73" fmla="*/ 45 h 1577"/>
              <a:gd name="T74" fmla="*/ 477 w 1779"/>
              <a:gd name="T75" fmla="*/ 35 h 1577"/>
              <a:gd name="T76" fmla="*/ 514 w 1779"/>
              <a:gd name="T77" fmla="*/ 31 h 1577"/>
              <a:gd name="T78" fmla="*/ 550 w 1779"/>
              <a:gd name="T79" fmla="*/ 34 h 1577"/>
              <a:gd name="T80" fmla="*/ 586 w 1779"/>
              <a:gd name="T81" fmla="*/ 45 h 1577"/>
              <a:gd name="T82" fmla="*/ 622 w 1779"/>
              <a:gd name="T83" fmla="*/ 64 h 1577"/>
              <a:gd name="T84" fmla="*/ 654 w 1779"/>
              <a:gd name="T85" fmla="*/ 89 h 1577"/>
              <a:gd name="T86" fmla="*/ 682 w 1779"/>
              <a:gd name="T87" fmla="*/ 118 h 1577"/>
              <a:gd name="T88" fmla="*/ 704 w 1779"/>
              <a:gd name="T89" fmla="*/ 152 h 1577"/>
              <a:gd name="T90" fmla="*/ 717 w 1779"/>
              <a:gd name="T91" fmla="*/ 189 h 1577"/>
              <a:gd name="T92" fmla="*/ 725 w 1779"/>
              <a:gd name="T93" fmla="*/ 228 h 1577"/>
              <a:gd name="T94" fmla="*/ 725 w 1779"/>
              <a:gd name="T95" fmla="*/ 268 h 1577"/>
              <a:gd name="T96" fmla="*/ 716 w 1779"/>
              <a:gd name="T97" fmla="*/ 309 h 1577"/>
              <a:gd name="T98" fmla="*/ 1376 w 1779"/>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9" h="1577">
                <a:moveTo>
                  <a:pt x="1376" y="0"/>
                </a:moveTo>
                <a:lnTo>
                  <a:pt x="1779" y="861"/>
                </a:lnTo>
                <a:lnTo>
                  <a:pt x="1119" y="1169"/>
                </a:lnTo>
                <a:lnTo>
                  <a:pt x="1154" y="1189"/>
                </a:lnTo>
                <a:lnTo>
                  <a:pt x="1186" y="1215"/>
                </a:lnTo>
                <a:lnTo>
                  <a:pt x="1212" y="1245"/>
                </a:lnTo>
                <a:lnTo>
                  <a:pt x="1232" y="1280"/>
                </a:lnTo>
                <a:lnTo>
                  <a:pt x="1246" y="1319"/>
                </a:lnTo>
                <a:lnTo>
                  <a:pt x="1252" y="1358"/>
                </a:lnTo>
                <a:lnTo>
                  <a:pt x="1250" y="1398"/>
                </a:lnTo>
                <a:lnTo>
                  <a:pt x="1240" y="1438"/>
                </a:lnTo>
                <a:lnTo>
                  <a:pt x="1220" y="1476"/>
                </a:lnTo>
                <a:lnTo>
                  <a:pt x="1194" y="1509"/>
                </a:lnTo>
                <a:lnTo>
                  <a:pt x="1163" y="1536"/>
                </a:lnTo>
                <a:lnTo>
                  <a:pt x="1129" y="1558"/>
                </a:lnTo>
                <a:lnTo>
                  <a:pt x="1091" y="1571"/>
                </a:lnTo>
                <a:lnTo>
                  <a:pt x="1051" y="1577"/>
                </a:lnTo>
                <a:lnTo>
                  <a:pt x="1010" y="1576"/>
                </a:lnTo>
                <a:lnTo>
                  <a:pt x="967" y="1565"/>
                </a:lnTo>
                <a:lnTo>
                  <a:pt x="244" y="1299"/>
                </a:lnTo>
                <a:lnTo>
                  <a:pt x="140" y="1260"/>
                </a:lnTo>
                <a:lnTo>
                  <a:pt x="106" y="1245"/>
                </a:lnTo>
                <a:lnTo>
                  <a:pt x="77" y="1224"/>
                </a:lnTo>
                <a:lnTo>
                  <a:pt x="51" y="1196"/>
                </a:lnTo>
                <a:lnTo>
                  <a:pt x="30" y="1167"/>
                </a:lnTo>
                <a:lnTo>
                  <a:pt x="14" y="1133"/>
                </a:lnTo>
                <a:lnTo>
                  <a:pt x="5" y="1098"/>
                </a:lnTo>
                <a:lnTo>
                  <a:pt x="0" y="1063"/>
                </a:lnTo>
                <a:lnTo>
                  <a:pt x="4" y="1026"/>
                </a:lnTo>
                <a:lnTo>
                  <a:pt x="13" y="989"/>
                </a:lnTo>
                <a:lnTo>
                  <a:pt x="276" y="273"/>
                </a:lnTo>
                <a:lnTo>
                  <a:pt x="314" y="172"/>
                </a:lnTo>
                <a:lnTo>
                  <a:pt x="330" y="138"/>
                </a:lnTo>
                <a:lnTo>
                  <a:pt x="351" y="109"/>
                </a:lnTo>
                <a:lnTo>
                  <a:pt x="379" y="83"/>
                </a:lnTo>
                <a:lnTo>
                  <a:pt x="408" y="61"/>
                </a:lnTo>
                <a:lnTo>
                  <a:pt x="442" y="45"/>
                </a:lnTo>
                <a:lnTo>
                  <a:pt x="477" y="35"/>
                </a:lnTo>
                <a:lnTo>
                  <a:pt x="514" y="31"/>
                </a:lnTo>
                <a:lnTo>
                  <a:pt x="550" y="34"/>
                </a:lnTo>
                <a:lnTo>
                  <a:pt x="586" y="45"/>
                </a:lnTo>
                <a:lnTo>
                  <a:pt x="622" y="64"/>
                </a:lnTo>
                <a:lnTo>
                  <a:pt x="654" y="89"/>
                </a:lnTo>
                <a:lnTo>
                  <a:pt x="682" y="118"/>
                </a:lnTo>
                <a:lnTo>
                  <a:pt x="704" y="152"/>
                </a:lnTo>
                <a:lnTo>
                  <a:pt x="717" y="189"/>
                </a:lnTo>
                <a:lnTo>
                  <a:pt x="725" y="228"/>
                </a:lnTo>
                <a:lnTo>
                  <a:pt x="725" y="268"/>
                </a:lnTo>
                <a:lnTo>
                  <a:pt x="716" y="309"/>
                </a:lnTo>
                <a:lnTo>
                  <a:pt x="137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9"/>
          <p:cNvSpPr>
            <a:spLocks/>
          </p:cNvSpPr>
          <p:nvPr/>
        </p:nvSpPr>
        <p:spPr bwMode="auto">
          <a:xfrm rot="5400000">
            <a:off x="5053811" y="2206512"/>
            <a:ext cx="1454695" cy="2383905"/>
          </a:xfrm>
          <a:custGeom>
            <a:avLst/>
            <a:gdLst>
              <a:gd name="T0" fmla="*/ 348 w 1362"/>
              <a:gd name="T1" fmla="*/ 0 h 2232"/>
              <a:gd name="T2" fmla="*/ 375 w 1362"/>
              <a:gd name="T3" fmla="*/ 4 h 2232"/>
              <a:gd name="T4" fmla="*/ 402 w 1362"/>
              <a:gd name="T5" fmla="*/ 17 h 2232"/>
              <a:gd name="T6" fmla="*/ 426 w 1362"/>
              <a:gd name="T7" fmla="*/ 33 h 2232"/>
              <a:gd name="T8" fmla="*/ 1319 w 1362"/>
              <a:gd name="T9" fmla="*/ 856 h 2232"/>
              <a:gd name="T10" fmla="*/ 1337 w 1362"/>
              <a:gd name="T11" fmla="*/ 879 h 2232"/>
              <a:gd name="T12" fmla="*/ 1351 w 1362"/>
              <a:gd name="T13" fmla="*/ 903 h 2232"/>
              <a:gd name="T14" fmla="*/ 1359 w 1362"/>
              <a:gd name="T15" fmla="*/ 931 h 2232"/>
              <a:gd name="T16" fmla="*/ 1362 w 1362"/>
              <a:gd name="T17" fmla="*/ 958 h 2232"/>
              <a:gd name="T18" fmla="*/ 1313 w 1362"/>
              <a:gd name="T19" fmla="*/ 2107 h 2232"/>
              <a:gd name="T20" fmla="*/ 1308 w 1362"/>
              <a:gd name="T21" fmla="*/ 2139 h 2232"/>
              <a:gd name="T22" fmla="*/ 1294 w 1362"/>
              <a:gd name="T23" fmla="*/ 2168 h 2232"/>
              <a:gd name="T24" fmla="*/ 1276 w 1362"/>
              <a:gd name="T25" fmla="*/ 2194 h 2232"/>
              <a:gd name="T26" fmla="*/ 1252 w 1362"/>
              <a:gd name="T27" fmla="*/ 2212 h 2232"/>
              <a:gd name="T28" fmla="*/ 1222 w 1362"/>
              <a:gd name="T29" fmla="*/ 2226 h 2232"/>
              <a:gd name="T30" fmla="*/ 1190 w 1362"/>
              <a:gd name="T31" fmla="*/ 2232 h 2232"/>
              <a:gd name="T32" fmla="*/ 1158 w 1362"/>
              <a:gd name="T33" fmla="*/ 2229 h 2232"/>
              <a:gd name="T34" fmla="*/ 1049 w 1362"/>
              <a:gd name="T35" fmla="*/ 2205 h 2232"/>
              <a:gd name="T36" fmla="*/ 944 w 1362"/>
              <a:gd name="T37" fmla="*/ 2171 h 2232"/>
              <a:gd name="T38" fmla="*/ 843 w 1362"/>
              <a:gd name="T39" fmla="*/ 2131 h 2232"/>
              <a:gd name="T40" fmla="*/ 746 w 1362"/>
              <a:gd name="T41" fmla="*/ 2082 h 2232"/>
              <a:gd name="T42" fmla="*/ 653 w 1362"/>
              <a:gd name="T43" fmla="*/ 2027 h 2232"/>
              <a:gd name="T44" fmla="*/ 564 w 1362"/>
              <a:gd name="T45" fmla="*/ 1966 h 2232"/>
              <a:gd name="T46" fmla="*/ 481 w 1362"/>
              <a:gd name="T47" fmla="*/ 1897 h 2232"/>
              <a:gd name="T48" fmla="*/ 405 w 1362"/>
              <a:gd name="T49" fmla="*/ 1824 h 2232"/>
              <a:gd name="T50" fmla="*/ 333 w 1362"/>
              <a:gd name="T51" fmla="*/ 1742 h 2232"/>
              <a:gd name="T52" fmla="*/ 267 w 1362"/>
              <a:gd name="T53" fmla="*/ 1658 h 2232"/>
              <a:gd name="T54" fmla="*/ 207 w 1362"/>
              <a:gd name="T55" fmla="*/ 1568 h 2232"/>
              <a:gd name="T56" fmla="*/ 153 w 1362"/>
              <a:gd name="T57" fmla="*/ 1473 h 2232"/>
              <a:gd name="T58" fmla="*/ 109 w 1362"/>
              <a:gd name="T59" fmla="*/ 1375 h 2232"/>
              <a:gd name="T60" fmla="*/ 71 w 1362"/>
              <a:gd name="T61" fmla="*/ 1272 h 2232"/>
              <a:gd name="T62" fmla="*/ 40 w 1362"/>
              <a:gd name="T63" fmla="*/ 1165 h 2232"/>
              <a:gd name="T64" fmla="*/ 19 w 1362"/>
              <a:gd name="T65" fmla="*/ 1056 h 2232"/>
              <a:gd name="T66" fmla="*/ 5 w 1362"/>
              <a:gd name="T67" fmla="*/ 943 h 2232"/>
              <a:gd name="T68" fmla="*/ 0 w 1362"/>
              <a:gd name="T69" fmla="*/ 828 h 2232"/>
              <a:gd name="T70" fmla="*/ 5 w 1362"/>
              <a:gd name="T71" fmla="*/ 724 h 2232"/>
              <a:gd name="T72" fmla="*/ 16 w 1362"/>
              <a:gd name="T73" fmla="*/ 620 h 2232"/>
              <a:gd name="T74" fmla="*/ 34 w 1362"/>
              <a:gd name="T75" fmla="*/ 519 h 2232"/>
              <a:gd name="T76" fmla="*/ 60 w 1362"/>
              <a:gd name="T77" fmla="*/ 421 h 2232"/>
              <a:gd name="T78" fmla="*/ 92 w 1362"/>
              <a:gd name="T79" fmla="*/ 324 h 2232"/>
              <a:gd name="T80" fmla="*/ 130 w 1362"/>
              <a:gd name="T81" fmla="*/ 232 h 2232"/>
              <a:gd name="T82" fmla="*/ 176 w 1362"/>
              <a:gd name="T83" fmla="*/ 144 h 2232"/>
              <a:gd name="T84" fmla="*/ 227 w 1362"/>
              <a:gd name="T85" fmla="*/ 58 h 2232"/>
              <a:gd name="T86" fmla="*/ 245 w 1362"/>
              <a:gd name="T87" fmla="*/ 35 h 2232"/>
              <a:gd name="T88" fmla="*/ 268 w 1362"/>
              <a:gd name="T89" fmla="*/ 18 h 2232"/>
              <a:gd name="T90" fmla="*/ 293 w 1362"/>
              <a:gd name="T91" fmla="*/ 6 h 2232"/>
              <a:gd name="T92" fmla="*/ 320 w 1362"/>
              <a:gd name="T93" fmla="*/ 0 h 2232"/>
              <a:gd name="T94" fmla="*/ 348 w 1362"/>
              <a:gd name="T95" fmla="*/ 0 h 2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2" h="2232">
                <a:moveTo>
                  <a:pt x="348" y="0"/>
                </a:moveTo>
                <a:lnTo>
                  <a:pt x="375" y="4"/>
                </a:lnTo>
                <a:lnTo>
                  <a:pt x="402" y="17"/>
                </a:lnTo>
                <a:lnTo>
                  <a:pt x="426" y="33"/>
                </a:lnTo>
                <a:lnTo>
                  <a:pt x="1319" y="856"/>
                </a:lnTo>
                <a:lnTo>
                  <a:pt x="1337" y="879"/>
                </a:lnTo>
                <a:lnTo>
                  <a:pt x="1351" y="903"/>
                </a:lnTo>
                <a:lnTo>
                  <a:pt x="1359" y="931"/>
                </a:lnTo>
                <a:lnTo>
                  <a:pt x="1362" y="958"/>
                </a:lnTo>
                <a:lnTo>
                  <a:pt x="1313" y="2107"/>
                </a:lnTo>
                <a:lnTo>
                  <a:pt x="1308" y="2139"/>
                </a:lnTo>
                <a:lnTo>
                  <a:pt x="1294" y="2168"/>
                </a:lnTo>
                <a:lnTo>
                  <a:pt x="1276" y="2194"/>
                </a:lnTo>
                <a:lnTo>
                  <a:pt x="1252" y="2212"/>
                </a:lnTo>
                <a:lnTo>
                  <a:pt x="1222" y="2226"/>
                </a:lnTo>
                <a:lnTo>
                  <a:pt x="1190" y="2232"/>
                </a:lnTo>
                <a:lnTo>
                  <a:pt x="1158" y="2229"/>
                </a:lnTo>
                <a:lnTo>
                  <a:pt x="1049" y="2205"/>
                </a:lnTo>
                <a:lnTo>
                  <a:pt x="944" y="2171"/>
                </a:lnTo>
                <a:lnTo>
                  <a:pt x="843" y="2131"/>
                </a:lnTo>
                <a:lnTo>
                  <a:pt x="746" y="2082"/>
                </a:lnTo>
                <a:lnTo>
                  <a:pt x="653" y="2027"/>
                </a:lnTo>
                <a:lnTo>
                  <a:pt x="564" y="1966"/>
                </a:lnTo>
                <a:lnTo>
                  <a:pt x="481" y="1897"/>
                </a:lnTo>
                <a:lnTo>
                  <a:pt x="405" y="1824"/>
                </a:lnTo>
                <a:lnTo>
                  <a:pt x="333" y="1742"/>
                </a:lnTo>
                <a:lnTo>
                  <a:pt x="267" y="1658"/>
                </a:lnTo>
                <a:lnTo>
                  <a:pt x="207" y="1568"/>
                </a:lnTo>
                <a:lnTo>
                  <a:pt x="153" y="1473"/>
                </a:lnTo>
                <a:lnTo>
                  <a:pt x="109" y="1375"/>
                </a:lnTo>
                <a:lnTo>
                  <a:pt x="71" y="1272"/>
                </a:lnTo>
                <a:lnTo>
                  <a:pt x="40" y="1165"/>
                </a:lnTo>
                <a:lnTo>
                  <a:pt x="19" y="1056"/>
                </a:lnTo>
                <a:lnTo>
                  <a:pt x="5" y="943"/>
                </a:lnTo>
                <a:lnTo>
                  <a:pt x="0" y="828"/>
                </a:lnTo>
                <a:lnTo>
                  <a:pt x="5" y="724"/>
                </a:lnTo>
                <a:lnTo>
                  <a:pt x="16" y="620"/>
                </a:lnTo>
                <a:lnTo>
                  <a:pt x="34" y="519"/>
                </a:lnTo>
                <a:lnTo>
                  <a:pt x="60" y="421"/>
                </a:lnTo>
                <a:lnTo>
                  <a:pt x="92" y="324"/>
                </a:lnTo>
                <a:lnTo>
                  <a:pt x="130" y="232"/>
                </a:lnTo>
                <a:lnTo>
                  <a:pt x="176" y="144"/>
                </a:lnTo>
                <a:lnTo>
                  <a:pt x="227" y="58"/>
                </a:lnTo>
                <a:lnTo>
                  <a:pt x="245" y="35"/>
                </a:lnTo>
                <a:lnTo>
                  <a:pt x="268" y="18"/>
                </a:lnTo>
                <a:lnTo>
                  <a:pt x="293" y="6"/>
                </a:lnTo>
                <a:lnTo>
                  <a:pt x="320" y="0"/>
                </a:lnTo>
                <a:lnTo>
                  <a:pt x="348" y="0"/>
                </a:lnTo>
                <a:close/>
              </a:path>
            </a:pathLst>
          </a:custGeom>
          <a:solidFill>
            <a:srgbClr val="FF2B2A"/>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0"/>
          <p:cNvSpPr>
            <a:spLocks/>
          </p:cNvSpPr>
          <p:nvPr/>
        </p:nvSpPr>
        <p:spPr bwMode="auto">
          <a:xfrm rot="5400000">
            <a:off x="5965398" y="3486579"/>
            <a:ext cx="1884054" cy="1408768"/>
          </a:xfrm>
          <a:custGeom>
            <a:avLst/>
            <a:gdLst>
              <a:gd name="T0" fmla="*/ 885 w 1764"/>
              <a:gd name="T1" fmla="*/ 0 h 1319"/>
              <a:gd name="T2" fmla="*/ 1000 w 1764"/>
              <a:gd name="T3" fmla="*/ 5 h 1319"/>
              <a:gd name="T4" fmla="*/ 1112 w 1764"/>
              <a:gd name="T5" fmla="*/ 17 h 1319"/>
              <a:gd name="T6" fmla="*/ 1221 w 1764"/>
              <a:gd name="T7" fmla="*/ 39 h 1319"/>
              <a:gd name="T8" fmla="*/ 1326 w 1764"/>
              <a:gd name="T9" fmla="*/ 69 h 1319"/>
              <a:gd name="T10" fmla="*/ 1429 w 1764"/>
              <a:gd name="T11" fmla="*/ 106 h 1319"/>
              <a:gd name="T12" fmla="*/ 1527 w 1764"/>
              <a:gd name="T13" fmla="*/ 150 h 1319"/>
              <a:gd name="T14" fmla="*/ 1620 w 1764"/>
              <a:gd name="T15" fmla="*/ 203 h 1319"/>
              <a:gd name="T16" fmla="*/ 1711 w 1764"/>
              <a:gd name="T17" fmla="*/ 262 h 1319"/>
              <a:gd name="T18" fmla="*/ 1732 w 1764"/>
              <a:gd name="T19" fmla="*/ 281 h 1319"/>
              <a:gd name="T20" fmla="*/ 1749 w 1764"/>
              <a:gd name="T21" fmla="*/ 304 h 1319"/>
              <a:gd name="T22" fmla="*/ 1760 w 1764"/>
              <a:gd name="T23" fmla="*/ 328 h 1319"/>
              <a:gd name="T24" fmla="*/ 1764 w 1764"/>
              <a:gd name="T25" fmla="*/ 356 h 1319"/>
              <a:gd name="T26" fmla="*/ 1764 w 1764"/>
              <a:gd name="T27" fmla="*/ 382 h 1319"/>
              <a:gd name="T28" fmla="*/ 1760 w 1764"/>
              <a:gd name="T29" fmla="*/ 409 h 1319"/>
              <a:gd name="T30" fmla="*/ 1748 w 1764"/>
              <a:gd name="T31" fmla="*/ 434 h 1319"/>
              <a:gd name="T32" fmla="*/ 1731 w 1764"/>
              <a:gd name="T33" fmla="*/ 458 h 1319"/>
              <a:gd name="T34" fmla="*/ 977 w 1764"/>
              <a:gd name="T35" fmla="*/ 1278 h 1319"/>
              <a:gd name="T36" fmla="*/ 953 w 1764"/>
              <a:gd name="T37" fmla="*/ 1297 h 1319"/>
              <a:gd name="T38" fmla="*/ 925 w 1764"/>
              <a:gd name="T39" fmla="*/ 1311 h 1319"/>
              <a:gd name="T40" fmla="*/ 894 w 1764"/>
              <a:gd name="T41" fmla="*/ 1319 h 1319"/>
              <a:gd name="T42" fmla="*/ 865 w 1764"/>
              <a:gd name="T43" fmla="*/ 1319 h 1319"/>
              <a:gd name="T44" fmla="*/ 835 w 1764"/>
              <a:gd name="T45" fmla="*/ 1311 h 1319"/>
              <a:gd name="T46" fmla="*/ 807 w 1764"/>
              <a:gd name="T47" fmla="*/ 1297 h 1319"/>
              <a:gd name="T48" fmla="*/ 783 w 1764"/>
              <a:gd name="T49" fmla="*/ 1278 h 1319"/>
              <a:gd name="T50" fmla="*/ 35 w 1764"/>
              <a:gd name="T51" fmla="*/ 463 h 1319"/>
              <a:gd name="T52" fmla="*/ 17 w 1764"/>
              <a:gd name="T53" fmla="*/ 440 h 1319"/>
              <a:gd name="T54" fmla="*/ 6 w 1764"/>
              <a:gd name="T55" fmla="*/ 415 h 1319"/>
              <a:gd name="T56" fmla="*/ 0 w 1764"/>
              <a:gd name="T57" fmla="*/ 388 h 1319"/>
              <a:gd name="T58" fmla="*/ 0 w 1764"/>
              <a:gd name="T59" fmla="*/ 362 h 1319"/>
              <a:gd name="T60" fmla="*/ 6 w 1764"/>
              <a:gd name="T61" fmla="*/ 334 h 1319"/>
              <a:gd name="T62" fmla="*/ 17 w 1764"/>
              <a:gd name="T63" fmla="*/ 310 h 1319"/>
              <a:gd name="T64" fmla="*/ 32 w 1764"/>
              <a:gd name="T65" fmla="*/ 287 h 1319"/>
              <a:gd name="T66" fmla="*/ 54 w 1764"/>
              <a:gd name="T67" fmla="*/ 268 h 1319"/>
              <a:gd name="T68" fmla="*/ 144 w 1764"/>
              <a:gd name="T69" fmla="*/ 209 h 1319"/>
              <a:gd name="T70" fmla="*/ 239 w 1764"/>
              <a:gd name="T71" fmla="*/ 155 h 1319"/>
              <a:gd name="T72" fmla="*/ 338 w 1764"/>
              <a:gd name="T73" fmla="*/ 109 h 1319"/>
              <a:gd name="T74" fmla="*/ 441 w 1764"/>
              <a:gd name="T75" fmla="*/ 71 h 1319"/>
              <a:gd name="T76" fmla="*/ 548 w 1764"/>
              <a:gd name="T77" fmla="*/ 40 h 1319"/>
              <a:gd name="T78" fmla="*/ 659 w 1764"/>
              <a:gd name="T79" fmla="*/ 19 h 1319"/>
              <a:gd name="T80" fmla="*/ 772 w 1764"/>
              <a:gd name="T81" fmla="*/ 5 h 1319"/>
              <a:gd name="T82" fmla="*/ 885 w 1764"/>
              <a:gd name="T83" fmla="*/ 0 h 1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64" h="1319">
                <a:moveTo>
                  <a:pt x="885" y="0"/>
                </a:moveTo>
                <a:lnTo>
                  <a:pt x="1000" y="5"/>
                </a:lnTo>
                <a:lnTo>
                  <a:pt x="1112" y="17"/>
                </a:lnTo>
                <a:lnTo>
                  <a:pt x="1221" y="39"/>
                </a:lnTo>
                <a:lnTo>
                  <a:pt x="1326" y="69"/>
                </a:lnTo>
                <a:lnTo>
                  <a:pt x="1429" y="106"/>
                </a:lnTo>
                <a:lnTo>
                  <a:pt x="1527" y="150"/>
                </a:lnTo>
                <a:lnTo>
                  <a:pt x="1620" y="203"/>
                </a:lnTo>
                <a:lnTo>
                  <a:pt x="1711" y="262"/>
                </a:lnTo>
                <a:lnTo>
                  <a:pt x="1732" y="281"/>
                </a:lnTo>
                <a:lnTo>
                  <a:pt x="1749" y="304"/>
                </a:lnTo>
                <a:lnTo>
                  <a:pt x="1760" y="328"/>
                </a:lnTo>
                <a:lnTo>
                  <a:pt x="1764" y="356"/>
                </a:lnTo>
                <a:lnTo>
                  <a:pt x="1764" y="382"/>
                </a:lnTo>
                <a:lnTo>
                  <a:pt x="1760" y="409"/>
                </a:lnTo>
                <a:lnTo>
                  <a:pt x="1748" y="434"/>
                </a:lnTo>
                <a:lnTo>
                  <a:pt x="1731" y="458"/>
                </a:lnTo>
                <a:lnTo>
                  <a:pt x="977" y="1278"/>
                </a:lnTo>
                <a:lnTo>
                  <a:pt x="953" y="1297"/>
                </a:lnTo>
                <a:lnTo>
                  <a:pt x="925" y="1311"/>
                </a:lnTo>
                <a:lnTo>
                  <a:pt x="894" y="1319"/>
                </a:lnTo>
                <a:lnTo>
                  <a:pt x="865" y="1319"/>
                </a:lnTo>
                <a:lnTo>
                  <a:pt x="835" y="1311"/>
                </a:lnTo>
                <a:lnTo>
                  <a:pt x="807" y="1297"/>
                </a:lnTo>
                <a:lnTo>
                  <a:pt x="783" y="1278"/>
                </a:lnTo>
                <a:lnTo>
                  <a:pt x="35" y="463"/>
                </a:lnTo>
                <a:lnTo>
                  <a:pt x="17" y="440"/>
                </a:lnTo>
                <a:lnTo>
                  <a:pt x="6" y="415"/>
                </a:lnTo>
                <a:lnTo>
                  <a:pt x="0" y="388"/>
                </a:lnTo>
                <a:lnTo>
                  <a:pt x="0" y="362"/>
                </a:lnTo>
                <a:lnTo>
                  <a:pt x="6" y="334"/>
                </a:lnTo>
                <a:lnTo>
                  <a:pt x="17" y="310"/>
                </a:lnTo>
                <a:lnTo>
                  <a:pt x="32" y="287"/>
                </a:lnTo>
                <a:lnTo>
                  <a:pt x="54" y="268"/>
                </a:lnTo>
                <a:lnTo>
                  <a:pt x="144" y="209"/>
                </a:lnTo>
                <a:lnTo>
                  <a:pt x="239" y="155"/>
                </a:lnTo>
                <a:lnTo>
                  <a:pt x="338" y="109"/>
                </a:lnTo>
                <a:lnTo>
                  <a:pt x="441" y="71"/>
                </a:lnTo>
                <a:lnTo>
                  <a:pt x="548" y="40"/>
                </a:lnTo>
                <a:lnTo>
                  <a:pt x="659" y="19"/>
                </a:lnTo>
                <a:lnTo>
                  <a:pt x="772" y="5"/>
                </a:lnTo>
                <a:lnTo>
                  <a:pt x="885" y="0"/>
                </a:lnTo>
                <a:close/>
              </a:path>
            </a:pathLst>
          </a:custGeom>
          <a:solidFill>
            <a:srgbClr val="85C401"/>
          </a:solidFill>
          <a:ln w="0">
            <a:noFill/>
            <a:prstDash val="solid"/>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1"/>
          <p:cNvSpPr>
            <a:spLocks/>
          </p:cNvSpPr>
          <p:nvPr/>
        </p:nvSpPr>
        <p:spPr bwMode="auto">
          <a:xfrm rot="5400000">
            <a:off x="5054879" y="3791510"/>
            <a:ext cx="1461103" cy="2396722"/>
          </a:xfrm>
          <a:custGeom>
            <a:avLst/>
            <a:gdLst>
              <a:gd name="T0" fmla="*/ 1014 w 1368"/>
              <a:gd name="T1" fmla="*/ 0 h 2244"/>
              <a:gd name="T2" fmla="*/ 1042 w 1368"/>
              <a:gd name="T3" fmla="*/ 2 h 2244"/>
              <a:gd name="T4" fmla="*/ 1070 w 1368"/>
              <a:gd name="T5" fmla="*/ 8 h 2244"/>
              <a:gd name="T6" fmla="*/ 1096 w 1368"/>
              <a:gd name="T7" fmla="*/ 19 h 2244"/>
              <a:gd name="T8" fmla="*/ 1117 w 1368"/>
              <a:gd name="T9" fmla="*/ 37 h 2244"/>
              <a:gd name="T10" fmla="*/ 1137 w 1368"/>
              <a:gd name="T11" fmla="*/ 60 h 2244"/>
              <a:gd name="T12" fmla="*/ 1189 w 1368"/>
              <a:gd name="T13" fmla="*/ 146 h 2244"/>
              <a:gd name="T14" fmla="*/ 1235 w 1368"/>
              <a:gd name="T15" fmla="*/ 235 h 2244"/>
              <a:gd name="T16" fmla="*/ 1273 w 1368"/>
              <a:gd name="T17" fmla="*/ 328 h 2244"/>
              <a:gd name="T18" fmla="*/ 1307 w 1368"/>
              <a:gd name="T19" fmla="*/ 425 h 2244"/>
              <a:gd name="T20" fmla="*/ 1333 w 1368"/>
              <a:gd name="T21" fmla="*/ 524 h 2244"/>
              <a:gd name="T22" fmla="*/ 1353 w 1368"/>
              <a:gd name="T23" fmla="*/ 627 h 2244"/>
              <a:gd name="T24" fmla="*/ 1364 w 1368"/>
              <a:gd name="T25" fmla="*/ 732 h 2244"/>
              <a:gd name="T26" fmla="*/ 1368 w 1368"/>
              <a:gd name="T27" fmla="*/ 838 h 2244"/>
              <a:gd name="T28" fmla="*/ 1364 w 1368"/>
              <a:gd name="T29" fmla="*/ 955 h 2244"/>
              <a:gd name="T30" fmla="*/ 1350 w 1368"/>
              <a:gd name="T31" fmla="*/ 1066 h 2244"/>
              <a:gd name="T32" fmla="*/ 1328 w 1368"/>
              <a:gd name="T33" fmla="*/ 1177 h 2244"/>
              <a:gd name="T34" fmla="*/ 1298 w 1368"/>
              <a:gd name="T35" fmla="*/ 1284 h 2244"/>
              <a:gd name="T36" fmla="*/ 1260 w 1368"/>
              <a:gd name="T37" fmla="*/ 1386 h 2244"/>
              <a:gd name="T38" fmla="*/ 1214 w 1368"/>
              <a:gd name="T39" fmla="*/ 1486 h 2244"/>
              <a:gd name="T40" fmla="*/ 1160 w 1368"/>
              <a:gd name="T41" fmla="*/ 1581 h 2244"/>
              <a:gd name="T42" fmla="*/ 1100 w 1368"/>
              <a:gd name="T43" fmla="*/ 1671 h 2244"/>
              <a:gd name="T44" fmla="*/ 1034 w 1368"/>
              <a:gd name="T45" fmla="*/ 1755 h 2244"/>
              <a:gd name="T46" fmla="*/ 962 w 1368"/>
              <a:gd name="T47" fmla="*/ 1835 h 2244"/>
              <a:gd name="T48" fmla="*/ 883 w 1368"/>
              <a:gd name="T49" fmla="*/ 1910 h 2244"/>
              <a:gd name="T50" fmla="*/ 800 w 1368"/>
              <a:gd name="T51" fmla="*/ 1979 h 2244"/>
              <a:gd name="T52" fmla="*/ 711 w 1368"/>
              <a:gd name="T53" fmla="*/ 2040 h 2244"/>
              <a:gd name="T54" fmla="*/ 618 w 1368"/>
              <a:gd name="T55" fmla="*/ 2095 h 2244"/>
              <a:gd name="T56" fmla="*/ 520 w 1368"/>
              <a:gd name="T57" fmla="*/ 2143 h 2244"/>
              <a:gd name="T58" fmla="*/ 417 w 1368"/>
              <a:gd name="T59" fmla="*/ 2184 h 2244"/>
              <a:gd name="T60" fmla="*/ 313 w 1368"/>
              <a:gd name="T61" fmla="*/ 2216 h 2244"/>
              <a:gd name="T62" fmla="*/ 203 w 1368"/>
              <a:gd name="T63" fmla="*/ 2241 h 2244"/>
              <a:gd name="T64" fmla="*/ 170 w 1368"/>
              <a:gd name="T65" fmla="*/ 2244 h 2244"/>
              <a:gd name="T66" fmla="*/ 138 w 1368"/>
              <a:gd name="T67" fmla="*/ 2238 h 2244"/>
              <a:gd name="T68" fmla="*/ 111 w 1368"/>
              <a:gd name="T69" fmla="*/ 2224 h 2244"/>
              <a:gd name="T70" fmla="*/ 86 w 1368"/>
              <a:gd name="T71" fmla="*/ 2204 h 2244"/>
              <a:gd name="T72" fmla="*/ 66 w 1368"/>
              <a:gd name="T73" fmla="*/ 2180 h 2244"/>
              <a:gd name="T74" fmla="*/ 53 w 1368"/>
              <a:gd name="T75" fmla="*/ 2151 h 2244"/>
              <a:gd name="T76" fmla="*/ 48 w 1368"/>
              <a:gd name="T77" fmla="*/ 2117 h 2244"/>
              <a:gd name="T78" fmla="*/ 0 w 1368"/>
              <a:gd name="T79" fmla="*/ 962 h 2244"/>
              <a:gd name="T80" fmla="*/ 2 w 1368"/>
              <a:gd name="T81" fmla="*/ 935 h 2244"/>
              <a:gd name="T82" fmla="*/ 10 w 1368"/>
              <a:gd name="T83" fmla="*/ 907 h 2244"/>
              <a:gd name="T84" fmla="*/ 23 w 1368"/>
              <a:gd name="T85" fmla="*/ 883 h 2244"/>
              <a:gd name="T86" fmla="*/ 42 w 1368"/>
              <a:gd name="T87" fmla="*/ 861 h 2244"/>
              <a:gd name="T88" fmla="*/ 938 w 1368"/>
              <a:gd name="T89" fmla="*/ 36 h 2244"/>
              <a:gd name="T90" fmla="*/ 961 w 1368"/>
              <a:gd name="T91" fmla="*/ 17 h 2244"/>
              <a:gd name="T92" fmla="*/ 987 w 1368"/>
              <a:gd name="T93" fmla="*/ 7 h 2244"/>
              <a:gd name="T94" fmla="*/ 1014 w 1368"/>
              <a:gd name="T95" fmla="*/ 0 h 2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8" h="2244">
                <a:moveTo>
                  <a:pt x="1014" y="0"/>
                </a:moveTo>
                <a:lnTo>
                  <a:pt x="1042" y="2"/>
                </a:lnTo>
                <a:lnTo>
                  <a:pt x="1070" y="8"/>
                </a:lnTo>
                <a:lnTo>
                  <a:pt x="1096" y="19"/>
                </a:lnTo>
                <a:lnTo>
                  <a:pt x="1117" y="37"/>
                </a:lnTo>
                <a:lnTo>
                  <a:pt x="1137" y="60"/>
                </a:lnTo>
                <a:lnTo>
                  <a:pt x="1189" y="146"/>
                </a:lnTo>
                <a:lnTo>
                  <a:pt x="1235" y="235"/>
                </a:lnTo>
                <a:lnTo>
                  <a:pt x="1273" y="328"/>
                </a:lnTo>
                <a:lnTo>
                  <a:pt x="1307" y="425"/>
                </a:lnTo>
                <a:lnTo>
                  <a:pt x="1333" y="524"/>
                </a:lnTo>
                <a:lnTo>
                  <a:pt x="1353" y="627"/>
                </a:lnTo>
                <a:lnTo>
                  <a:pt x="1364" y="732"/>
                </a:lnTo>
                <a:lnTo>
                  <a:pt x="1368" y="838"/>
                </a:lnTo>
                <a:lnTo>
                  <a:pt x="1364" y="955"/>
                </a:lnTo>
                <a:lnTo>
                  <a:pt x="1350" y="1066"/>
                </a:lnTo>
                <a:lnTo>
                  <a:pt x="1328" y="1177"/>
                </a:lnTo>
                <a:lnTo>
                  <a:pt x="1298" y="1284"/>
                </a:lnTo>
                <a:lnTo>
                  <a:pt x="1260" y="1386"/>
                </a:lnTo>
                <a:lnTo>
                  <a:pt x="1214" y="1486"/>
                </a:lnTo>
                <a:lnTo>
                  <a:pt x="1160" y="1581"/>
                </a:lnTo>
                <a:lnTo>
                  <a:pt x="1100" y="1671"/>
                </a:lnTo>
                <a:lnTo>
                  <a:pt x="1034" y="1755"/>
                </a:lnTo>
                <a:lnTo>
                  <a:pt x="962" y="1835"/>
                </a:lnTo>
                <a:lnTo>
                  <a:pt x="883" y="1910"/>
                </a:lnTo>
                <a:lnTo>
                  <a:pt x="800" y="1979"/>
                </a:lnTo>
                <a:lnTo>
                  <a:pt x="711" y="2040"/>
                </a:lnTo>
                <a:lnTo>
                  <a:pt x="618" y="2095"/>
                </a:lnTo>
                <a:lnTo>
                  <a:pt x="520" y="2143"/>
                </a:lnTo>
                <a:lnTo>
                  <a:pt x="417" y="2184"/>
                </a:lnTo>
                <a:lnTo>
                  <a:pt x="313" y="2216"/>
                </a:lnTo>
                <a:lnTo>
                  <a:pt x="203" y="2241"/>
                </a:lnTo>
                <a:lnTo>
                  <a:pt x="170" y="2244"/>
                </a:lnTo>
                <a:lnTo>
                  <a:pt x="138" y="2238"/>
                </a:lnTo>
                <a:lnTo>
                  <a:pt x="111" y="2224"/>
                </a:lnTo>
                <a:lnTo>
                  <a:pt x="86" y="2204"/>
                </a:lnTo>
                <a:lnTo>
                  <a:pt x="66" y="2180"/>
                </a:lnTo>
                <a:lnTo>
                  <a:pt x="53" y="2151"/>
                </a:lnTo>
                <a:lnTo>
                  <a:pt x="48" y="2117"/>
                </a:lnTo>
                <a:lnTo>
                  <a:pt x="0" y="962"/>
                </a:lnTo>
                <a:lnTo>
                  <a:pt x="2" y="935"/>
                </a:lnTo>
                <a:lnTo>
                  <a:pt x="10" y="907"/>
                </a:lnTo>
                <a:lnTo>
                  <a:pt x="23" y="883"/>
                </a:lnTo>
                <a:lnTo>
                  <a:pt x="42" y="861"/>
                </a:lnTo>
                <a:lnTo>
                  <a:pt x="938" y="36"/>
                </a:lnTo>
                <a:lnTo>
                  <a:pt x="961" y="17"/>
                </a:lnTo>
                <a:lnTo>
                  <a:pt x="987" y="7"/>
                </a:lnTo>
                <a:lnTo>
                  <a:pt x="1014" y="0"/>
                </a:lnTo>
                <a:close/>
              </a:path>
            </a:pathLst>
          </a:custGeom>
          <a:solidFill>
            <a:srgbClr val="3EB8CD"/>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5" name="TextBox 24"/>
          <p:cNvSpPr txBox="1"/>
          <p:nvPr/>
        </p:nvSpPr>
        <p:spPr>
          <a:xfrm>
            <a:off x="410548" y="1561120"/>
            <a:ext cx="2743200" cy="1828800"/>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9" name="TextBox 28"/>
          <p:cNvSpPr txBox="1"/>
          <p:nvPr/>
        </p:nvSpPr>
        <p:spPr>
          <a:xfrm>
            <a:off x="9227173" y="3248936"/>
            <a:ext cx="2743200" cy="1828800"/>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0" name="TextBox 29"/>
          <p:cNvSpPr txBox="1"/>
          <p:nvPr/>
        </p:nvSpPr>
        <p:spPr>
          <a:xfrm>
            <a:off x="412773" y="4548869"/>
            <a:ext cx="2743200" cy="1828800"/>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31" name="Group 30"/>
          <p:cNvGrpSpPr/>
          <p:nvPr/>
        </p:nvGrpSpPr>
        <p:grpSpPr>
          <a:xfrm>
            <a:off x="6951076" y="390056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Freeform 296"/>
          <p:cNvSpPr>
            <a:spLocks noChangeAspect="1" noEditPoints="1"/>
          </p:cNvSpPr>
          <p:nvPr/>
        </p:nvSpPr>
        <p:spPr bwMode="auto">
          <a:xfrm>
            <a:off x="5558058" y="4700993"/>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44"/>
          <p:cNvSpPr>
            <a:spLocks noChangeAspect="1" noEditPoints="1"/>
          </p:cNvSpPr>
          <p:nvPr/>
        </p:nvSpPr>
        <p:spPr bwMode="auto">
          <a:xfrm>
            <a:off x="5511204" y="3163794"/>
            <a:ext cx="457200" cy="45720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32739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2"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par>
                                <p:cTn id="13" presetID="2" presetClass="entr" presetSubtype="9"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0-#ppt_w/2"/>
                                          </p:val>
                                        </p:tav>
                                        <p:tav tm="100000">
                                          <p:val>
                                            <p:strVal val="#ppt_x"/>
                                          </p:val>
                                        </p:tav>
                                      </p:tavLst>
                                    </p:anim>
                                    <p:anim calcmode="lin" valueType="num">
                                      <p:cBhvr additive="base">
                                        <p:cTn id="16" dur="500" fill="hold"/>
                                        <p:tgtEl>
                                          <p:spTgt spid="15"/>
                                        </p:tgtEl>
                                        <p:attrNameLst>
                                          <p:attrName>ppt_y</p:attrName>
                                        </p:attrNameLst>
                                      </p:cBhvr>
                                      <p:tavLst>
                                        <p:tav tm="0">
                                          <p:val>
                                            <p:strVal val="0-#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0-#ppt_w/2"/>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1750"/>
                            </p:stCondLst>
                            <p:childTnLst>
                              <p:par>
                                <p:cTn id="28" presetID="53" presetClass="entr" presetSubtype="52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p:cTn id="30" dur="500" fill="hold"/>
                                        <p:tgtEl>
                                          <p:spTgt spid="14"/>
                                        </p:tgtEl>
                                        <p:attrNameLst>
                                          <p:attrName>ppt_w</p:attrName>
                                        </p:attrNameLst>
                                      </p:cBhvr>
                                      <p:tavLst>
                                        <p:tav tm="0">
                                          <p:val>
                                            <p:fltVal val="0"/>
                                          </p:val>
                                        </p:tav>
                                        <p:tav tm="100000">
                                          <p:val>
                                            <p:strVal val="#ppt_w"/>
                                          </p:val>
                                        </p:tav>
                                      </p:tavLst>
                                    </p:anim>
                                    <p:anim calcmode="lin" valueType="num">
                                      <p:cBhvr>
                                        <p:cTn id="31" dur="500" fill="hold"/>
                                        <p:tgtEl>
                                          <p:spTgt spid="14"/>
                                        </p:tgtEl>
                                        <p:attrNameLst>
                                          <p:attrName>ppt_h</p:attrName>
                                        </p:attrNameLst>
                                      </p:cBhvr>
                                      <p:tavLst>
                                        <p:tav tm="0">
                                          <p:val>
                                            <p:fltVal val="0"/>
                                          </p:val>
                                        </p:tav>
                                        <p:tav tm="100000">
                                          <p:val>
                                            <p:strVal val="#ppt_h"/>
                                          </p:val>
                                        </p:tav>
                                      </p:tavLst>
                                    </p:anim>
                                    <p:animEffect transition="in" filter="fade">
                                      <p:cBhvr>
                                        <p:cTn id="32" dur="500"/>
                                        <p:tgtEl>
                                          <p:spTgt spid="14"/>
                                        </p:tgtEl>
                                      </p:cBhvr>
                                    </p:animEffect>
                                    <p:anim calcmode="lin" valueType="num">
                                      <p:cBhvr>
                                        <p:cTn id="33" dur="500" fill="hold"/>
                                        <p:tgtEl>
                                          <p:spTgt spid="14"/>
                                        </p:tgtEl>
                                        <p:attrNameLst>
                                          <p:attrName>ppt_x</p:attrName>
                                        </p:attrNameLst>
                                      </p:cBhvr>
                                      <p:tavLst>
                                        <p:tav tm="0">
                                          <p:val>
                                            <p:fltVal val="0.5"/>
                                          </p:val>
                                        </p:tav>
                                        <p:tav tm="100000">
                                          <p:val>
                                            <p:strVal val="#ppt_x"/>
                                          </p:val>
                                        </p:tav>
                                      </p:tavLst>
                                    </p:anim>
                                    <p:anim calcmode="lin" valueType="num">
                                      <p:cBhvr>
                                        <p:cTn id="34" dur="500" fill="hold"/>
                                        <p:tgtEl>
                                          <p:spTgt spid="14"/>
                                        </p:tgtEl>
                                        <p:attrNameLst>
                                          <p:attrName>ppt_y</p:attrName>
                                        </p:attrNameLst>
                                      </p:cBhvr>
                                      <p:tavLst>
                                        <p:tav tm="0">
                                          <p:val>
                                            <p:fltVal val="0.5"/>
                                          </p:val>
                                        </p:tav>
                                        <p:tav tm="100000">
                                          <p:val>
                                            <p:strVal val="#ppt_y"/>
                                          </p:val>
                                        </p:tav>
                                      </p:tavLst>
                                    </p:anim>
                                  </p:childTnLst>
                                </p:cTn>
                              </p:par>
                            </p:childTnLst>
                          </p:cTn>
                        </p:par>
                        <p:par>
                          <p:cTn id="35" fill="hold">
                            <p:stCondLst>
                              <p:cond delay="2250"/>
                            </p:stCondLst>
                            <p:childTnLst>
                              <p:par>
                                <p:cTn id="36" presetID="22" presetClass="entr" presetSubtype="8"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left)">
                                      <p:cBhvr>
                                        <p:cTn id="38" dur="500"/>
                                        <p:tgtEl>
                                          <p:spTgt spid="25"/>
                                        </p:tgtEl>
                                      </p:cBhvr>
                                    </p:animEffect>
                                  </p:childTnLst>
                                </p:cTn>
                              </p:par>
                            </p:childTnLst>
                          </p:cTn>
                        </p:par>
                        <p:par>
                          <p:cTn id="39" fill="hold">
                            <p:stCondLst>
                              <p:cond delay="2750"/>
                            </p:stCondLst>
                            <p:childTnLst>
                              <p:par>
                                <p:cTn id="40" presetID="53" presetClass="entr" presetSubtype="16" fill="hold" nodeType="afterEffect">
                                  <p:stCondLst>
                                    <p:cond delay="0"/>
                                  </p:stCondLst>
                                  <p:childTnLst>
                                    <p:set>
                                      <p:cBhvr>
                                        <p:cTn id="41" dur="1" fill="hold">
                                          <p:stCondLst>
                                            <p:cond delay="0"/>
                                          </p:stCondLst>
                                        </p:cTn>
                                        <p:tgtEl>
                                          <p:spTgt spid="31"/>
                                        </p:tgtEl>
                                        <p:attrNameLst>
                                          <p:attrName>style.visibility</p:attrName>
                                        </p:attrNameLst>
                                      </p:cBhvr>
                                      <p:to>
                                        <p:strVal val="visible"/>
                                      </p:to>
                                    </p:set>
                                    <p:anim calcmode="lin" valueType="num">
                                      <p:cBhvr>
                                        <p:cTn id="42" dur="500" fill="hold"/>
                                        <p:tgtEl>
                                          <p:spTgt spid="31"/>
                                        </p:tgtEl>
                                        <p:attrNameLst>
                                          <p:attrName>ppt_w</p:attrName>
                                        </p:attrNameLst>
                                      </p:cBhvr>
                                      <p:tavLst>
                                        <p:tav tm="0">
                                          <p:val>
                                            <p:fltVal val="0"/>
                                          </p:val>
                                        </p:tav>
                                        <p:tav tm="100000">
                                          <p:val>
                                            <p:strVal val="#ppt_w"/>
                                          </p:val>
                                        </p:tav>
                                      </p:tavLst>
                                    </p:anim>
                                    <p:anim calcmode="lin" valueType="num">
                                      <p:cBhvr>
                                        <p:cTn id="43" dur="500" fill="hold"/>
                                        <p:tgtEl>
                                          <p:spTgt spid="31"/>
                                        </p:tgtEl>
                                        <p:attrNameLst>
                                          <p:attrName>ppt_h</p:attrName>
                                        </p:attrNameLst>
                                      </p:cBhvr>
                                      <p:tavLst>
                                        <p:tav tm="0">
                                          <p:val>
                                            <p:fltVal val="0"/>
                                          </p:val>
                                        </p:tav>
                                        <p:tav tm="100000">
                                          <p:val>
                                            <p:strVal val="#ppt_h"/>
                                          </p:val>
                                        </p:tav>
                                      </p:tavLst>
                                    </p:anim>
                                    <p:animEffect transition="in" filter="fade">
                                      <p:cBhvr>
                                        <p:cTn id="44" dur="500"/>
                                        <p:tgtEl>
                                          <p:spTgt spid="31"/>
                                        </p:tgtEl>
                                      </p:cBhvr>
                                    </p:animEffect>
                                  </p:childTnLst>
                                </p:cTn>
                              </p:par>
                            </p:childTnLst>
                          </p:cTn>
                        </p:par>
                        <p:par>
                          <p:cTn id="45" fill="hold">
                            <p:stCondLst>
                              <p:cond delay="3250"/>
                            </p:stCondLst>
                            <p:childTnLst>
                              <p:par>
                                <p:cTn id="46" presetID="53" presetClass="entr" presetSubtype="528" fill="hold" grpId="0" nodeType="afterEffect">
                                  <p:stCondLst>
                                    <p:cond delay="0"/>
                                  </p:stCondLst>
                                  <p:childTnLst>
                                    <p:set>
                                      <p:cBhvr>
                                        <p:cTn id="47" dur="1" fill="hold">
                                          <p:stCondLst>
                                            <p:cond delay="0"/>
                                          </p:stCondLst>
                                        </p:cTn>
                                        <p:tgtEl>
                                          <p:spTgt spid="12"/>
                                        </p:tgtEl>
                                        <p:attrNameLst>
                                          <p:attrName>style.visibility</p:attrName>
                                        </p:attrNameLst>
                                      </p:cBhvr>
                                      <p:to>
                                        <p:strVal val="visible"/>
                                      </p:to>
                                    </p:set>
                                    <p:anim calcmode="lin" valueType="num">
                                      <p:cBhvr>
                                        <p:cTn id="48" dur="500" fill="hold"/>
                                        <p:tgtEl>
                                          <p:spTgt spid="12"/>
                                        </p:tgtEl>
                                        <p:attrNameLst>
                                          <p:attrName>ppt_w</p:attrName>
                                        </p:attrNameLst>
                                      </p:cBhvr>
                                      <p:tavLst>
                                        <p:tav tm="0">
                                          <p:val>
                                            <p:fltVal val="0"/>
                                          </p:val>
                                        </p:tav>
                                        <p:tav tm="100000">
                                          <p:val>
                                            <p:strVal val="#ppt_w"/>
                                          </p:val>
                                        </p:tav>
                                      </p:tavLst>
                                    </p:anim>
                                    <p:anim calcmode="lin" valueType="num">
                                      <p:cBhvr>
                                        <p:cTn id="49" dur="500" fill="hold"/>
                                        <p:tgtEl>
                                          <p:spTgt spid="12"/>
                                        </p:tgtEl>
                                        <p:attrNameLst>
                                          <p:attrName>ppt_h</p:attrName>
                                        </p:attrNameLst>
                                      </p:cBhvr>
                                      <p:tavLst>
                                        <p:tav tm="0">
                                          <p:val>
                                            <p:fltVal val="0"/>
                                          </p:val>
                                        </p:tav>
                                        <p:tav tm="100000">
                                          <p:val>
                                            <p:strVal val="#ppt_h"/>
                                          </p:val>
                                        </p:tav>
                                      </p:tavLst>
                                    </p:anim>
                                    <p:animEffect transition="in" filter="fade">
                                      <p:cBhvr>
                                        <p:cTn id="50" dur="500"/>
                                        <p:tgtEl>
                                          <p:spTgt spid="12"/>
                                        </p:tgtEl>
                                      </p:cBhvr>
                                    </p:animEffect>
                                    <p:anim calcmode="lin" valueType="num">
                                      <p:cBhvr>
                                        <p:cTn id="51" dur="500" fill="hold"/>
                                        <p:tgtEl>
                                          <p:spTgt spid="12"/>
                                        </p:tgtEl>
                                        <p:attrNameLst>
                                          <p:attrName>ppt_x</p:attrName>
                                        </p:attrNameLst>
                                      </p:cBhvr>
                                      <p:tavLst>
                                        <p:tav tm="0">
                                          <p:val>
                                            <p:fltVal val="0.5"/>
                                          </p:val>
                                        </p:tav>
                                        <p:tav tm="100000">
                                          <p:val>
                                            <p:strVal val="#ppt_x"/>
                                          </p:val>
                                        </p:tav>
                                      </p:tavLst>
                                    </p:anim>
                                    <p:anim calcmode="lin" valueType="num">
                                      <p:cBhvr>
                                        <p:cTn id="52" dur="500" fill="hold"/>
                                        <p:tgtEl>
                                          <p:spTgt spid="12"/>
                                        </p:tgtEl>
                                        <p:attrNameLst>
                                          <p:attrName>ppt_y</p:attrName>
                                        </p:attrNameLst>
                                      </p:cBhvr>
                                      <p:tavLst>
                                        <p:tav tm="0">
                                          <p:val>
                                            <p:fltVal val="0.5"/>
                                          </p:val>
                                        </p:tav>
                                        <p:tav tm="100000">
                                          <p:val>
                                            <p:strVal val="#ppt_y"/>
                                          </p:val>
                                        </p:tav>
                                      </p:tavLst>
                                    </p:anim>
                                  </p:childTnLst>
                                </p:cTn>
                              </p:par>
                            </p:childTnLst>
                          </p:cTn>
                        </p:par>
                        <p:par>
                          <p:cTn id="53" fill="hold">
                            <p:stCondLst>
                              <p:cond delay="3750"/>
                            </p:stCondLst>
                            <p:childTnLst>
                              <p:par>
                                <p:cTn id="54" presetID="22" presetClass="entr" presetSubtype="8" fill="hold" grpId="0" nodeType="afterEffect">
                                  <p:stCondLst>
                                    <p:cond delay="0"/>
                                  </p:stCondLst>
                                  <p:childTnLst>
                                    <p:set>
                                      <p:cBhvr>
                                        <p:cTn id="55" dur="1" fill="hold">
                                          <p:stCondLst>
                                            <p:cond delay="0"/>
                                          </p:stCondLst>
                                        </p:cTn>
                                        <p:tgtEl>
                                          <p:spTgt spid="29"/>
                                        </p:tgtEl>
                                        <p:attrNameLst>
                                          <p:attrName>style.visibility</p:attrName>
                                        </p:attrNameLst>
                                      </p:cBhvr>
                                      <p:to>
                                        <p:strVal val="visible"/>
                                      </p:to>
                                    </p:set>
                                    <p:animEffect transition="in" filter="wipe(left)">
                                      <p:cBhvr>
                                        <p:cTn id="56" dur="500"/>
                                        <p:tgtEl>
                                          <p:spTgt spid="29"/>
                                        </p:tgtEl>
                                      </p:cBhvr>
                                    </p:animEffect>
                                  </p:childTnLst>
                                </p:cTn>
                              </p:par>
                            </p:childTnLst>
                          </p:cTn>
                        </p:par>
                        <p:par>
                          <p:cTn id="57" fill="hold">
                            <p:stCondLst>
                              <p:cond delay="4250"/>
                            </p:stCondLst>
                            <p:childTnLst>
                              <p:par>
                                <p:cTn id="58" presetID="53" presetClass="entr" presetSubtype="16" fill="hold" grpId="0" nodeType="afterEffect">
                                  <p:stCondLst>
                                    <p:cond delay="0"/>
                                  </p:stCondLst>
                                  <p:childTnLst>
                                    <p:set>
                                      <p:cBhvr>
                                        <p:cTn id="59" dur="1" fill="hold">
                                          <p:stCondLst>
                                            <p:cond delay="0"/>
                                          </p:stCondLst>
                                        </p:cTn>
                                        <p:tgtEl>
                                          <p:spTgt spid="36"/>
                                        </p:tgtEl>
                                        <p:attrNameLst>
                                          <p:attrName>style.visibility</p:attrName>
                                        </p:attrNameLst>
                                      </p:cBhvr>
                                      <p:to>
                                        <p:strVal val="visible"/>
                                      </p:to>
                                    </p:set>
                                    <p:anim calcmode="lin" valueType="num">
                                      <p:cBhvr>
                                        <p:cTn id="60" dur="500" fill="hold"/>
                                        <p:tgtEl>
                                          <p:spTgt spid="36"/>
                                        </p:tgtEl>
                                        <p:attrNameLst>
                                          <p:attrName>ppt_w</p:attrName>
                                        </p:attrNameLst>
                                      </p:cBhvr>
                                      <p:tavLst>
                                        <p:tav tm="0">
                                          <p:val>
                                            <p:fltVal val="0"/>
                                          </p:val>
                                        </p:tav>
                                        <p:tav tm="100000">
                                          <p:val>
                                            <p:strVal val="#ppt_w"/>
                                          </p:val>
                                        </p:tav>
                                      </p:tavLst>
                                    </p:anim>
                                    <p:anim calcmode="lin" valueType="num">
                                      <p:cBhvr>
                                        <p:cTn id="61" dur="500" fill="hold"/>
                                        <p:tgtEl>
                                          <p:spTgt spid="36"/>
                                        </p:tgtEl>
                                        <p:attrNameLst>
                                          <p:attrName>ppt_h</p:attrName>
                                        </p:attrNameLst>
                                      </p:cBhvr>
                                      <p:tavLst>
                                        <p:tav tm="0">
                                          <p:val>
                                            <p:fltVal val="0"/>
                                          </p:val>
                                        </p:tav>
                                        <p:tav tm="100000">
                                          <p:val>
                                            <p:strVal val="#ppt_h"/>
                                          </p:val>
                                        </p:tav>
                                      </p:tavLst>
                                    </p:anim>
                                    <p:animEffect transition="in" filter="fade">
                                      <p:cBhvr>
                                        <p:cTn id="62" dur="500"/>
                                        <p:tgtEl>
                                          <p:spTgt spid="36"/>
                                        </p:tgtEl>
                                      </p:cBhvr>
                                    </p:animEffect>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13"/>
                                        </p:tgtEl>
                                        <p:attrNameLst>
                                          <p:attrName>style.visibility</p:attrName>
                                        </p:attrNameLst>
                                      </p:cBhvr>
                                      <p:to>
                                        <p:strVal val="visible"/>
                                      </p:to>
                                    </p:set>
                                    <p:anim calcmode="lin" valueType="num">
                                      <p:cBhvr>
                                        <p:cTn id="66" dur="500" fill="hold"/>
                                        <p:tgtEl>
                                          <p:spTgt spid="13"/>
                                        </p:tgtEl>
                                        <p:attrNameLst>
                                          <p:attrName>ppt_w</p:attrName>
                                        </p:attrNameLst>
                                      </p:cBhvr>
                                      <p:tavLst>
                                        <p:tav tm="0">
                                          <p:val>
                                            <p:fltVal val="0"/>
                                          </p:val>
                                        </p:tav>
                                        <p:tav tm="100000">
                                          <p:val>
                                            <p:strVal val="#ppt_w"/>
                                          </p:val>
                                        </p:tav>
                                      </p:tavLst>
                                    </p:anim>
                                    <p:anim calcmode="lin" valueType="num">
                                      <p:cBhvr>
                                        <p:cTn id="67" dur="500" fill="hold"/>
                                        <p:tgtEl>
                                          <p:spTgt spid="13"/>
                                        </p:tgtEl>
                                        <p:attrNameLst>
                                          <p:attrName>ppt_h</p:attrName>
                                        </p:attrNameLst>
                                      </p:cBhvr>
                                      <p:tavLst>
                                        <p:tav tm="0">
                                          <p:val>
                                            <p:fltVal val="0"/>
                                          </p:val>
                                        </p:tav>
                                        <p:tav tm="100000">
                                          <p:val>
                                            <p:strVal val="#ppt_h"/>
                                          </p:val>
                                        </p:tav>
                                      </p:tavLst>
                                    </p:anim>
                                    <p:animEffect transition="in" filter="fade">
                                      <p:cBhvr>
                                        <p:cTn id="68" dur="500"/>
                                        <p:tgtEl>
                                          <p:spTgt spid="13"/>
                                        </p:tgtEl>
                                      </p:cBhvr>
                                    </p:animEffect>
                                    <p:anim calcmode="lin" valueType="num">
                                      <p:cBhvr>
                                        <p:cTn id="69" dur="500" fill="hold"/>
                                        <p:tgtEl>
                                          <p:spTgt spid="13"/>
                                        </p:tgtEl>
                                        <p:attrNameLst>
                                          <p:attrName>ppt_x</p:attrName>
                                        </p:attrNameLst>
                                      </p:cBhvr>
                                      <p:tavLst>
                                        <p:tav tm="0">
                                          <p:val>
                                            <p:fltVal val="0.5"/>
                                          </p:val>
                                        </p:tav>
                                        <p:tav tm="100000">
                                          <p:val>
                                            <p:strVal val="#ppt_x"/>
                                          </p:val>
                                        </p:tav>
                                      </p:tavLst>
                                    </p:anim>
                                    <p:anim calcmode="lin" valueType="num">
                                      <p:cBhvr>
                                        <p:cTn id="70" dur="500" fill="hold"/>
                                        <p:tgtEl>
                                          <p:spTgt spid="13"/>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2" presetClass="entr" presetSubtype="8"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wipe(left)">
                                      <p:cBhvr>
                                        <p:cTn id="7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2" grpId="0" animBg="1"/>
      <p:bldP spid="23" grpId="0" animBg="1"/>
      <p:bldP spid="25" grpId="0"/>
      <p:bldP spid="29" grpId="0"/>
      <p:bldP spid="30" grpId="0"/>
      <p:bldP spid="36" grpId="0" animBg="1"/>
      <p:bldP spid="3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0" name="Flowchart: Alternate Process 24"/>
          <p:cNvSpPr/>
          <p:nvPr/>
        </p:nvSpPr>
        <p:spPr>
          <a:xfrm rot="16200000">
            <a:off x="5569118" y="2383595"/>
            <a:ext cx="3686853" cy="2551685"/>
          </a:xfrm>
          <a:prstGeom prst="roundRect">
            <a:avLst>
              <a:gd name="adj" fmla="val 6205"/>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Flowchart: Alternate Process 24"/>
          <p:cNvSpPr/>
          <p:nvPr/>
        </p:nvSpPr>
        <p:spPr>
          <a:xfrm rot="16200000">
            <a:off x="8238309" y="2383593"/>
            <a:ext cx="3686864" cy="2551691"/>
          </a:xfrm>
          <a:prstGeom prst="roundRect">
            <a:avLst>
              <a:gd name="adj" fmla="val 6205"/>
            </a:avLst>
          </a:pr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Flowchart: Alternate Process 24"/>
          <p:cNvSpPr/>
          <p:nvPr/>
        </p:nvSpPr>
        <p:spPr>
          <a:xfrm rot="16200000">
            <a:off x="2876838" y="2383594"/>
            <a:ext cx="3686864" cy="2551688"/>
          </a:xfrm>
          <a:prstGeom prst="roundRect">
            <a:avLst>
              <a:gd name="adj" fmla="val 6205"/>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Flowchart: Alternate Process 24"/>
          <p:cNvSpPr/>
          <p:nvPr/>
        </p:nvSpPr>
        <p:spPr>
          <a:xfrm rot="16200000">
            <a:off x="230726" y="2383594"/>
            <a:ext cx="3686853" cy="2551685"/>
          </a:xfrm>
          <a:prstGeom prst="roundRect">
            <a:avLst>
              <a:gd name="adj" fmla="val 6205"/>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134"/>
          <p:cNvGrpSpPr>
            <a:grpSpLocks noChangeAspect="1"/>
          </p:cNvGrpSpPr>
          <p:nvPr/>
        </p:nvGrpSpPr>
        <p:grpSpPr>
          <a:xfrm>
            <a:off x="1500379" y="4928620"/>
            <a:ext cx="1147544" cy="1148501"/>
            <a:chOff x="3287425" y="1417883"/>
            <a:chExt cx="648499" cy="649042"/>
          </a:xfrm>
        </p:grpSpPr>
        <p:sp>
          <p:nvSpPr>
            <p:cNvPr id="89" name="Oval 88"/>
            <p:cNvSpPr>
              <a:spLocks noChangeAspect="1"/>
            </p:cNvSpPr>
            <p:nvPr/>
          </p:nvSpPr>
          <p:spPr>
            <a:xfrm>
              <a:off x="3287425" y="1417883"/>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FF2B2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01</a:t>
              </a:r>
            </a:p>
          </p:txBody>
        </p:sp>
      </p:grpSp>
      <p:grpSp>
        <p:nvGrpSpPr>
          <p:cNvPr id="9" name="Group 129"/>
          <p:cNvGrpSpPr>
            <a:grpSpLocks noChangeAspect="1"/>
          </p:cNvGrpSpPr>
          <p:nvPr/>
        </p:nvGrpSpPr>
        <p:grpSpPr>
          <a:xfrm>
            <a:off x="4169575" y="4928620"/>
            <a:ext cx="1147544" cy="1148501"/>
            <a:chOff x="2779491" y="2517212"/>
            <a:chExt cx="648499" cy="649042"/>
          </a:xfrm>
        </p:grpSpPr>
        <p:sp>
          <p:nvSpPr>
            <p:cNvPr id="97" name="Oval 96"/>
            <p:cNvSpPr>
              <a:spLocks noChangeAspect="1"/>
            </p:cNvSpPr>
            <p:nvPr/>
          </p:nvSpPr>
          <p:spPr>
            <a:xfrm>
              <a:off x="2779491" y="2517212"/>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85C40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02</a:t>
              </a:r>
              <a:endParaRPr lang="en-US" sz="2400" b="1" dirty="0">
                <a:latin typeface="Lato"/>
              </a:endParaRPr>
            </a:p>
          </p:txBody>
        </p:sp>
      </p:grpSp>
      <p:grpSp>
        <p:nvGrpSpPr>
          <p:cNvPr id="10" name="Group 130"/>
          <p:cNvGrpSpPr>
            <a:grpSpLocks noChangeAspect="1"/>
          </p:cNvGrpSpPr>
          <p:nvPr/>
        </p:nvGrpSpPr>
        <p:grpSpPr>
          <a:xfrm>
            <a:off x="6838771" y="4928620"/>
            <a:ext cx="1147544" cy="1148501"/>
            <a:chOff x="3287425" y="3613920"/>
            <a:chExt cx="648499" cy="649042"/>
          </a:xfrm>
        </p:grpSpPr>
        <p:sp>
          <p:nvSpPr>
            <p:cNvPr id="128" name="Oval 127"/>
            <p:cNvSpPr>
              <a:spLocks noChangeAspect="1"/>
            </p:cNvSpPr>
            <p:nvPr/>
          </p:nvSpPr>
          <p:spPr>
            <a:xfrm>
              <a:off x="3287425" y="3613920"/>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3EB8CD"/>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03</a:t>
              </a:r>
              <a:endParaRPr lang="en-US" sz="2400" b="1" dirty="0">
                <a:latin typeface="Lato"/>
              </a:endParaRPr>
            </a:p>
          </p:txBody>
        </p:sp>
      </p:grpSp>
      <p:grpSp>
        <p:nvGrpSpPr>
          <p:cNvPr id="11" name="Group 133"/>
          <p:cNvGrpSpPr>
            <a:grpSpLocks noChangeAspect="1"/>
          </p:cNvGrpSpPr>
          <p:nvPr/>
        </p:nvGrpSpPr>
        <p:grpSpPr>
          <a:xfrm>
            <a:off x="9507968" y="4928612"/>
            <a:ext cx="1147544" cy="1148501"/>
            <a:chOff x="5249342" y="1406453"/>
            <a:chExt cx="648499" cy="649042"/>
          </a:xfrm>
        </p:grpSpPr>
        <p:sp>
          <p:nvSpPr>
            <p:cNvPr id="131" name="Oval 130"/>
            <p:cNvSpPr>
              <a:spLocks noChangeAspect="1"/>
            </p:cNvSpPr>
            <p:nvPr/>
          </p:nvSpPr>
          <p:spPr>
            <a:xfrm>
              <a:off x="5249342" y="1406453"/>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FFA80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04</a:t>
              </a:r>
              <a:endParaRPr lang="en-US" sz="2400" b="1" dirty="0">
                <a:latin typeface="Lato"/>
              </a:endParaRPr>
            </a:p>
          </p:txBody>
        </p:sp>
      </p:gr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2" name="TextBox 31"/>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3" name="Freeform 370"/>
          <p:cNvSpPr>
            <a:spLocks noChangeAspect="1" noEditPoints="1"/>
          </p:cNvSpPr>
          <p:nvPr/>
        </p:nvSpPr>
        <p:spPr bwMode="auto">
          <a:xfrm>
            <a:off x="9824751" y="2170123"/>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64"/>
          <p:cNvSpPr>
            <a:spLocks noChangeAspect="1" noEditPoints="1"/>
          </p:cNvSpPr>
          <p:nvPr/>
        </p:nvSpPr>
        <p:spPr bwMode="auto">
          <a:xfrm>
            <a:off x="1661377" y="2176080"/>
            <a:ext cx="494350"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381"/>
          <p:cNvSpPr>
            <a:spLocks noChangeAspect="1" noEditPoints="1"/>
          </p:cNvSpPr>
          <p:nvPr/>
        </p:nvSpPr>
        <p:spPr bwMode="auto">
          <a:xfrm>
            <a:off x="7160192" y="2176080"/>
            <a:ext cx="504700" cy="45720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374"/>
          <p:cNvSpPr>
            <a:spLocks noChangeAspect="1" noEditPoints="1"/>
          </p:cNvSpPr>
          <p:nvPr/>
        </p:nvSpPr>
        <p:spPr bwMode="auto">
          <a:xfrm>
            <a:off x="4488304" y="2084640"/>
            <a:ext cx="510087" cy="54864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TextBox 36"/>
          <p:cNvSpPr txBox="1"/>
          <p:nvPr/>
        </p:nvSpPr>
        <p:spPr>
          <a:xfrm>
            <a:off x="938889" y="295125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3608085" y="2946875"/>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6277282" y="295863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8946477" y="295125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2972754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750"/>
                                        <p:tgtEl>
                                          <p:spTgt spid="30"/>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500" fill="hold"/>
                                        <p:tgtEl>
                                          <p:spTgt spid="25"/>
                                        </p:tgtEl>
                                        <p:attrNameLst>
                                          <p:attrName>ppt_x</p:attrName>
                                        </p:attrNameLst>
                                      </p:cBhvr>
                                      <p:tavLst>
                                        <p:tav tm="0">
                                          <p:val>
                                            <p:strVal val="#ppt_x"/>
                                          </p:val>
                                        </p:tav>
                                        <p:tav tm="100000">
                                          <p:val>
                                            <p:strVal val="#ppt_x"/>
                                          </p:val>
                                        </p:tav>
                                      </p:tavLst>
                                    </p:anim>
                                    <p:anim calcmode="lin" valueType="num">
                                      <p:cBhvr additive="base">
                                        <p:cTn id="12" dur="500" fill="hold"/>
                                        <p:tgtEl>
                                          <p:spTgt spid="25"/>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34"/>
                                        </p:tgtEl>
                                        <p:attrNameLst>
                                          <p:attrName>style.visibility</p:attrName>
                                        </p:attrNameLst>
                                      </p:cBhvr>
                                      <p:to>
                                        <p:strVal val="visible"/>
                                      </p:to>
                                    </p:set>
                                    <p:anim calcmode="lin" valueType="num">
                                      <p:cBhvr>
                                        <p:cTn id="22" dur="500" fill="hold"/>
                                        <p:tgtEl>
                                          <p:spTgt spid="34"/>
                                        </p:tgtEl>
                                        <p:attrNameLst>
                                          <p:attrName>ppt_w</p:attrName>
                                        </p:attrNameLst>
                                      </p:cBhvr>
                                      <p:tavLst>
                                        <p:tav tm="0">
                                          <p:val>
                                            <p:fltVal val="0"/>
                                          </p:val>
                                        </p:tav>
                                        <p:tav tm="100000">
                                          <p:val>
                                            <p:strVal val="#ppt_w"/>
                                          </p:val>
                                        </p:tav>
                                      </p:tavLst>
                                    </p:anim>
                                    <p:anim calcmode="lin" valueType="num">
                                      <p:cBhvr>
                                        <p:cTn id="23" dur="500" fill="hold"/>
                                        <p:tgtEl>
                                          <p:spTgt spid="34"/>
                                        </p:tgtEl>
                                        <p:attrNameLst>
                                          <p:attrName>ppt_h</p:attrName>
                                        </p:attrNameLst>
                                      </p:cBhvr>
                                      <p:tavLst>
                                        <p:tav tm="0">
                                          <p:val>
                                            <p:fltVal val="0"/>
                                          </p:val>
                                        </p:tav>
                                        <p:tav tm="100000">
                                          <p:val>
                                            <p:strVal val="#ppt_h"/>
                                          </p:val>
                                        </p:tav>
                                      </p:tavLst>
                                    </p:anim>
                                    <p:animEffect transition="in" filter="fade">
                                      <p:cBhvr>
                                        <p:cTn id="24" dur="500"/>
                                        <p:tgtEl>
                                          <p:spTgt spid="34"/>
                                        </p:tgtEl>
                                      </p:cBhvr>
                                    </p:animEffect>
                                    <p:anim calcmode="lin" valueType="num">
                                      <p:cBhvr>
                                        <p:cTn id="25" dur="500" fill="hold"/>
                                        <p:tgtEl>
                                          <p:spTgt spid="34"/>
                                        </p:tgtEl>
                                        <p:attrNameLst>
                                          <p:attrName>ppt_x</p:attrName>
                                        </p:attrNameLst>
                                      </p:cBhvr>
                                      <p:tavLst>
                                        <p:tav tm="0">
                                          <p:val>
                                            <p:fltVal val="0.5"/>
                                          </p:val>
                                        </p:tav>
                                        <p:tav tm="100000">
                                          <p:val>
                                            <p:strVal val="#ppt_x"/>
                                          </p:val>
                                        </p:tav>
                                      </p:tavLst>
                                    </p:anim>
                                    <p:anim calcmode="lin" valueType="num">
                                      <p:cBhvr>
                                        <p:cTn id="26" dur="500" fill="hold"/>
                                        <p:tgtEl>
                                          <p:spTgt spid="34"/>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53" presetClass="entr" presetSubtype="528"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 calcmode="lin" valueType="num">
                                      <p:cBhvr>
                                        <p:cTn id="30" dur="500" fill="hold"/>
                                        <p:tgtEl>
                                          <p:spTgt spid="37"/>
                                        </p:tgtEl>
                                        <p:attrNameLst>
                                          <p:attrName>ppt_w</p:attrName>
                                        </p:attrNameLst>
                                      </p:cBhvr>
                                      <p:tavLst>
                                        <p:tav tm="0">
                                          <p:val>
                                            <p:fltVal val="0"/>
                                          </p:val>
                                        </p:tav>
                                        <p:tav tm="100000">
                                          <p:val>
                                            <p:strVal val="#ppt_w"/>
                                          </p:val>
                                        </p:tav>
                                      </p:tavLst>
                                    </p:anim>
                                    <p:anim calcmode="lin" valueType="num">
                                      <p:cBhvr>
                                        <p:cTn id="31" dur="500" fill="hold"/>
                                        <p:tgtEl>
                                          <p:spTgt spid="37"/>
                                        </p:tgtEl>
                                        <p:attrNameLst>
                                          <p:attrName>ppt_h</p:attrName>
                                        </p:attrNameLst>
                                      </p:cBhvr>
                                      <p:tavLst>
                                        <p:tav tm="0">
                                          <p:val>
                                            <p:fltVal val="0"/>
                                          </p:val>
                                        </p:tav>
                                        <p:tav tm="100000">
                                          <p:val>
                                            <p:strVal val="#ppt_h"/>
                                          </p:val>
                                        </p:tav>
                                      </p:tavLst>
                                    </p:anim>
                                    <p:animEffect transition="in" filter="fade">
                                      <p:cBhvr>
                                        <p:cTn id="32" dur="500"/>
                                        <p:tgtEl>
                                          <p:spTgt spid="37"/>
                                        </p:tgtEl>
                                      </p:cBhvr>
                                    </p:animEffect>
                                    <p:anim calcmode="lin" valueType="num">
                                      <p:cBhvr>
                                        <p:cTn id="33" dur="500" fill="hold"/>
                                        <p:tgtEl>
                                          <p:spTgt spid="37"/>
                                        </p:tgtEl>
                                        <p:attrNameLst>
                                          <p:attrName>ppt_x</p:attrName>
                                        </p:attrNameLst>
                                      </p:cBhvr>
                                      <p:tavLst>
                                        <p:tav tm="0">
                                          <p:val>
                                            <p:fltVal val="0.5"/>
                                          </p:val>
                                        </p:tav>
                                        <p:tav tm="100000">
                                          <p:val>
                                            <p:strVal val="#ppt_x"/>
                                          </p:val>
                                        </p:tav>
                                      </p:tavLst>
                                    </p:anim>
                                    <p:anim calcmode="lin" valueType="num">
                                      <p:cBhvr>
                                        <p:cTn id="34" dur="500" fill="hold"/>
                                        <p:tgtEl>
                                          <p:spTgt spid="37"/>
                                        </p:tgtEl>
                                        <p:attrNameLst>
                                          <p:attrName>ppt_y</p:attrName>
                                        </p:attrNameLst>
                                      </p:cBhvr>
                                      <p:tavLst>
                                        <p:tav tm="0">
                                          <p:val>
                                            <p:fltVal val="0.5"/>
                                          </p:val>
                                        </p:tav>
                                        <p:tav tm="100000">
                                          <p:val>
                                            <p:strVal val="#ppt_y"/>
                                          </p:val>
                                        </p:tav>
                                      </p:tavLst>
                                    </p:anim>
                                  </p:childTnLst>
                                </p:cTn>
                              </p:par>
                            </p:childTnLst>
                          </p:cTn>
                        </p:par>
                        <p:par>
                          <p:cTn id="35" fill="hold">
                            <p:stCondLst>
                              <p:cond delay="2750"/>
                            </p:stCondLst>
                            <p:childTnLst>
                              <p:par>
                                <p:cTn id="36" presetID="2" presetClass="entr" presetSubtype="4" accel="50000" decel="50000" fill="hold" grpId="0" nodeType="afterEffect">
                                  <p:stCondLst>
                                    <p:cond delay="0"/>
                                  </p:stCondLst>
                                  <p:childTnLst>
                                    <p:set>
                                      <p:cBhvr>
                                        <p:cTn id="37" dur="1" fill="hold">
                                          <p:stCondLst>
                                            <p:cond delay="0"/>
                                          </p:stCondLst>
                                        </p:cTn>
                                        <p:tgtEl>
                                          <p:spTgt spid="48"/>
                                        </p:tgtEl>
                                        <p:attrNameLst>
                                          <p:attrName>style.visibility</p:attrName>
                                        </p:attrNameLst>
                                      </p:cBhvr>
                                      <p:to>
                                        <p:strVal val="visible"/>
                                      </p:to>
                                    </p:set>
                                    <p:anim calcmode="lin" valueType="num">
                                      <p:cBhvr additive="base">
                                        <p:cTn id="38" dur="500" fill="hold"/>
                                        <p:tgtEl>
                                          <p:spTgt spid="48"/>
                                        </p:tgtEl>
                                        <p:attrNameLst>
                                          <p:attrName>ppt_x</p:attrName>
                                        </p:attrNameLst>
                                      </p:cBhvr>
                                      <p:tavLst>
                                        <p:tav tm="0">
                                          <p:val>
                                            <p:strVal val="#ppt_x"/>
                                          </p:val>
                                        </p:tav>
                                        <p:tav tm="100000">
                                          <p:val>
                                            <p:strVal val="#ppt_x"/>
                                          </p:val>
                                        </p:tav>
                                      </p:tavLst>
                                    </p:anim>
                                    <p:anim calcmode="lin" valueType="num">
                                      <p:cBhvr additive="base">
                                        <p:cTn id="39" dur="500" fill="hold"/>
                                        <p:tgtEl>
                                          <p:spTgt spid="48"/>
                                        </p:tgtEl>
                                        <p:attrNameLst>
                                          <p:attrName>ppt_y</p:attrName>
                                        </p:attrNameLst>
                                      </p:cBhvr>
                                      <p:tavLst>
                                        <p:tav tm="0">
                                          <p:val>
                                            <p:strVal val="1+#ppt_h/2"/>
                                          </p:val>
                                        </p:tav>
                                        <p:tav tm="100000">
                                          <p:val>
                                            <p:strVal val="#ppt_y"/>
                                          </p:val>
                                        </p:tav>
                                      </p:tavLst>
                                    </p:anim>
                                  </p:childTnLst>
                                </p:cTn>
                              </p:par>
                            </p:childTnLst>
                          </p:cTn>
                        </p:par>
                        <p:par>
                          <p:cTn id="40" fill="hold">
                            <p:stCondLst>
                              <p:cond delay="3250"/>
                            </p:stCondLst>
                            <p:childTnLst>
                              <p:par>
                                <p:cTn id="41" presetID="53"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500" fill="hold"/>
                                        <p:tgtEl>
                                          <p:spTgt spid="9"/>
                                        </p:tgtEl>
                                        <p:attrNameLst>
                                          <p:attrName>ppt_w</p:attrName>
                                        </p:attrNameLst>
                                      </p:cBhvr>
                                      <p:tavLst>
                                        <p:tav tm="0">
                                          <p:val>
                                            <p:fltVal val="0"/>
                                          </p:val>
                                        </p:tav>
                                        <p:tav tm="100000">
                                          <p:val>
                                            <p:strVal val="#ppt_w"/>
                                          </p:val>
                                        </p:tav>
                                      </p:tavLst>
                                    </p:anim>
                                    <p:anim calcmode="lin" valueType="num">
                                      <p:cBhvr>
                                        <p:cTn id="44" dur="500" fill="hold"/>
                                        <p:tgtEl>
                                          <p:spTgt spid="9"/>
                                        </p:tgtEl>
                                        <p:attrNameLst>
                                          <p:attrName>ppt_h</p:attrName>
                                        </p:attrNameLst>
                                      </p:cBhvr>
                                      <p:tavLst>
                                        <p:tav tm="0">
                                          <p:val>
                                            <p:fltVal val="0"/>
                                          </p:val>
                                        </p:tav>
                                        <p:tav tm="100000">
                                          <p:val>
                                            <p:strVal val="#ppt_h"/>
                                          </p:val>
                                        </p:tav>
                                      </p:tavLst>
                                    </p:anim>
                                    <p:animEffect transition="in" filter="fade">
                                      <p:cBhvr>
                                        <p:cTn id="45" dur="500"/>
                                        <p:tgtEl>
                                          <p:spTgt spid="9"/>
                                        </p:tgtEl>
                                      </p:cBhvr>
                                    </p:animEffect>
                                  </p:childTnLst>
                                </p:cTn>
                              </p:par>
                            </p:childTnLst>
                          </p:cTn>
                        </p:par>
                        <p:par>
                          <p:cTn id="46" fill="hold">
                            <p:stCondLst>
                              <p:cond delay="3750"/>
                            </p:stCondLst>
                            <p:childTnLst>
                              <p:par>
                                <p:cTn id="47" presetID="53" presetClass="entr" presetSubtype="528" fill="hold" grpId="0" nodeType="afterEffect">
                                  <p:stCondLst>
                                    <p:cond delay="0"/>
                                  </p:stCondLst>
                                  <p:childTnLst>
                                    <p:set>
                                      <p:cBhvr>
                                        <p:cTn id="48" dur="1" fill="hold">
                                          <p:stCondLst>
                                            <p:cond delay="0"/>
                                          </p:stCondLst>
                                        </p:cTn>
                                        <p:tgtEl>
                                          <p:spTgt spid="36"/>
                                        </p:tgtEl>
                                        <p:attrNameLst>
                                          <p:attrName>style.visibility</p:attrName>
                                        </p:attrNameLst>
                                      </p:cBhvr>
                                      <p:to>
                                        <p:strVal val="visible"/>
                                      </p:to>
                                    </p:set>
                                    <p:anim calcmode="lin" valueType="num">
                                      <p:cBhvr>
                                        <p:cTn id="49" dur="500" fill="hold"/>
                                        <p:tgtEl>
                                          <p:spTgt spid="36"/>
                                        </p:tgtEl>
                                        <p:attrNameLst>
                                          <p:attrName>ppt_w</p:attrName>
                                        </p:attrNameLst>
                                      </p:cBhvr>
                                      <p:tavLst>
                                        <p:tav tm="0">
                                          <p:val>
                                            <p:fltVal val="0"/>
                                          </p:val>
                                        </p:tav>
                                        <p:tav tm="100000">
                                          <p:val>
                                            <p:strVal val="#ppt_w"/>
                                          </p:val>
                                        </p:tav>
                                      </p:tavLst>
                                    </p:anim>
                                    <p:anim calcmode="lin" valueType="num">
                                      <p:cBhvr>
                                        <p:cTn id="50" dur="500" fill="hold"/>
                                        <p:tgtEl>
                                          <p:spTgt spid="36"/>
                                        </p:tgtEl>
                                        <p:attrNameLst>
                                          <p:attrName>ppt_h</p:attrName>
                                        </p:attrNameLst>
                                      </p:cBhvr>
                                      <p:tavLst>
                                        <p:tav tm="0">
                                          <p:val>
                                            <p:fltVal val="0"/>
                                          </p:val>
                                        </p:tav>
                                        <p:tav tm="100000">
                                          <p:val>
                                            <p:strVal val="#ppt_h"/>
                                          </p:val>
                                        </p:tav>
                                      </p:tavLst>
                                    </p:anim>
                                    <p:animEffect transition="in" filter="fade">
                                      <p:cBhvr>
                                        <p:cTn id="51" dur="500"/>
                                        <p:tgtEl>
                                          <p:spTgt spid="36"/>
                                        </p:tgtEl>
                                      </p:cBhvr>
                                    </p:animEffect>
                                    <p:anim calcmode="lin" valueType="num">
                                      <p:cBhvr>
                                        <p:cTn id="52" dur="500" fill="hold"/>
                                        <p:tgtEl>
                                          <p:spTgt spid="36"/>
                                        </p:tgtEl>
                                        <p:attrNameLst>
                                          <p:attrName>ppt_x</p:attrName>
                                        </p:attrNameLst>
                                      </p:cBhvr>
                                      <p:tavLst>
                                        <p:tav tm="0">
                                          <p:val>
                                            <p:fltVal val="0.5"/>
                                          </p:val>
                                        </p:tav>
                                        <p:tav tm="100000">
                                          <p:val>
                                            <p:strVal val="#ppt_x"/>
                                          </p:val>
                                        </p:tav>
                                      </p:tavLst>
                                    </p:anim>
                                    <p:anim calcmode="lin" valueType="num">
                                      <p:cBhvr>
                                        <p:cTn id="53" dur="500" fill="hold"/>
                                        <p:tgtEl>
                                          <p:spTgt spid="36"/>
                                        </p:tgtEl>
                                        <p:attrNameLst>
                                          <p:attrName>ppt_y</p:attrName>
                                        </p:attrNameLst>
                                      </p:cBhvr>
                                      <p:tavLst>
                                        <p:tav tm="0">
                                          <p:val>
                                            <p:fltVal val="0.5"/>
                                          </p:val>
                                        </p:tav>
                                        <p:tav tm="100000">
                                          <p:val>
                                            <p:strVal val="#ppt_y"/>
                                          </p:val>
                                        </p:tav>
                                      </p:tavLst>
                                    </p:anim>
                                  </p:childTnLst>
                                </p:cTn>
                              </p:par>
                            </p:childTnLst>
                          </p:cTn>
                        </p:par>
                        <p:par>
                          <p:cTn id="54" fill="hold">
                            <p:stCondLst>
                              <p:cond delay="4250"/>
                            </p:stCondLst>
                            <p:childTnLst>
                              <p:par>
                                <p:cTn id="55" presetID="53" presetClass="entr" presetSubtype="528"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 calcmode="lin" valueType="num">
                                      <p:cBhvr>
                                        <p:cTn id="57" dur="500" fill="hold"/>
                                        <p:tgtEl>
                                          <p:spTgt spid="38"/>
                                        </p:tgtEl>
                                        <p:attrNameLst>
                                          <p:attrName>ppt_w</p:attrName>
                                        </p:attrNameLst>
                                      </p:cBhvr>
                                      <p:tavLst>
                                        <p:tav tm="0">
                                          <p:val>
                                            <p:fltVal val="0"/>
                                          </p:val>
                                        </p:tav>
                                        <p:tav tm="100000">
                                          <p:val>
                                            <p:strVal val="#ppt_w"/>
                                          </p:val>
                                        </p:tav>
                                      </p:tavLst>
                                    </p:anim>
                                    <p:anim calcmode="lin" valueType="num">
                                      <p:cBhvr>
                                        <p:cTn id="58" dur="500" fill="hold"/>
                                        <p:tgtEl>
                                          <p:spTgt spid="38"/>
                                        </p:tgtEl>
                                        <p:attrNameLst>
                                          <p:attrName>ppt_h</p:attrName>
                                        </p:attrNameLst>
                                      </p:cBhvr>
                                      <p:tavLst>
                                        <p:tav tm="0">
                                          <p:val>
                                            <p:fltVal val="0"/>
                                          </p:val>
                                        </p:tav>
                                        <p:tav tm="100000">
                                          <p:val>
                                            <p:strVal val="#ppt_h"/>
                                          </p:val>
                                        </p:tav>
                                      </p:tavLst>
                                    </p:anim>
                                    <p:animEffect transition="in" filter="fade">
                                      <p:cBhvr>
                                        <p:cTn id="59" dur="500"/>
                                        <p:tgtEl>
                                          <p:spTgt spid="38"/>
                                        </p:tgtEl>
                                      </p:cBhvr>
                                    </p:animEffect>
                                    <p:anim calcmode="lin" valueType="num">
                                      <p:cBhvr>
                                        <p:cTn id="60" dur="500" fill="hold"/>
                                        <p:tgtEl>
                                          <p:spTgt spid="38"/>
                                        </p:tgtEl>
                                        <p:attrNameLst>
                                          <p:attrName>ppt_x</p:attrName>
                                        </p:attrNameLst>
                                      </p:cBhvr>
                                      <p:tavLst>
                                        <p:tav tm="0">
                                          <p:val>
                                            <p:fltVal val="0.5"/>
                                          </p:val>
                                        </p:tav>
                                        <p:tav tm="100000">
                                          <p:val>
                                            <p:strVal val="#ppt_x"/>
                                          </p:val>
                                        </p:tav>
                                      </p:tavLst>
                                    </p:anim>
                                    <p:anim calcmode="lin" valueType="num">
                                      <p:cBhvr>
                                        <p:cTn id="61" dur="500" fill="hold"/>
                                        <p:tgtEl>
                                          <p:spTgt spid="38"/>
                                        </p:tgtEl>
                                        <p:attrNameLst>
                                          <p:attrName>ppt_y</p:attrName>
                                        </p:attrNameLst>
                                      </p:cBhvr>
                                      <p:tavLst>
                                        <p:tav tm="0">
                                          <p:val>
                                            <p:fltVal val="0.5"/>
                                          </p:val>
                                        </p:tav>
                                        <p:tav tm="100000">
                                          <p:val>
                                            <p:strVal val="#ppt_y"/>
                                          </p:val>
                                        </p:tav>
                                      </p:tavLst>
                                    </p:anim>
                                  </p:childTnLst>
                                </p:cTn>
                              </p:par>
                            </p:childTnLst>
                          </p:cTn>
                        </p:par>
                        <p:par>
                          <p:cTn id="62" fill="hold">
                            <p:stCondLst>
                              <p:cond delay="4750"/>
                            </p:stCondLst>
                            <p:childTnLst>
                              <p:par>
                                <p:cTn id="63" presetID="2" presetClass="entr" presetSubtype="4" accel="50000" decel="50000" fill="hold" grpId="0" nodeType="after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ppt_x"/>
                                          </p:val>
                                        </p:tav>
                                        <p:tav tm="100000">
                                          <p:val>
                                            <p:strVal val="#ppt_x"/>
                                          </p:val>
                                        </p:tav>
                                      </p:tavLst>
                                    </p:anim>
                                    <p:anim calcmode="lin" valueType="num">
                                      <p:cBhvr additive="base">
                                        <p:cTn id="66" dur="500" fill="hold"/>
                                        <p:tgtEl>
                                          <p:spTgt spid="50"/>
                                        </p:tgtEl>
                                        <p:attrNameLst>
                                          <p:attrName>ppt_y</p:attrName>
                                        </p:attrNameLst>
                                      </p:cBhvr>
                                      <p:tavLst>
                                        <p:tav tm="0">
                                          <p:val>
                                            <p:strVal val="1+#ppt_h/2"/>
                                          </p:val>
                                        </p:tav>
                                        <p:tav tm="100000">
                                          <p:val>
                                            <p:strVal val="#ppt_y"/>
                                          </p:val>
                                        </p:tav>
                                      </p:tavLst>
                                    </p:anim>
                                  </p:childTnLst>
                                </p:cTn>
                              </p:par>
                            </p:childTnLst>
                          </p:cTn>
                        </p:par>
                        <p:par>
                          <p:cTn id="67" fill="hold">
                            <p:stCondLst>
                              <p:cond delay="5250"/>
                            </p:stCondLst>
                            <p:childTnLst>
                              <p:par>
                                <p:cTn id="68" presetID="53" presetClass="entr" presetSubtype="0" fill="hold" nodeType="afterEffect">
                                  <p:stCondLst>
                                    <p:cond delay="0"/>
                                  </p:stCondLst>
                                  <p:childTnLst>
                                    <p:set>
                                      <p:cBhvr>
                                        <p:cTn id="69" dur="1" fill="hold">
                                          <p:stCondLst>
                                            <p:cond delay="0"/>
                                          </p:stCondLst>
                                        </p:cTn>
                                        <p:tgtEl>
                                          <p:spTgt spid="10"/>
                                        </p:tgtEl>
                                        <p:attrNameLst>
                                          <p:attrName>style.visibility</p:attrName>
                                        </p:attrNameLst>
                                      </p:cBhvr>
                                      <p:to>
                                        <p:strVal val="visible"/>
                                      </p:to>
                                    </p:set>
                                    <p:anim calcmode="lin" valueType="num">
                                      <p:cBhvr>
                                        <p:cTn id="70" dur="500" fill="hold"/>
                                        <p:tgtEl>
                                          <p:spTgt spid="10"/>
                                        </p:tgtEl>
                                        <p:attrNameLst>
                                          <p:attrName>ppt_w</p:attrName>
                                        </p:attrNameLst>
                                      </p:cBhvr>
                                      <p:tavLst>
                                        <p:tav tm="0">
                                          <p:val>
                                            <p:fltVal val="0"/>
                                          </p:val>
                                        </p:tav>
                                        <p:tav tm="100000">
                                          <p:val>
                                            <p:strVal val="#ppt_w"/>
                                          </p:val>
                                        </p:tav>
                                      </p:tavLst>
                                    </p:anim>
                                    <p:anim calcmode="lin" valueType="num">
                                      <p:cBhvr>
                                        <p:cTn id="71" dur="500" fill="hold"/>
                                        <p:tgtEl>
                                          <p:spTgt spid="10"/>
                                        </p:tgtEl>
                                        <p:attrNameLst>
                                          <p:attrName>ppt_h</p:attrName>
                                        </p:attrNameLst>
                                      </p:cBhvr>
                                      <p:tavLst>
                                        <p:tav tm="0">
                                          <p:val>
                                            <p:fltVal val="0"/>
                                          </p:val>
                                        </p:tav>
                                        <p:tav tm="100000">
                                          <p:val>
                                            <p:strVal val="#ppt_h"/>
                                          </p:val>
                                        </p:tav>
                                      </p:tavLst>
                                    </p:anim>
                                    <p:animEffect transition="in" filter="fade">
                                      <p:cBhvr>
                                        <p:cTn id="72" dur="500"/>
                                        <p:tgtEl>
                                          <p:spTgt spid="10"/>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anim calcmode="lin" valueType="num">
                                      <p:cBhvr>
                                        <p:cTn id="79" dur="500" fill="hold"/>
                                        <p:tgtEl>
                                          <p:spTgt spid="35"/>
                                        </p:tgtEl>
                                        <p:attrNameLst>
                                          <p:attrName>ppt_x</p:attrName>
                                        </p:attrNameLst>
                                      </p:cBhvr>
                                      <p:tavLst>
                                        <p:tav tm="0">
                                          <p:val>
                                            <p:fltVal val="0.5"/>
                                          </p:val>
                                        </p:tav>
                                        <p:tav tm="100000">
                                          <p:val>
                                            <p:strVal val="#ppt_x"/>
                                          </p:val>
                                        </p:tav>
                                      </p:tavLst>
                                    </p:anim>
                                    <p:anim calcmode="lin" valueType="num">
                                      <p:cBhvr>
                                        <p:cTn id="80" dur="500" fill="hold"/>
                                        <p:tgtEl>
                                          <p:spTgt spid="35"/>
                                        </p:tgtEl>
                                        <p:attrNameLst>
                                          <p:attrName>ppt_y</p:attrName>
                                        </p:attrNameLst>
                                      </p:cBhvr>
                                      <p:tavLst>
                                        <p:tav tm="0">
                                          <p:val>
                                            <p:fltVal val="0.5"/>
                                          </p:val>
                                        </p:tav>
                                        <p:tav tm="100000">
                                          <p:val>
                                            <p:strVal val="#ppt_y"/>
                                          </p:val>
                                        </p:tav>
                                      </p:tavLst>
                                    </p:anim>
                                  </p:childTnLst>
                                </p:cTn>
                              </p:par>
                            </p:childTnLst>
                          </p:cTn>
                        </p:par>
                        <p:par>
                          <p:cTn id="81" fill="hold">
                            <p:stCondLst>
                              <p:cond delay="6250"/>
                            </p:stCondLst>
                            <p:childTnLst>
                              <p:par>
                                <p:cTn id="82" presetID="53" presetClass="entr" presetSubtype="528" fill="hold" grpId="0" nodeType="afterEffect">
                                  <p:stCondLst>
                                    <p:cond delay="0"/>
                                  </p:stCondLst>
                                  <p:childTnLst>
                                    <p:set>
                                      <p:cBhvr>
                                        <p:cTn id="83" dur="1" fill="hold">
                                          <p:stCondLst>
                                            <p:cond delay="0"/>
                                          </p:stCondLst>
                                        </p:cTn>
                                        <p:tgtEl>
                                          <p:spTgt spid="39"/>
                                        </p:tgtEl>
                                        <p:attrNameLst>
                                          <p:attrName>style.visibility</p:attrName>
                                        </p:attrNameLst>
                                      </p:cBhvr>
                                      <p:to>
                                        <p:strVal val="visible"/>
                                      </p:to>
                                    </p:set>
                                    <p:anim calcmode="lin" valueType="num">
                                      <p:cBhvr>
                                        <p:cTn id="84" dur="500" fill="hold"/>
                                        <p:tgtEl>
                                          <p:spTgt spid="39"/>
                                        </p:tgtEl>
                                        <p:attrNameLst>
                                          <p:attrName>ppt_w</p:attrName>
                                        </p:attrNameLst>
                                      </p:cBhvr>
                                      <p:tavLst>
                                        <p:tav tm="0">
                                          <p:val>
                                            <p:fltVal val="0"/>
                                          </p:val>
                                        </p:tav>
                                        <p:tav tm="100000">
                                          <p:val>
                                            <p:strVal val="#ppt_w"/>
                                          </p:val>
                                        </p:tav>
                                      </p:tavLst>
                                    </p:anim>
                                    <p:anim calcmode="lin" valueType="num">
                                      <p:cBhvr>
                                        <p:cTn id="85" dur="500" fill="hold"/>
                                        <p:tgtEl>
                                          <p:spTgt spid="39"/>
                                        </p:tgtEl>
                                        <p:attrNameLst>
                                          <p:attrName>ppt_h</p:attrName>
                                        </p:attrNameLst>
                                      </p:cBhvr>
                                      <p:tavLst>
                                        <p:tav tm="0">
                                          <p:val>
                                            <p:fltVal val="0"/>
                                          </p:val>
                                        </p:tav>
                                        <p:tav tm="100000">
                                          <p:val>
                                            <p:strVal val="#ppt_h"/>
                                          </p:val>
                                        </p:tav>
                                      </p:tavLst>
                                    </p:anim>
                                    <p:animEffect transition="in" filter="fade">
                                      <p:cBhvr>
                                        <p:cTn id="86" dur="500"/>
                                        <p:tgtEl>
                                          <p:spTgt spid="39"/>
                                        </p:tgtEl>
                                      </p:cBhvr>
                                    </p:animEffect>
                                    <p:anim calcmode="lin" valueType="num">
                                      <p:cBhvr>
                                        <p:cTn id="87" dur="500" fill="hold"/>
                                        <p:tgtEl>
                                          <p:spTgt spid="39"/>
                                        </p:tgtEl>
                                        <p:attrNameLst>
                                          <p:attrName>ppt_x</p:attrName>
                                        </p:attrNameLst>
                                      </p:cBhvr>
                                      <p:tavLst>
                                        <p:tav tm="0">
                                          <p:val>
                                            <p:fltVal val="0.5"/>
                                          </p:val>
                                        </p:tav>
                                        <p:tav tm="100000">
                                          <p:val>
                                            <p:strVal val="#ppt_x"/>
                                          </p:val>
                                        </p:tav>
                                      </p:tavLst>
                                    </p:anim>
                                    <p:anim calcmode="lin" valueType="num">
                                      <p:cBhvr>
                                        <p:cTn id="88" dur="500" fill="hold"/>
                                        <p:tgtEl>
                                          <p:spTgt spid="39"/>
                                        </p:tgtEl>
                                        <p:attrNameLst>
                                          <p:attrName>ppt_y</p:attrName>
                                        </p:attrNameLst>
                                      </p:cBhvr>
                                      <p:tavLst>
                                        <p:tav tm="0">
                                          <p:val>
                                            <p:fltVal val="0.5"/>
                                          </p:val>
                                        </p:tav>
                                        <p:tav tm="100000">
                                          <p:val>
                                            <p:strVal val="#ppt_y"/>
                                          </p:val>
                                        </p:tav>
                                      </p:tavLst>
                                    </p:anim>
                                  </p:childTnLst>
                                </p:cTn>
                              </p:par>
                            </p:childTnLst>
                          </p:cTn>
                        </p:par>
                        <p:par>
                          <p:cTn id="89" fill="hold">
                            <p:stCondLst>
                              <p:cond delay="6750"/>
                            </p:stCondLst>
                            <p:childTnLst>
                              <p:par>
                                <p:cTn id="90" presetID="2" presetClass="entr" presetSubtype="4" accel="50000" decel="50000"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additive="base">
                                        <p:cTn id="92" dur="500" fill="hold"/>
                                        <p:tgtEl>
                                          <p:spTgt spid="51"/>
                                        </p:tgtEl>
                                        <p:attrNameLst>
                                          <p:attrName>ppt_x</p:attrName>
                                        </p:attrNameLst>
                                      </p:cBhvr>
                                      <p:tavLst>
                                        <p:tav tm="0">
                                          <p:val>
                                            <p:strVal val="#ppt_x"/>
                                          </p:val>
                                        </p:tav>
                                        <p:tav tm="100000">
                                          <p:val>
                                            <p:strVal val="#ppt_x"/>
                                          </p:val>
                                        </p:tav>
                                      </p:tavLst>
                                    </p:anim>
                                    <p:anim calcmode="lin" valueType="num">
                                      <p:cBhvr additive="base">
                                        <p:cTn id="93" dur="500" fill="hold"/>
                                        <p:tgtEl>
                                          <p:spTgt spid="51"/>
                                        </p:tgtEl>
                                        <p:attrNameLst>
                                          <p:attrName>ppt_y</p:attrName>
                                        </p:attrNameLst>
                                      </p:cBhvr>
                                      <p:tavLst>
                                        <p:tav tm="0">
                                          <p:val>
                                            <p:strVal val="1+#ppt_h/2"/>
                                          </p:val>
                                        </p:tav>
                                        <p:tav tm="100000">
                                          <p:val>
                                            <p:strVal val="#ppt_y"/>
                                          </p:val>
                                        </p:tav>
                                      </p:tavLst>
                                    </p:anim>
                                  </p:childTnLst>
                                </p:cTn>
                              </p:par>
                            </p:childTnLst>
                          </p:cTn>
                        </p:par>
                        <p:par>
                          <p:cTn id="94" fill="hold">
                            <p:stCondLst>
                              <p:cond delay="7250"/>
                            </p:stCondLst>
                            <p:childTnLst>
                              <p:par>
                                <p:cTn id="95" presetID="53" presetClass="entr" presetSubtype="0" fill="hold" nodeType="afterEffect">
                                  <p:stCondLst>
                                    <p:cond delay="0"/>
                                  </p:stCondLst>
                                  <p:childTnLst>
                                    <p:set>
                                      <p:cBhvr>
                                        <p:cTn id="96" dur="1" fill="hold">
                                          <p:stCondLst>
                                            <p:cond delay="0"/>
                                          </p:stCondLst>
                                        </p:cTn>
                                        <p:tgtEl>
                                          <p:spTgt spid="11"/>
                                        </p:tgtEl>
                                        <p:attrNameLst>
                                          <p:attrName>style.visibility</p:attrName>
                                        </p:attrNameLst>
                                      </p:cBhvr>
                                      <p:to>
                                        <p:strVal val="visible"/>
                                      </p:to>
                                    </p:set>
                                    <p:anim calcmode="lin" valueType="num">
                                      <p:cBhvr>
                                        <p:cTn id="97" dur="500" fill="hold"/>
                                        <p:tgtEl>
                                          <p:spTgt spid="11"/>
                                        </p:tgtEl>
                                        <p:attrNameLst>
                                          <p:attrName>ppt_w</p:attrName>
                                        </p:attrNameLst>
                                      </p:cBhvr>
                                      <p:tavLst>
                                        <p:tav tm="0">
                                          <p:val>
                                            <p:fltVal val="0"/>
                                          </p:val>
                                        </p:tav>
                                        <p:tav tm="100000">
                                          <p:val>
                                            <p:strVal val="#ppt_w"/>
                                          </p:val>
                                        </p:tav>
                                      </p:tavLst>
                                    </p:anim>
                                    <p:anim calcmode="lin" valueType="num">
                                      <p:cBhvr>
                                        <p:cTn id="98" dur="500" fill="hold"/>
                                        <p:tgtEl>
                                          <p:spTgt spid="11"/>
                                        </p:tgtEl>
                                        <p:attrNameLst>
                                          <p:attrName>ppt_h</p:attrName>
                                        </p:attrNameLst>
                                      </p:cBhvr>
                                      <p:tavLst>
                                        <p:tav tm="0">
                                          <p:val>
                                            <p:fltVal val="0"/>
                                          </p:val>
                                        </p:tav>
                                        <p:tav tm="100000">
                                          <p:val>
                                            <p:strVal val="#ppt_h"/>
                                          </p:val>
                                        </p:tav>
                                      </p:tavLst>
                                    </p:anim>
                                    <p:animEffect transition="in" filter="fade">
                                      <p:cBhvr>
                                        <p:cTn id="99" dur="500"/>
                                        <p:tgtEl>
                                          <p:spTgt spid="11"/>
                                        </p:tgtEl>
                                      </p:cBhvr>
                                    </p:animEffect>
                                  </p:childTnLst>
                                </p:cTn>
                              </p:par>
                            </p:childTnLst>
                          </p:cTn>
                        </p:par>
                        <p:par>
                          <p:cTn id="100" fill="hold">
                            <p:stCondLst>
                              <p:cond delay="7750"/>
                            </p:stCondLst>
                            <p:childTnLst>
                              <p:par>
                                <p:cTn id="101" presetID="53" presetClass="entr" presetSubtype="528" fill="hold" grpId="0" nodeType="afterEffect">
                                  <p:stCondLst>
                                    <p:cond delay="0"/>
                                  </p:stCondLst>
                                  <p:childTnLst>
                                    <p:set>
                                      <p:cBhvr>
                                        <p:cTn id="102" dur="1" fill="hold">
                                          <p:stCondLst>
                                            <p:cond delay="0"/>
                                          </p:stCondLst>
                                        </p:cTn>
                                        <p:tgtEl>
                                          <p:spTgt spid="33"/>
                                        </p:tgtEl>
                                        <p:attrNameLst>
                                          <p:attrName>style.visibility</p:attrName>
                                        </p:attrNameLst>
                                      </p:cBhvr>
                                      <p:to>
                                        <p:strVal val="visible"/>
                                      </p:to>
                                    </p:set>
                                    <p:anim calcmode="lin" valueType="num">
                                      <p:cBhvr>
                                        <p:cTn id="103" dur="500" fill="hold"/>
                                        <p:tgtEl>
                                          <p:spTgt spid="33"/>
                                        </p:tgtEl>
                                        <p:attrNameLst>
                                          <p:attrName>ppt_w</p:attrName>
                                        </p:attrNameLst>
                                      </p:cBhvr>
                                      <p:tavLst>
                                        <p:tav tm="0">
                                          <p:val>
                                            <p:fltVal val="0"/>
                                          </p:val>
                                        </p:tav>
                                        <p:tav tm="100000">
                                          <p:val>
                                            <p:strVal val="#ppt_w"/>
                                          </p:val>
                                        </p:tav>
                                      </p:tavLst>
                                    </p:anim>
                                    <p:anim calcmode="lin" valueType="num">
                                      <p:cBhvr>
                                        <p:cTn id="104" dur="500" fill="hold"/>
                                        <p:tgtEl>
                                          <p:spTgt spid="33"/>
                                        </p:tgtEl>
                                        <p:attrNameLst>
                                          <p:attrName>ppt_h</p:attrName>
                                        </p:attrNameLst>
                                      </p:cBhvr>
                                      <p:tavLst>
                                        <p:tav tm="0">
                                          <p:val>
                                            <p:fltVal val="0"/>
                                          </p:val>
                                        </p:tav>
                                        <p:tav tm="100000">
                                          <p:val>
                                            <p:strVal val="#ppt_h"/>
                                          </p:val>
                                        </p:tav>
                                      </p:tavLst>
                                    </p:anim>
                                    <p:animEffect transition="in" filter="fade">
                                      <p:cBhvr>
                                        <p:cTn id="105" dur="500"/>
                                        <p:tgtEl>
                                          <p:spTgt spid="33"/>
                                        </p:tgtEl>
                                      </p:cBhvr>
                                    </p:animEffect>
                                    <p:anim calcmode="lin" valueType="num">
                                      <p:cBhvr>
                                        <p:cTn id="106" dur="500" fill="hold"/>
                                        <p:tgtEl>
                                          <p:spTgt spid="33"/>
                                        </p:tgtEl>
                                        <p:attrNameLst>
                                          <p:attrName>ppt_x</p:attrName>
                                        </p:attrNameLst>
                                      </p:cBhvr>
                                      <p:tavLst>
                                        <p:tav tm="0">
                                          <p:val>
                                            <p:fltVal val="0.5"/>
                                          </p:val>
                                        </p:tav>
                                        <p:tav tm="100000">
                                          <p:val>
                                            <p:strVal val="#ppt_x"/>
                                          </p:val>
                                        </p:tav>
                                      </p:tavLst>
                                    </p:anim>
                                    <p:anim calcmode="lin" valueType="num">
                                      <p:cBhvr>
                                        <p:cTn id="107" dur="500" fill="hold"/>
                                        <p:tgtEl>
                                          <p:spTgt spid="33"/>
                                        </p:tgtEl>
                                        <p:attrNameLst>
                                          <p:attrName>ppt_y</p:attrName>
                                        </p:attrNameLst>
                                      </p:cBhvr>
                                      <p:tavLst>
                                        <p:tav tm="0">
                                          <p:val>
                                            <p:fltVal val="0.5"/>
                                          </p:val>
                                        </p:tav>
                                        <p:tav tm="100000">
                                          <p:val>
                                            <p:strVal val="#ppt_y"/>
                                          </p:val>
                                        </p:tav>
                                      </p:tavLst>
                                    </p:anim>
                                  </p:childTnLst>
                                </p:cTn>
                              </p:par>
                            </p:childTnLst>
                          </p:cTn>
                        </p:par>
                        <p:par>
                          <p:cTn id="108" fill="hold">
                            <p:stCondLst>
                              <p:cond delay="8250"/>
                            </p:stCondLst>
                            <p:childTnLst>
                              <p:par>
                                <p:cTn id="109" presetID="53" presetClass="entr" presetSubtype="528" fill="hold" grpId="0" nodeType="after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p:cTn id="111" dur="500" fill="hold"/>
                                        <p:tgtEl>
                                          <p:spTgt spid="40"/>
                                        </p:tgtEl>
                                        <p:attrNameLst>
                                          <p:attrName>ppt_w</p:attrName>
                                        </p:attrNameLst>
                                      </p:cBhvr>
                                      <p:tavLst>
                                        <p:tav tm="0">
                                          <p:val>
                                            <p:fltVal val="0"/>
                                          </p:val>
                                        </p:tav>
                                        <p:tav tm="100000">
                                          <p:val>
                                            <p:strVal val="#ppt_w"/>
                                          </p:val>
                                        </p:tav>
                                      </p:tavLst>
                                    </p:anim>
                                    <p:anim calcmode="lin" valueType="num">
                                      <p:cBhvr>
                                        <p:cTn id="112" dur="500" fill="hold"/>
                                        <p:tgtEl>
                                          <p:spTgt spid="40"/>
                                        </p:tgtEl>
                                        <p:attrNameLst>
                                          <p:attrName>ppt_h</p:attrName>
                                        </p:attrNameLst>
                                      </p:cBhvr>
                                      <p:tavLst>
                                        <p:tav tm="0">
                                          <p:val>
                                            <p:fltVal val="0"/>
                                          </p:val>
                                        </p:tav>
                                        <p:tav tm="100000">
                                          <p:val>
                                            <p:strVal val="#ppt_h"/>
                                          </p:val>
                                        </p:tav>
                                      </p:tavLst>
                                    </p:anim>
                                    <p:animEffect transition="in" filter="fade">
                                      <p:cBhvr>
                                        <p:cTn id="113" dur="500"/>
                                        <p:tgtEl>
                                          <p:spTgt spid="40"/>
                                        </p:tgtEl>
                                      </p:cBhvr>
                                    </p:animEffect>
                                    <p:anim calcmode="lin" valueType="num">
                                      <p:cBhvr>
                                        <p:cTn id="114" dur="500" fill="hold"/>
                                        <p:tgtEl>
                                          <p:spTgt spid="40"/>
                                        </p:tgtEl>
                                        <p:attrNameLst>
                                          <p:attrName>ppt_x</p:attrName>
                                        </p:attrNameLst>
                                      </p:cBhvr>
                                      <p:tavLst>
                                        <p:tav tm="0">
                                          <p:val>
                                            <p:fltVal val="0.5"/>
                                          </p:val>
                                        </p:tav>
                                        <p:tav tm="100000">
                                          <p:val>
                                            <p:strVal val="#ppt_x"/>
                                          </p:val>
                                        </p:tav>
                                      </p:tavLst>
                                    </p:anim>
                                    <p:anim calcmode="lin" valueType="num">
                                      <p:cBhvr>
                                        <p:cTn id="115" dur="500" fill="hold"/>
                                        <p:tgtEl>
                                          <p:spTgt spid="4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8" grpId="0" animBg="1"/>
      <p:bldP spid="25" grpId="0" animBg="1"/>
      <p:bldP spid="33" grpId="0" animBg="1"/>
      <p:bldP spid="34" grpId="0" animBg="1"/>
      <p:bldP spid="35" grpId="0" animBg="1"/>
      <p:bldP spid="36" grpId="0" animBg="1"/>
      <p:bldP spid="37" grpId="0"/>
      <p:bldP spid="38" grpId="0"/>
      <p:bldP spid="39" grpId="0"/>
      <p:bldP spid="4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F2B2A"/>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0B0F0"/>
                </a:solidFill>
                <a:latin typeface="Candara" panose="020E0502030303020204" pitchFamily="34" charset="0"/>
              </a:rPr>
              <a:t>LOREM IPSUM</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85C40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D7D31"/>
                </a:solidFill>
                <a:latin typeface="Candara" panose="020E0502030303020204" pitchFamily="34" charset="0"/>
              </a:rPr>
              <a:t>LOREM IPSUM</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3EB8C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A5A5A5"/>
                </a:solidFill>
                <a:latin typeface="Candara" panose="020E0502030303020204" pitchFamily="34" charset="0"/>
              </a:rPr>
              <a:t>LOREM IPSUM</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F2B2A"/>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85C401"/>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3EB8CD"/>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9900807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153" name="Freeform 9"/>
          <p:cNvSpPr>
            <a:spLocks/>
          </p:cNvSpPr>
          <p:nvPr/>
        </p:nvSpPr>
        <p:spPr bwMode="auto">
          <a:xfrm>
            <a:off x="6275752" y="5206835"/>
            <a:ext cx="2186517" cy="1097280"/>
          </a:xfrm>
          <a:custGeom>
            <a:avLst/>
            <a:gdLst/>
            <a:ahLst/>
            <a:cxnLst>
              <a:cxn ang="0">
                <a:pos x="818" y="603"/>
              </a:cxn>
              <a:cxn ang="0">
                <a:pos x="0" y="603"/>
              </a:cxn>
              <a:cxn ang="0">
                <a:pos x="0" y="0"/>
              </a:cxn>
              <a:cxn ang="0">
                <a:pos x="818" y="0"/>
              </a:cxn>
              <a:cxn ang="0">
                <a:pos x="1033" y="302"/>
              </a:cxn>
              <a:cxn ang="0">
                <a:pos x="818" y="603"/>
              </a:cxn>
            </a:cxnLst>
            <a:rect l="0" t="0" r="r" b="b"/>
            <a:pathLst>
              <a:path w="1033" h="603">
                <a:moveTo>
                  <a:pt x="818" y="603"/>
                </a:moveTo>
                <a:lnTo>
                  <a:pt x="0" y="603"/>
                </a:lnTo>
                <a:lnTo>
                  <a:pt x="0" y="0"/>
                </a:lnTo>
                <a:lnTo>
                  <a:pt x="818" y="0"/>
                </a:lnTo>
                <a:lnTo>
                  <a:pt x="1033" y="302"/>
                </a:lnTo>
                <a:lnTo>
                  <a:pt x="818" y="603"/>
                </a:lnTo>
                <a:close/>
              </a:path>
            </a:pathLst>
          </a:custGeom>
          <a:solidFill>
            <a:srgbClr val="3EB8CD"/>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5215302" y="4810483"/>
            <a:ext cx="1308100" cy="1833033"/>
            <a:chOff x="3886200" y="3349625"/>
            <a:chExt cx="981075" cy="1374775"/>
          </a:xfrm>
        </p:grpSpPr>
        <p:sp>
          <p:nvSpPr>
            <p:cNvPr id="6154" name="Freeform 10"/>
            <p:cNvSpPr>
              <a:spLocks/>
            </p:cNvSpPr>
            <p:nvPr/>
          </p:nvSpPr>
          <p:spPr bwMode="auto">
            <a:xfrm>
              <a:off x="3886200" y="3565525"/>
              <a:ext cx="981075" cy="1158875"/>
            </a:xfrm>
            <a:custGeom>
              <a:avLst/>
              <a:gdLst/>
              <a:ahLst/>
              <a:cxnLst>
                <a:cxn ang="0">
                  <a:pos x="0" y="0"/>
                </a:cxn>
                <a:cxn ang="0">
                  <a:pos x="0" y="468"/>
                </a:cxn>
                <a:cxn ang="0">
                  <a:pos x="244" y="575"/>
                </a:cxn>
                <a:cxn ang="0">
                  <a:pos x="487" y="468"/>
                </a:cxn>
                <a:cxn ang="0">
                  <a:pos x="487" y="0"/>
                </a:cxn>
                <a:cxn ang="0">
                  <a:pos x="0" y="0"/>
                </a:cxn>
              </a:cxnLst>
              <a:rect l="0" t="0" r="r" b="b"/>
              <a:pathLst>
                <a:path w="487" h="575">
                  <a:moveTo>
                    <a:pt x="0" y="0"/>
                  </a:moveTo>
                  <a:cubicBezTo>
                    <a:pt x="0" y="468"/>
                    <a:pt x="0" y="468"/>
                    <a:pt x="0" y="468"/>
                  </a:cubicBezTo>
                  <a:cubicBezTo>
                    <a:pt x="0" y="527"/>
                    <a:pt x="109" y="575"/>
                    <a:pt x="244" y="575"/>
                  </a:cubicBezTo>
                  <a:cubicBezTo>
                    <a:pt x="378" y="575"/>
                    <a:pt x="487" y="527"/>
                    <a:pt x="487" y="468"/>
                  </a:cubicBezTo>
                  <a:cubicBezTo>
                    <a:pt x="487" y="0"/>
                    <a:pt x="487" y="0"/>
                    <a:pt x="487" y="0"/>
                  </a:cubicBezTo>
                  <a:lnTo>
                    <a:pt x="0" y="0"/>
                  </a:lnTo>
                  <a:close/>
                </a:path>
              </a:pathLst>
            </a:custGeom>
            <a:solidFill>
              <a:srgbClr val="3EB8C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5" name="Oval 11"/>
            <p:cNvSpPr>
              <a:spLocks noChangeArrowheads="1"/>
            </p:cNvSpPr>
            <p:nvPr/>
          </p:nvSpPr>
          <p:spPr bwMode="auto">
            <a:xfrm>
              <a:off x="3886200" y="3349625"/>
              <a:ext cx="981075" cy="433388"/>
            </a:xfrm>
            <a:prstGeom prst="ellipse">
              <a:avLst/>
            </a:pr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6156" name="Freeform 12"/>
          <p:cNvSpPr>
            <a:spLocks/>
          </p:cNvSpPr>
          <p:nvPr/>
        </p:nvSpPr>
        <p:spPr bwMode="auto">
          <a:xfrm flipH="1">
            <a:off x="3704002" y="3810637"/>
            <a:ext cx="1756833" cy="914400"/>
          </a:xfrm>
          <a:custGeom>
            <a:avLst/>
            <a:gdLst/>
            <a:ahLst/>
            <a:cxnLst>
              <a:cxn ang="0">
                <a:pos x="657" y="490"/>
              </a:cxn>
              <a:cxn ang="0">
                <a:pos x="0" y="490"/>
              </a:cxn>
              <a:cxn ang="0">
                <a:pos x="0" y="0"/>
              </a:cxn>
              <a:cxn ang="0">
                <a:pos x="657" y="0"/>
              </a:cxn>
              <a:cxn ang="0">
                <a:pos x="830" y="245"/>
              </a:cxn>
              <a:cxn ang="0">
                <a:pos x="657" y="490"/>
              </a:cxn>
            </a:cxnLst>
            <a:rect l="0" t="0" r="r" b="b"/>
            <a:pathLst>
              <a:path w="830" h="490">
                <a:moveTo>
                  <a:pt x="657" y="490"/>
                </a:moveTo>
                <a:lnTo>
                  <a:pt x="0" y="490"/>
                </a:lnTo>
                <a:lnTo>
                  <a:pt x="0" y="0"/>
                </a:lnTo>
                <a:lnTo>
                  <a:pt x="657" y="0"/>
                </a:lnTo>
                <a:lnTo>
                  <a:pt x="830" y="245"/>
                </a:lnTo>
                <a:lnTo>
                  <a:pt x="657" y="490"/>
                </a:lnTo>
                <a:close/>
              </a:path>
            </a:pathLst>
          </a:custGeom>
          <a:solidFill>
            <a:srgbClr val="85C401"/>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6" name="Group 25"/>
          <p:cNvGrpSpPr/>
          <p:nvPr/>
        </p:nvGrpSpPr>
        <p:grpSpPr>
          <a:xfrm flipH="1">
            <a:off x="5347592" y="3546125"/>
            <a:ext cx="1043517" cy="1460501"/>
            <a:chOff x="3986213" y="2613025"/>
            <a:chExt cx="782638" cy="1095376"/>
          </a:xfrm>
        </p:grpSpPr>
        <p:sp>
          <p:nvSpPr>
            <p:cNvPr id="6157" name="Freeform 13"/>
            <p:cNvSpPr>
              <a:spLocks/>
            </p:cNvSpPr>
            <p:nvPr/>
          </p:nvSpPr>
          <p:spPr bwMode="auto">
            <a:xfrm>
              <a:off x="3986213" y="2786063"/>
              <a:ext cx="782638" cy="922338"/>
            </a:xfrm>
            <a:custGeom>
              <a:avLst/>
              <a:gdLst/>
              <a:ahLst/>
              <a:cxnLst>
                <a:cxn ang="0">
                  <a:pos x="0" y="0"/>
                </a:cxn>
                <a:cxn ang="0">
                  <a:pos x="0" y="372"/>
                </a:cxn>
                <a:cxn ang="0">
                  <a:pos x="194" y="458"/>
                </a:cxn>
                <a:cxn ang="0">
                  <a:pos x="388" y="372"/>
                </a:cxn>
                <a:cxn ang="0">
                  <a:pos x="388" y="0"/>
                </a:cxn>
                <a:cxn ang="0">
                  <a:pos x="0" y="0"/>
                </a:cxn>
              </a:cxnLst>
              <a:rect l="0" t="0" r="r" b="b"/>
              <a:pathLst>
                <a:path w="388" h="458">
                  <a:moveTo>
                    <a:pt x="0" y="0"/>
                  </a:moveTo>
                  <a:cubicBezTo>
                    <a:pt x="0" y="372"/>
                    <a:pt x="0" y="372"/>
                    <a:pt x="0" y="372"/>
                  </a:cubicBezTo>
                  <a:cubicBezTo>
                    <a:pt x="0" y="419"/>
                    <a:pt x="87" y="458"/>
                    <a:pt x="194" y="458"/>
                  </a:cubicBezTo>
                  <a:cubicBezTo>
                    <a:pt x="301" y="458"/>
                    <a:pt x="388" y="419"/>
                    <a:pt x="388" y="372"/>
                  </a:cubicBezTo>
                  <a:cubicBezTo>
                    <a:pt x="388" y="0"/>
                    <a:pt x="388" y="0"/>
                    <a:pt x="388" y="0"/>
                  </a:cubicBezTo>
                  <a:lnTo>
                    <a:pt x="0" y="0"/>
                  </a:lnTo>
                  <a:close/>
                </a:path>
              </a:pathLst>
            </a:custGeom>
            <a:solidFill>
              <a:srgbClr val="85C401"/>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8" name="Oval 14"/>
            <p:cNvSpPr>
              <a:spLocks noChangeArrowheads="1"/>
            </p:cNvSpPr>
            <p:nvPr/>
          </p:nvSpPr>
          <p:spPr bwMode="auto">
            <a:xfrm>
              <a:off x="3986213" y="2613025"/>
              <a:ext cx="782638" cy="344488"/>
            </a:xfrm>
            <a:prstGeom prst="ellipse">
              <a:avLst/>
            </a:prstGeom>
            <a:solidFill>
              <a:srgbClr val="5D9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9" name="Freeform 15"/>
          <p:cNvSpPr>
            <a:spLocks/>
          </p:cNvSpPr>
          <p:nvPr/>
        </p:nvSpPr>
        <p:spPr bwMode="auto">
          <a:xfrm>
            <a:off x="6263052" y="2729041"/>
            <a:ext cx="1388533" cy="73152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FFA80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5" name="Group 24"/>
          <p:cNvGrpSpPr/>
          <p:nvPr/>
        </p:nvGrpSpPr>
        <p:grpSpPr>
          <a:xfrm>
            <a:off x="5464010" y="2518127"/>
            <a:ext cx="810684" cy="1138768"/>
            <a:chOff x="4073525" y="2036762"/>
            <a:chExt cx="608013" cy="854076"/>
          </a:xfrm>
        </p:grpSpPr>
        <p:sp>
          <p:nvSpPr>
            <p:cNvPr id="616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FFA80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61" name="Oval 17"/>
            <p:cNvSpPr>
              <a:spLocks noChangeArrowheads="1"/>
            </p:cNvSpPr>
            <p:nvPr/>
          </p:nvSpPr>
          <p:spPr bwMode="auto">
            <a:xfrm>
              <a:off x="4073525" y="2036762"/>
              <a:ext cx="608013" cy="269875"/>
            </a:xfrm>
            <a:prstGeom prst="ellipse">
              <a:avLst/>
            </a:prstGeom>
            <a:solidFill>
              <a:srgbClr val="D78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8" name="Freeform 15"/>
          <p:cNvSpPr>
            <a:spLocks/>
          </p:cNvSpPr>
          <p:nvPr/>
        </p:nvSpPr>
        <p:spPr bwMode="auto">
          <a:xfrm flipH="1">
            <a:off x="4191303" y="1928918"/>
            <a:ext cx="1388533" cy="54864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FF2B2A"/>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p:nvPr/>
        </p:nvGrpSpPr>
        <p:grpSpPr>
          <a:xfrm flipH="1">
            <a:off x="5563960" y="1763023"/>
            <a:ext cx="610781" cy="857965"/>
            <a:chOff x="4073525" y="2036762"/>
            <a:chExt cx="608013" cy="854076"/>
          </a:xfrm>
        </p:grpSpPr>
        <p:sp>
          <p:nvSpPr>
            <p:cNvPr id="3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FF2B2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Oval 17"/>
            <p:cNvSpPr>
              <a:spLocks noChangeArrowheads="1"/>
            </p:cNvSpPr>
            <p:nvPr/>
          </p:nvSpPr>
          <p:spPr bwMode="auto">
            <a:xfrm>
              <a:off x="4073525" y="2036762"/>
              <a:ext cx="608013" cy="269875"/>
            </a:xfrm>
            <a:prstGeom prst="ellipse">
              <a:avLst/>
            </a:prstGeom>
            <a:solidFill>
              <a:srgbClr val="D7030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4" name="TextBox 33"/>
          <p:cNvSpPr txBox="1"/>
          <p:nvPr/>
        </p:nvSpPr>
        <p:spPr>
          <a:xfrm>
            <a:off x="5568627" y="5665616"/>
            <a:ext cx="601447" cy="584775"/>
          </a:xfrm>
          <a:prstGeom prst="rect">
            <a:avLst/>
          </a:prstGeom>
          <a:noFill/>
        </p:spPr>
        <p:txBody>
          <a:bodyPr wrap="none" rtlCol="0">
            <a:spAutoFit/>
          </a:bodyPr>
          <a:lstStyle/>
          <a:p>
            <a:pPr algn="ctr"/>
            <a:r>
              <a:rPr lang="en-US" sz="3200" dirty="0">
                <a:solidFill>
                  <a:schemeClr val="bg1"/>
                </a:solidFill>
              </a:rPr>
              <a:t>01</a:t>
            </a:r>
          </a:p>
        </p:txBody>
      </p:sp>
      <p:sp>
        <p:nvSpPr>
          <p:cNvPr id="36" name="TextBox 35"/>
          <p:cNvSpPr txBox="1"/>
          <p:nvPr/>
        </p:nvSpPr>
        <p:spPr>
          <a:xfrm>
            <a:off x="5603894" y="4227691"/>
            <a:ext cx="530915" cy="502766"/>
          </a:xfrm>
          <a:prstGeom prst="rect">
            <a:avLst/>
          </a:prstGeom>
          <a:noFill/>
        </p:spPr>
        <p:txBody>
          <a:bodyPr wrap="none" rtlCol="0">
            <a:spAutoFit/>
          </a:bodyPr>
          <a:lstStyle/>
          <a:p>
            <a:pPr algn="ctr"/>
            <a:r>
              <a:rPr lang="en-US" sz="2667" dirty="0">
                <a:solidFill>
                  <a:schemeClr val="bg1"/>
                </a:solidFill>
              </a:rPr>
              <a:t>02</a:t>
            </a:r>
          </a:p>
        </p:txBody>
      </p:sp>
      <p:sp>
        <p:nvSpPr>
          <p:cNvPr id="37" name="TextBox 36"/>
          <p:cNvSpPr txBox="1"/>
          <p:nvPr/>
        </p:nvSpPr>
        <p:spPr>
          <a:xfrm>
            <a:off x="5621529" y="2990145"/>
            <a:ext cx="495649" cy="461665"/>
          </a:xfrm>
          <a:prstGeom prst="rect">
            <a:avLst/>
          </a:prstGeom>
          <a:noFill/>
        </p:spPr>
        <p:txBody>
          <a:bodyPr wrap="none" rtlCol="0">
            <a:spAutoFit/>
          </a:bodyPr>
          <a:lstStyle/>
          <a:p>
            <a:pPr algn="ctr"/>
            <a:r>
              <a:rPr lang="en-US" sz="2400" dirty="0">
                <a:solidFill>
                  <a:schemeClr val="bg1"/>
                </a:solidFill>
              </a:rPr>
              <a:t>03</a:t>
            </a:r>
          </a:p>
        </p:txBody>
      </p:sp>
      <p:sp>
        <p:nvSpPr>
          <p:cNvPr id="38" name="TextBox 37"/>
          <p:cNvSpPr txBox="1"/>
          <p:nvPr/>
        </p:nvSpPr>
        <p:spPr>
          <a:xfrm>
            <a:off x="5639162" y="2085620"/>
            <a:ext cx="460382" cy="420564"/>
          </a:xfrm>
          <a:prstGeom prst="rect">
            <a:avLst/>
          </a:prstGeom>
          <a:noFill/>
        </p:spPr>
        <p:txBody>
          <a:bodyPr wrap="none" rtlCol="0">
            <a:spAutoFit/>
          </a:bodyPr>
          <a:lstStyle/>
          <a:p>
            <a:pPr algn="ctr"/>
            <a:r>
              <a:rPr lang="en-US" sz="2133" dirty="0">
                <a:solidFill>
                  <a:schemeClr val="bg1"/>
                </a:solidFill>
              </a:rPr>
              <a:t>04</a:t>
            </a:r>
          </a:p>
        </p:txBody>
      </p:sp>
      <p:grpSp>
        <p:nvGrpSpPr>
          <p:cNvPr id="64" name="Group 63"/>
          <p:cNvGrpSpPr/>
          <p:nvPr/>
        </p:nvGrpSpPr>
        <p:grpSpPr>
          <a:xfrm>
            <a:off x="8817099" y="5019326"/>
            <a:ext cx="2743200" cy="1765347"/>
            <a:chOff x="1864853" y="3074566"/>
            <a:chExt cx="6579788" cy="1325235"/>
          </a:xfrm>
        </p:grpSpPr>
        <p:sp>
          <p:nvSpPr>
            <p:cNvPr id="65"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2873488" y="3074566"/>
              <a:ext cx="4386525" cy="274574"/>
            </a:xfrm>
            <a:prstGeom prst="rect">
              <a:avLst/>
            </a:prstGeom>
            <a:solidFill>
              <a:srgbClr val="3EB8CD"/>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125010" y="2614596"/>
            <a:ext cx="2743200" cy="1765347"/>
            <a:chOff x="1864853" y="3074566"/>
            <a:chExt cx="6579788" cy="1325235"/>
          </a:xfrm>
        </p:grpSpPr>
        <p:sp>
          <p:nvSpPr>
            <p:cNvPr id="68"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Rectangle 68"/>
            <p:cNvSpPr/>
            <p:nvPr/>
          </p:nvSpPr>
          <p:spPr>
            <a:xfrm>
              <a:off x="2873488" y="3074566"/>
              <a:ext cx="4386525" cy="274574"/>
            </a:xfrm>
            <a:prstGeom prst="rect">
              <a:avLst/>
            </a:prstGeom>
            <a:solidFill>
              <a:srgbClr val="FFA803"/>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0" name="Group 69"/>
          <p:cNvGrpSpPr/>
          <p:nvPr/>
        </p:nvGrpSpPr>
        <p:grpSpPr>
          <a:xfrm>
            <a:off x="1107208" y="1803401"/>
            <a:ext cx="2743200" cy="1765347"/>
            <a:chOff x="1864853" y="3074566"/>
            <a:chExt cx="6579788" cy="1325235"/>
          </a:xfrm>
        </p:grpSpPr>
        <p:sp>
          <p:nvSpPr>
            <p:cNvPr id="71"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2" name="Rectangle 71"/>
            <p:cNvSpPr/>
            <p:nvPr/>
          </p:nvSpPr>
          <p:spPr>
            <a:xfrm>
              <a:off x="2873488" y="3074566"/>
              <a:ext cx="4386525" cy="274574"/>
            </a:xfrm>
            <a:prstGeom prst="rect">
              <a:avLst/>
            </a:prstGeom>
            <a:solidFill>
              <a:srgbClr val="FF2B2A"/>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533010" y="3702054"/>
            <a:ext cx="2743200" cy="1765347"/>
            <a:chOff x="1864853" y="3074566"/>
            <a:chExt cx="6579788" cy="1325235"/>
          </a:xfrm>
        </p:grpSpPr>
        <p:sp>
          <p:nvSpPr>
            <p:cNvPr id="74"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2873488" y="3074566"/>
              <a:ext cx="4386525" cy="274574"/>
            </a:xfrm>
            <a:prstGeom prst="rect">
              <a:avLst/>
            </a:prstGeom>
            <a:solidFill>
              <a:srgbClr val="85C401"/>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6310489" y="258228"/>
            <a:ext cx="5508978" cy="954108"/>
            <a:chOff x="3341511" y="258228"/>
            <a:chExt cx="5508978" cy="954108"/>
          </a:xfrm>
        </p:grpSpPr>
        <p:sp>
          <p:nvSpPr>
            <p:cNvPr id="77" name="TextBox 76"/>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78" name="TextBox 77"/>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
        <p:nvSpPr>
          <p:cNvPr id="79" name="Freeform 144"/>
          <p:cNvSpPr>
            <a:spLocks noEditPoints="1"/>
          </p:cNvSpPr>
          <p:nvPr/>
        </p:nvSpPr>
        <p:spPr bwMode="auto">
          <a:xfrm>
            <a:off x="4771889" y="2010275"/>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296"/>
          <p:cNvSpPr>
            <a:spLocks noEditPoints="1"/>
          </p:cNvSpPr>
          <p:nvPr/>
        </p:nvSpPr>
        <p:spPr bwMode="auto">
          <a:xfrm>
            <a:off x="6828590" y="2906283"/>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1" name="Group 80"/>
          <p:cNvGrpSpPr/>
          <p:nvPr/>
        </p:nvGrpSpPr>
        <p:grpSpPr>
          <a:xfrm>
            <a:off x="7213277" y="5480406"/>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8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4326936" y="4100743"/>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187776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900" decel="100000" fill="hold"/>
                                        <p:tgtEl>
                                          <p:spTgt spid="2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900" decel="100000" fill="hold"/>
                                        <p:tgtEl>
                                          <p:spTgt spid="3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6153"/>
                                        </p:tgtEl>
                                        <p:attrNameLst>
                                          <p:attrName>style.visibility</p:attrName>
                                        </p:attrNameLst>
                                      </p:cBhvr>
                                      <p:to>
                                        <p:strVal val="visible"/>
                                      </p:to>
                                    </p:set>
                                    <p:animEffect transition="in" filter="wipe(left)">
                                      <p:cBhvr>
                                        <p:cTn id="24" dur="500"/>
                                        <p:tgtEl>
                                          <p:spTgt spid="6153"/>
                                        </p:tgtEl>
                                      </p:cBhvr>
                                    </p:animEffect>
                                  </p:childTnLst>
                                </p:cTn>
                              </p:par>
                              <p:par>
                                <p:cTn id="25" presetID="22" presetClass="entr" presetSubtype="8" fill="hold" nodeType="with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left)">
                                      <p:cBhvr>
                                        <p:cTn id="27" dur="500"/>
                                        <p:tgtEl>
                                          <p:spTgt spid="81"/>
                                        </p:tgtEl>
                                      </p:cBhvr>
                                    </p:animEffect>
                                  </p:childTnLst>
                                </p:cTn>
                              </p:par>
                            </p:childTnLst>
                          </p:cTn>
                        </p:par>
                        <p:par>
                          <p:cTn id="28" fill="hold">
                            <p:stCondLst>
                              <p:cond delay="2250"/>
                            </p:stCondLst>
                            <p:childTnLst>
                              <p:par>
                                <p:cTn id="29" presetID="37" presetClass="entr" presetSubtype="0"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1000"/>
                                        <p:tgtEl>
                                          <p:spTgt spid="64"/>
                                        </p:tgtEl>
                                      </p:cBhvr>
                                    </p:animEffect>
                                    <p:anim calcmode="lin" valueType="num">
                                      <p:cBhvr>
                                        <p:cTn id="32" dur="1000" fill="hold"/>
                                        <p:tgtEl>
                                          <p:spTgt spid="64"/>
                                        </p:tgtEl>
                                        <p:attrNameLst>
                                          <p:attrName>ppt_x</p:attrName>
                                        </p:attrNameLst>
                                      </p:cBhvr>
                                      <p:tavLst>
                                        <p:tav tm="0">
                                          <p:val>
                                            <p:strVal val="#ppt_x"/>
                                          </p:val>
                                        </p:tav>
                                        <p:tav tm="100000">
                                          <p:val>
                                            <p:strVal val="#ppt_x"/>
                                          </p:val>
                                        </p:tav>
                                      </p:tavLst>
                                    </p:anim>
                                    <p:anim calcmode="lin" valueType="num">
                                      <p:cBhvr>
                                        <p:cTn id="33" dur="900" decel="100000" fill="hold"/>
                                        <p:tgtEl>
                                          <p:spTgt spid="6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37" presetClass="entr" presetSubtype="0"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900" decel="100000" fill="hold"/>
                                        <p:tgtEl>
                                          <p:spTgt spid="26"/>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900" decel="100000" fill="hold"/>
                                        <p:tgtEl>
                                          <p:spTgt spid="3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48" fill="hold">
                            <p:stCondLst>
                              <p:cond delay="4250"/>
                            </p:stCondLst>
                            <p:childTnLst>
                              <p:par>
                                <p:cTn id="49" presetID="22" presetClass="entr" presetSubtype="2" fill="hold" grpId="0" nodeType="afterEffect">
                                  <p:stCondLst>
                                    <p:cond delay="0"/>
                                  </p:stCondLst>
                                  <p:childTnLst>
                                    <p:set>
                                      <p:cBhvr>
                                        <p:cTn id="50" dur="1" fill="hold">
                                          <p:stCondLst>
                                            <p:cond delay="0"/>
                                          </p:stCondLst>
                                        </p:cTn>
                                        <p:tgtEl>
                                          <p:spTgt spid="6156"/>
                                        </p:tgtEl>
                                        <p:attrNameLst>
                                          <p:attrName>style.visibility</p:attrName>
                                        </p:attrNameLst>
                                      </p:cBhvr>
                                      <p:to>
                                        <p:strVal val="visible"/>
                                      </p:to>
                                    </p:set>
                                    <p:animEffect transition="in" filter="wipe(right)">
                                      <p:cBhvr>
                                        <p:cTn id="51" dur="500"/>
                                        <p:tgtEl>
                                          <p:spTgt spid="6156"/>
                                        </p:tgtEl>
                                      </p:cBhvr>
                                    </p:animEffect>
                                  </p:childTnLst>
                                </p:cTn>
                              </p:par>
                              <p:par>
                                <p:cTn id="52" presetID="22" presetClass="entr" presetSubtype="2" fill="hold" nodeType="withEffect">
                                  <p:stCondLst>
                                    <p:cond delay="0"/>
                                  </p:stCondLst>
                                  <p:childTnLst>
                                    <p:set>
                                      <p:cBhvr>
                                        <p:cTn id="53" dur="1" fill="hold">
                                          <p:stCondLst>
                                            <p:cond delay="0"/>
                                          </p:stCondLst>
                                        </p:cTn>
                                        <p:tgtEl>
                                          <p:spTgt spid="86"/>
                                        </p:tgtEl>
                                        <p:attrNameLst>
                                          <p:attrName>style.visibility</p:attrName>
                                        </p:attrNameLst>
                                      </p:cBhvr>
                                      <p:to>
                                        <p:strVal val="visible"/>
                                      </p:to>
                                    </p:set>
                                    <p:animEffect transition="in" filter="wipe(right)">
                                      <p:cBhvr>
                                        <p:cTn id="54" dur="500"/>
                                        <p:tgtEl>
                                          <p:spTgt spid="86"/>
                                        </p:tgtEl>
                                      </p:cBhvr>
                                    </p:animEffect>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1000"/>
                                        <p:tgtEl>
                                          <p:spTgt spid="73"/>
                                        </p:tgtEl>
                                      </p:cBhvr>
                                    </p:animEffect>
                                    <p:anim calcmode="lin" valueType="num">
                                      <p:cBhvr>
                                        <p:cTn id="59" dur="1000" fill="hold"/>
                                        <p:tgtEl>
                                          <p:spTgt spid="73"/>
                                        </p:tgtEl>
                                        <p:attrNameLst>
                                          <p:attrName>ppt_x</p:attrName>
                                        </p:attrNameLst>
                                      </p:cBhvr>
                                      <p:tavLst>
                                        <p:tav tm="0">
                                          <p:val>
                                            <p:strVal val="#ppt_x"/>
                                          </p:val>
                                        </p:tav>
                                        <p:tav tm="100000">
                                          <p:val>
                                            <p:strVal val="#ppt_x"/>
                                          </p:val>
                                        </p:tav>
                                      </p:tavLst>
                                    </p:anim>
                                    <p:anim calcmode="lin" valueType="num">
                                      <p:cBhvr>
                                        <p:cTn id="60" dur="900" decel="100000" fill="hold"/>
                                        <p:tgtEl>
                                          <p:spTgt spid="7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37" presetClass="entr" presetSubtype="0"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900" decel="100000" fill="hold"/>
                                        <p:tgtEl>
                                          <p:spTgt spid="25"/>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900" decel="100000" fill="hold"/>
                                        <p:tgtEl>
                                          <p:spTgt spid="37"/>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75" fill="hold">
                            <p:stCondLst>
                              <p:cond delay="6750"/>
                            </p:stCondLst>
                            <p:childTnLst>
                              <p:par>
                                <p:cTn id="76" presetID="22" presetClass="entr" presetSubtype="8" fill="hold" grpId="0" nodeType="afterEffect">
                                  <p:stCondLst>
                                    <p:cond delay="0"/>
                                  </p:stCondLst>
                                  <p:childTnLst>
                                    <p:set>
                                      <p:cBhvr>
                                        <p:cTn id="77" dur="1" fill="hold">
                                          <p:stCondLst>
                                            <p:cond delay="0"/>
                                          </p:stCondLst>
                                        </p:cTn>
                                        <p:tgtEl>
                                          <p:spTgt spid="6159"/>
                                        </p:tgtEl>
                                        <p:attrNameLst>
                                          <p:attrName>style.visibility</p:attrName>
                                        </p:attrNameLst>
                                      </p:cBhvr>
                                      <p:to>
                                        <p:strVal val="visible"/>
                                      </p:to>
                                    </p:set>
                                    <p:animEffect transition="in" filter="wipe(left)">
                                      <p:cBhvr>
                                        <p:cTn id="78" dur="500"/>
                                        <p:tgtEl>
                                          <p:spTgt spid="6159"/>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80"/>
                                        </p:tgtEl>
                                        <p:attrNameLst>
                                          <p:attrName>style.visibility</p:attrName>
                                        </p:attrNameLst>
                                      </p:cBhvr>
                                      <p:to>
                                        <p:strVal val="visible"/>
                                      </p:to>
                                    </p:set>
                                    <p:animEffect transition="in" filter="wipe(left)">
                                      <p:cBhvr>
                                        <p:cTn id="81" dur="500"/>
                                        <p:tgtEl>
                                          <p:spTgt spid="80"/>
                                        </p:tgtEl>
                                      </p:cBhvr>
                                    </p:animEffect>
                                  </p:childTnLst>
                                </p:cTn>
                              </p:par>
                            </p:childTnLst>
                          </p:cTn>
                        </p:par>
                        <p:par>
                          <p:cTn id="82" fill="hold">
                            <p:stCondLst>
                              <p:cond delay="7250"/>
                            </p:stCondLst>
                            <p:childTnLst>
                              <p:par>
                                <p:cTn id="83" presetID="37" presetClass="entr" presetSubtype="0" fill="hold"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fade">
                                      <p:cBhvr>
                                        <p:cTn id="85" dur="1000"/>
                                        <p:tgtEl>
                                          <p:spTgt spid="67"/>
                                        </p:tgtEl>
                                      </p:cBhvr>
                                    </p:animEffect>
                                    <p:anim calcmode="lin" valueType="num">
                                      <p:cBhvr>
                                        <p:cTn id="86" dur="1000" fill="hold"/>
                                        <p:tgtEl>
                                          <p:spTgt spid="67"/>
                                        </p:tgtEl>
                                        <p:attrNameLst>
                                          <p:attrName>ppt_x</p:attrName>
                                        </p:attrNameLst>
                                      </p:cBhvr>
                                      <p:tavLst>
                                        <p:tav tm="0">
                                          <p:val>
                                            <p:strVal val="#ppt_x"/>
                                          </p:val>
                                        </p:tav>
                                        <p:tav tm="100000">
                                          <p:val>
                                            <p:strVal val="#ppt_x"/>
                                          </p:val>
                                        </p:tav>
                                      </p:tavLst>
                                    </p:anim>
                                    <p:anim calcmode="lin" valueType="num">
                                      <p:cBhvr>
                                        <p:cTn id="87" dur="900" decel="100000" fill="hold"/>
                                        <p:tgtEl>
                                          <p:spTgt spid="6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37" presetClass="entr" presetSubtype="0" fill="hold"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1000"/>
                                        <p:tgtEl>
                                          <p:spTgt spid="29"/>
                                        </p:tgtEl>
                                      </p:cBhvr>
                                    </p:animEffect>
                                    <p:anim calcmode="lin" valueType="num">
                                      <p:cBhvr>
                                        <p:cTn id="93" dur="1000" fill="hold"/>
                                        <p:tgtEl>
                                          <p:spTgt spid="29"/>
                                        </p:tgtEl>
                                        <p:attrNameLst>
                                          <p:attrName>ppt_x</p:attrName>
                                        </p:attrNameLst>
                                      </p:cBhvr>
                                      <p:tavLst>
                                        <p:tav tm="0">
                                          <p:val>
                                            <p:strVal val="#ppt_x"/>
                                          </p:val>
                                        </p:tav>
                                        <p:tav tm="100000">
                                          <p:val>
                                            <p:strVal val="#ppt_x"/>
                                          </p:val>
                                        </p:tav>
                                      </p:tavLst>
                                    </p:anim>
                                    <p:anim calcmode="lin" valueType="num">
                                      <p:cBhvr>
                                        <p:cTn id="94" dur="900" decel="100000" fill="hold"/>
                                        <p:tgtEl>
                                          <p:spTgt spid="2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96" presetID="37"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900" decel="100000" fill="hold"/>
                                        <p:tgtEl>
                                          <p:spTgt spid="38"/>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02" fill="hold">
                            <p:stCondLst>
                              <p:cond delay="9250"/>
                            </p:stCondLst>
                            <p:childTnLst>
                              <p:par>
                                <p:cTn id="103" presetID="22" presetClass="entr" presetSubtype="2" fill="hold" grpId="0" nodeType="after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wipe(right)">
                                      <p:cBhvr>
                                        <p:cTn id="105" dur="500"/>
                                        <p:tgtEl>
                                          <p:spTgt spid="28"/>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wipe(right)">
                                      <p:cBhvr>
                                        <p:cTn id="108" dur="500"/>
                                        <p:tgtEl>
                                          <p:spTgt spid="79"/>
                                        </p:tgtEl>
                                      </p:cBhvr>
                                    </p:animEffect>
                                  </p:childTnLst>
                                </p:cTn>
                              </p:par>
                            </p:childTnLst>
                          </p:cTn>
                        </p:par>
                        <p:par>
                          <p:cTn id="109" fill="hold">
                            <p:stCondLst>
                              <p:cond delay="9750"/>
                            </p:stCondLst>
                            <p:childTnLst>
                              <p:par>
                                <p:cTn id="110" presetID="37" presetClass="entr" presetSubtype="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Effect transition="in" filter="fade">
                                      <p:cBhvr>
                                        <p:cTn id="112" dur="1000"/>
                                        <p:tgtEl>
                                          <p:spTgt spid="70"/>
                                        </p:tgtEl>
                                      </p:cBhvr>
                                    </p:animEffect>
                                    <p:anim calcmode="lin" valueType="num">
                                      <p:cBhvr>
                                        <p:cTn id="113" dur="1000" fill="hold"/>
                                        <p:tgtEl>
                                          <p:spTgt spid="70"/>
                                        </p:tgtEl>
                                        <p:attrNameLst>
                                          <p:attrName>ppt_x</p:attrName>
                                        </p:attrNameLst>
                                      </p:cBhvr>
                                      <p:tavLst>
                                        <p:tav tm="0">
                                          <p:val>
                                            <p:strVal val="#ppt_x"/>
                                          </p:val>
                                        </p:tav>
                                        <p:tav tm="100000">
                                          <p:val>
                                            <p:strVal val="#ppt_x"/>
                                          </p:val>
                                        </p:tav>
                                      </p:tavLst>
                                    </p:anim>
                                    <p:anim calcmode="lin" valueType="num">
                                      <p:cBhvr>
                                        <p:cTn id="114" dur="900" decel="100000" fill="hold"/>
                                        <p:tgtEl>
                                          <p:spTgt spid="70"/>
                                        </p:tgtEl>
                                        <p:attrNameLst>
                                          <p:attrName>ppt_y</p:attrName>
                                        </p:attrNameLst>
                                      </p:cBhvr>
                                      <p:tavLst>
                                        <p:tav tm="0">
                                          <p:val>
                                            <p:strVal val="#ppt_y+1"/>
                                          </p:val>
                                        </p:tav>
                                        <p:tav tm="100000">
                                          <p:val>
                                            <p:strVal val="#ppt_y-.03"/>
                                          </p:val>
                                        </p:tav>
                                      </p:tavLst>
                                    </p:anim>
                                    <p:anim calcmode="lin" valueType="num">
                                      <p:cBhvr>
                                        <p:cTn id="115"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animBg="1"/>
      <p:bldP spid="6156" grpId="0" animBg="1"/>
      <p:bldP spid="6159" grpId="0" animBg="1"/>
      <p:bldP spid="28" grpId="0" animBg="1"/>
      <p:bldP spid="34" grpId="0"/>
      <p:bldP spid="36" grpId="0"/>
      <p:bldP spid="37" grpId="0"/>
      <p:bldP spid="38" grpId="0"/>
      <p:bldP spid="79" grpId="0" animBg="1"/>
      <p:bldP spid="8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rgbClr val="FF2B2A"/>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rgbClr val="85C401"/>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rgbClr val="3EB8CD"/>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rgbClr val="FFA803"/>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7219406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1054" name="Freeform 30"/>
          <p:cNvSpPr>
            <a:spLocks/>
          </p:cNvSpPr>
          <p:nvPr/>
        </p:nvSpPr>
        <p:spPr bwMode="auto">
          <a:xfrm>
            <a:off x="6860118" y="2009775"/>
            <a:ext cx="3771900" cy="833967"/>
          </a:xfrm>
          <a:custGeom>
            <a:avLst/>
            <a:gdLst/>
            <a:ahLst/>
            <a:cxnLst>
              <a:cxn ang="0">
                <a:pos x="2677" y="296"/>
              </a:cxn>
              <a:cxn ang="0">
                <a:pos x="2324" y="590"/>
              </a:cxn>
              <a:cxn ang="0">
                <a:pos x="487" y="592"/>
              </a:cxn>
              <a:cxn ang="0">
                <a:pos x="487" y="590"/>
              </a:cxn>
              <a:cxn ang="0">
                <a:pos x="488" y="590"/>
              </a:cxn>
              <a:cxn ang="0">
                <a:pos x="275" y="218"/>
              </a:cxn>
              <a:cxn ang="0">
                <a:pos x="0" y="0"/>
              </a:cxn>
              <a:cxn ang="0">
                <a:pos x="2324" y="3"/>
              </a:cxn>
              <a:cxn ang="0">
                <a:pos x="2677" y="296"/>
              </a:cxn>
            </a:cxnLst>
            <a:rect l="0" t="0" r="r" b="b"/>
            <a:pathLst>
              <a:path w="2677" h="592">
                <a:moveTo>
                  <a:pt x="2677" y="296"/>
                </a:moveTo>
                <a:cubicBezTo>
                  <a:pt x="2324" y="590"/>
                  <a:pt x="2324" y="590"/>
                  <a:pt x="2324" y="590"/>
                </a:cubicBezTo>
                <a:cubicBezTo>
                  <a:pt x="487" y="592"/>
                  <a:pt x="487" y="592"/>
                  <a:pt x="487" y="592"/>
                </a:cubicBezTo>
                <a:cubicBezTo>
                  <a:pt x="487" y="591"/>
                  <a:pt x="487" y="591"/>
                  <a:pt x="487" y="590"/>
                </a:cubicBezTo>
                <a:cubicBezTo>
                  <a:pt x="488" y="590"/>
                  <a:pt x="488" y="590"/>
                  <a:pt x="488" y="590"/>
                </a:cubicBezTo>
                <a:cubicBezTo>
                  <a:pt x="444" y="453"/>
                  <a:pt x="373" y="329"/>
                  <a:pt x="275" y="218"/>
                </a:cubicBezTo>
                <a:cubicBezTo>
                  <a:pt x="192" y="123"/>
                  <a:pt x="100" y="50"/>
                  <a:pt x="0" y="0"/>
                </a:cubicBezTo>
                <a:cubicBezTo>
                  <a:pt x="2324" y="3"/>
                  <a:pt x="2324" y="3"/>
                  <a:pt x="2324" y="3"/>
                </a:cubicBezTo>
                <a:lnTo>
                  <a:pt x="2677" y="296"/>
                </a:lnTo>
                <a:close/>
              </a:path>
            </a:pathLst>
          </a:custGeom>
          <a:solidFill>
            <a:srgbClr val="85C40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6940551" y="3925357"/>
            <a:ext cx="3691467" cy="831851"/>
          </a:xfrm>
          <a:custGeom>
            <a:avLst/>
            <a:gdLst/>
            <a:ahLst/>
            <a:cxnLst>
              <a:cxn ang="0">
                <a:pos x="1557" y="0"/>
              </a:cxn>
              <a:cxn ang="0">
                <a:pos x="1557" y="0"/>
              </a:cxn>
              <a:cxn ang="0">
                <a:pos x="2267" y="1"/>
              </a:cxn>
              <a:cxn ang="0">
                <a:pos x="2620" y="294"/>
              </a:cxn>
              <a:cxn ang="0">
                <a:pos x="2267" y="588"/>
              </a:cxn>
              <a:cxn ang="0">
                <a:pos x="1557" y="589"/>
              </a:cxn>
              <a:cxn ang="0">
                <a:pos x="1557" y="590"/>
              </a:cxn>
              <a:cxn ang="0">
                <a:pos x="0" y="590"/>
              </a:cxn>
              <a:cxn ang="0">
                <a:pos x="127" y="320"/>
              </a:cxn>
              <a:cxn ang="0">
                <a:pos x="298" y="82"/>
              </a:cxn>
              <a:cxn ang="0">
                <a:pos x="306" y="74"/>
              </a:cxn>
              <a:cxn ang="0">
                <a:pos x="364" y="0"/>
              </a:cxn>
              <a:cxn ang="0">
                <a:pos x="1557" y="0"/>
              </a:cxn>
            </a:cxnLst>
            <a:rect l="0" t="0" r="r" b="b"/>
            <a:pathLst>
              <a:path w="2620" h="590">
                <a:moveTo>
                  <a:pt x="1557" y="0"/>
                </a:moveTo>
                <a:cubicBezTo>
                  <a:pt x="1557" y="0"/>
                  <a:pt x="1557" y="0"/>
                  <a:pt x="1557" y="0"/>
                </a:cubicBezTo>
                <a:cubicBezTo>
                  <a:pt x="2267" y="1"/>
                  <a:pt x="2267" y="1"/>
                  <a:pt x="2267" y="1"/>
                </a:cubicBezTo>
                <a:cubicBezTo>
                  <a:pt x="2620" y="294"/>
                  <a:pt x="2620" y="294"/>
                  <a:pt x="2620" y="294"/>
                </a:cubicBezTo>
                <a:cubicBezTo>
                  <a:pt x="2267" y="588"/>
                  <a:pt x="2267" y="588"/>
                  <a:pt x="2267" y="588"/>
                </a:cubicBezTo>
                <a:cubicBezTo>
                  <a:pt x="1557" y="589"/>
                  <a:pt x="1557" y="589"/>
                  <a:pt x="1557" y="589"/>
                </a:cubicBezTo>
                <a:cubicBezTo>
                  <a:pt x="1557" y="590"/>
                  <a:pt x="1557" y="590"/>
                  <a:pt x="1557" y="590"/>
                </a:cubicBezTo>
                <a:cubicBezTo>
                  <a:pt x="0" y="590"/>
                  <a:pt x="0" y="590"/>
                  <a:pt x="0" y="590"/>
                </a:cubicBezTo>
                <a:cubicBezTo>
                  <a:pt x="21" y="511"/>
                  <a:pt x="63" y="421"/>
                  <a:pt x="127" y="320"/>
                </a:cubicBezTo>
                <a:cubicBezTo>
                  <a:pt x="172" y="247"/>
                  <a:pt x="230" y="167"/>
                  <a:pt x="298" y="82"/>
                </a:cubicBezTo>
                <a:cubicBezTo>
                  <a:pt x="301" y="79"/>
                  <a:pt x="303" y="76"/>
                  <a:pt x="306" y="74"/>
                </a:cubicBezTo>
                <a:cubicBezTo>
                  <a:pt x="326" y="49"/>
                  <a:pt x="345" y="25"/>
                  <a:pt x="364" y="0"/>
                </a:cubicBezTo>
                <a:lnTo>
                  <a:pt x="1557" y="0"/>
                </a:lnTo>
                <a:close/>
              </a:path>
            </a:pathLst>
          </a:custGeom>
          <a:solidFill>
            <a:srgbClr val="4781CB"/>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535335" y="2953808"/>
            <a:ext cx="3096684" cy="831851"/>
          </a:xfrm>
          <a:custGeom>
            <a:avLst/>
            <a:gdLst/>
            <a:ahLst/>
            <a:cxnLst>
              <a:cxn ang="0">
                <a:pos x="2198" y="295"/>
              </a:cxn>
              <a:cxn ang="0">
                <a:pos x="1845" y="589"/>
              </a:cxn>
              <a:cxn ang="0">
                <a:pos x="323" y="591"/>
              </a:cxn>
              <a:cxn ang="0">
                <a:pos x="323" y="591"/>
              </a:cxn>
              <a:cxn ang="0">
                <a:pos x="0" y="591"/>
              </a:cxn>
              <a:cxn ang="0">
                <a:pos x="60" y="226"/>
              </a:cxn>
              <a:cxn ang="0">
                <a:pos x="39" y="0"/>
              </a:cxn>
              <a:cxn ang="0">
                <a:pos x="323" y="0"/>
              </a:cxn>
              <a:cxn ang="0">
                <a:pos x="323" y="0"/>
              </a:cxn>
              <a:cxn ang="0">
                <a:pos x="1845" y="2"/>
              </a:cxn>
              <a:cxn ang="0">
                <a:pos x="2198" y="295"/>
              </a:cxn>
            </a:cxnLst>
            <a:rect l="0" t="0" r="r" b="b"/>
            <a:pathLst>
              <a:path w="2198" h="591">
                <a:moveTo>
                  <a:pt x="2198" y="295"/>
                </a:moveTo>
                <a:cubicBezTo>
                  <a:pt x="1845" y="589"/>
                  <a:pt x="1845" y="589"/>
                  <a:pt x="1845" y="589"/>
                </a:cubicBezTo>
                <a:cubicBezTo>
                  <a:pt x="323" y="591"/>
                  <a:pt x="323" y="591"/>
                  <a:pt x="323" y="591"/>
                </a:cubicBezTo>
                <a:cubicBezTo>
                  <a:pt x="323" y="591"/>
                  <a:pt x="323" y="591"/>
                  <a:pt x="323" y="591"/>
                </a:cubicBezTo>
                <a:cubicBezTo>
                  <a:pt x="0" y="591"/>
                  <a:pt x="0" y="591"/>
                  <a:pt x="0" y="591"/>
                </a:cubicBezTo>
                <a:cubicBezTo>
                  <a:pt x="40" y="478"/>
                  <a:pt x="60" y="356"/>
                  <a:pt x="60" y="226"/>
                </a:cubicBezTo>
                <a:cubicBezTo>
                  <a:pt x="60" y="147"/>
                  <a:pt x="53" y="72"/>
                  <a:pt x="39" y="0"/>
                </a:cubicBezTo>
                <a:cubicBezTo>
                  <a:pt x="323" y="0"/>
                  <a:pt x="323" y="0"/>
                  <a:pt x="323" y="0"/>
                </a:cubicBezTo>
                <a:cubicBezTo>
                  <a:pt x="323" y="0"/>
                  <a:pt x="323" y="0"/>
                  <a:pt x="323" y="0"/>
                </a:cubicBezTo>
                <a:cubicBezTo>
                  <a:pt x="1845" y="2"/>
                  <a:pt x="1845" y="2"/>
                  <a:pt x="1845" y="2"/>
                </a:cubicBezTo>
                <a:lnTo>
                  <a:pt x="2198" y="295"/>
                </a:lnTo>
                <a:close/>
              </a:path>
            </a:pathLst>
          </a:custGeom>
          <a:solidFill>
            <a:srgbClr val="FFA80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1559985" y="2009775"/>
            <a:ext cx="3771900" cy="833967"/>
          </a:xfrm>
          <a:custGeom>
            <a:avLst/>
            <a:gdLst/>
            <a:ahLst/>
            <a:cxnLst>
              <a:cxn ang="0">
                <a:pos x="2190" y="592"/>
              </a:cxn>
              <a:cxn ang="0">
                <a:pos x="353" y="590"/>
              </a:cxn>
              <a:cxn ang="0">
                <a:pos x="0" y="296"/>
              </a:cxn>
              <a:cxn ang="0">
                <a:pos x="353" y="3"/>
              </a:cxn>
              <a:cxn ang="0">
                <a:pos x="2677" y="0"/>
              </a:cxn>
              <a:cxn ang="0">
                <a:pos x="2402" y="218"/>
              </a:cxn>
              <a:cxn ang="0">
                <a:pos x="2189" y="590"/>
              </a:cxn>
              <a:cxn ang="0">
                <a:pos x="2191" y="590"/>
              </a:cxn>
              <a:cxn ang="0">
                <a:pos x="2190" y="592"/>
              </a:cxn>
            </a:cxnLst>
            <a:rect l="0" t="0" r="r" b="b"/>
            <a:pathLst>
              <a:path w="2677" h="592">
                <a:moveTo>
                  <a:pt x="2190" y="592"/>
                </a:moveTo>
                <a:cubicBezTo>
                  <a:pt x="353" y="590"/>
                  <a:pt x="353" y="590"/>
                  <a:pt x="353" y="590"/>
                </a:cubicBezTo>
                <a:cubicBezTo>
                  <a:pt x="0" y="296"/>
                  <a:pt x="0" y="296"/>
                  <a:pt x="0" y="296"/>
                </a:cubicBezTo>
                <a:cubicBezTo>
                  <a:pt x="353" y="3"/>
                  <a:pt x="353" y="3"/>
                  <a:pt x="353" y="3"/>
                </a:cubicBezTo>
                <a:cubicBezTo>
                  <a:pt x="2677" y="0"/>
                  <a:pt x="2677" y="0"/>
                  <a:pt x="2677" y="0"/>
                </a:cubicBezTo>
                <a:cubicBezTo>
                  <a:pt x="2577" y="50"/>
                  <a:pt x="2485" y="123"/>
                  <a:pt x="2402" y="218"/>
                </a:cubicBezTo>
                <a:cubicBezTo>
                  <a:pt x="2304" y="329"/>
                  <a:pt x="2233" y="453"/>
                  <a:pt x="2189" y="590"/>
                </a:cubicBezTo>
                <a:cubicBezTo>
                  <a:pt x="2191" y="590"/>
                  <a:pt x="2191" y="590"/>
                  <a:pt x="2191" y="590"/>
                </a:cubicBezTo>
                <a:cubicBezTo>
                  <a:pt x="2190" y="591"/>
                  <a:pt x="2190" y="591"/>
                  <a:pt x="2190" y="592"/>
                </a:cubicBezTo>
                <a:close/>
              </a:path>
            </a:pathLst>
          </a:custGeom>
          <a:solidFill>
            <a:srgbClr val="FF2B2A"/>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1559985" y="2953808"/>
            <a:ext cx="3086100" cy="831851"/>
          </a:xfrm>
          <a:custGeom>
            <a:avLst/>
            <a:gdLst/>
            <a:ahLst/>
            <a:cxnLst>
              <a:cxn ang="0">
                <a:pos x="2130" y="226"/>
              </a:cxn>
              <a:cxn ang="0">
                <a:pos x="2190" y="591"/>
              </a:cxn>
              <a:cxn ang="0">
                <a:pos x="353" y="589"/>
              </a:cxn>
              <a:cxn ang="0">
                <a:pos x="0" y="295"/>
              </a:cxn>
              <a:cxn ang="0">
                <a:pos x="353" y="2"/>
              </a:cxn>
              <a:cxn ang="0">
                <a:pos x="2152" y="0"/>
              </a:cxn>
              <a:cxn ang="0">
                <a:pos x="2130" y="226"/>
              </a:cxn>
            </a:cxnLst>
            <a:rect l="0" t="0" r="r" b="b"/>
            <a:pathLst>
              <a:path w="2190" h="591">
                <a:moveTo>
                  <a:pt x="2130" y="226"/>
                </a:moveTo>
                <a:cubicBezTo>
                  <a:pt x="2130" y="356"/>
                  <a:pt x="2150" y="478"/>
                  <a:pt x="2190" y="591"/>
                </a:cubicBezTo>
                <a:cubicBezTo>
                  <a:pt x="353" y="589"/>
                  <a:pt x="353" y="589"/>
                  <a:pt x="353" y="589"/>
                </a:cubicBezTo>
                <a:cubicBezTo>
                  <a:pt x="0" y="295"/>
                  <a:pt x="0" y="295"/>
                  <a:pt x="0" y="295"/>
                </a:cubicBezTo>
                <a:cubicBezTo>
                  <a:pt x="353" y="2"/>
                  <a:pt x="353" y="2"/>
                  <a:pt x="353" y="2"/>
                </a:cubicBezTo>
                <a:cubicBezTo>
                  <a:pt x="2152" y="0"/>
                  <a:pt x="2152" y="0"/>
                  <a:pt x="2152" y="0"/>
                </a:cubicBezTo>
                <a:cubicBezTo>
                  <a:pt x="2137" y="72"/>
                  <a:pt x="2130" y="147"/>
                  <a:pt x="2130" y="226"/>
                </a:cubicBezTo>
                <a:close/>
              </a:path>
            </a:pathLst>
          </a:custGeom>
          <a:solidFill>
            <a:srgbClr val="3EB8C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1559985" y="3925357"/>
            <a:ext cx="3678767" cy="831851"/>
          </a:xfrm>
          <a:custGeom>
            <a:avLst/>
            <a:gdLst/>
            <a:ahLst/>
            <a:cxnLst>
              <a:cxn ang="0">
                <a:pos x="2305" y="73"/>
              </a:cxn>
              <a:cxn ang="0">
                <a:pos x="2611" y="590"/>
              </a:cxn>
              <a:cxn ang="0">
                <a:pos x="1546" y="589"/>
              </a:cxn>
              <a:cxn ang="0">
                <a:pos x="1546" y="589"/>
              </a:cxn>
              <a:cxn ang="0">
                <a:pos x="353" y="588"/>
              </a:cxn>
              <a:cxn ang="0">
                <a:pos x="0" y="294"/>
              </a:cxn>
              <a:cxn ang="0">
                <a:pos x="353" y="1"/>
              </a:cxn>
              <a:cxn ang="0">
                <a:pos x="1546" y="0"/>
              </a:cxn>
              <a:cxn ang="0">
                <a:pos x="1546" y="0"/>
              </a:cxn>
              <a:cxn ang="0">
                <a:pos x="2248" y="0"/>
              </a:cxn>
              <a:cxn ang="0">
                <a:pos x="2295" y="61"/>
              </a:cxn>
              <a:cxn ang="0">
                <a:pos x="2305" y="73"/>
              </a:cxn>
            </a:cxnLst>
            <a:rect l="0" t="0" r="r" b="b"/>
            <a:pathLst>
              <a:path w="2611" h="590">
                <a:moveTo>
                  <a:pt x="2305" y="73"/>
                </a:moveTo>
                <a:cubicBezTo>
                  <a:pt x="2471" y="278"/>
                  <a:pt x="2573" y="450"/>
                  <a:pt x="2611" y="590"/>
                </a:cubicBezTo>
                <a:cubicBezTo>
                  <a:pt x="1546" y="589"/>
                  <a:pt x="1546" y="589"/>
                  <a:pt x="1546" y="589"/>
                </a:cubicBezTo>
                <a:cubicBezTo>
                  <a:pt x="1546" y="589"/>
                  <a:pt x="1546" y="589"/>
                  <a:pt x="1546" y="589"/>
                </a:cubicBezTo>
                <a:cubicBezTo>
                  <a:pt x="353" y="588"/>
                  <a:pt x="353" y="588"/>
                  <a:pt x="353" y="588"/>
                </a:cubicBezTo>
                <a:cubicBezTo>
                  <a:pt x="0" y="294"/>
                  <a:pt x="0" y="294"/>
                  <a:pt x="0" y="294"/>
                </a:cubicBezTo>
                <a:cubicBezTo>
                  <a:pt x="353" y="1"/>
                  <a:pt x="353" y="1"/>
                  <a:pt x="353" y="1"/>
                </a:cubicBezTo>
                <a:cubicBezTo>
                  <a:pt x="1546" y="0"/>
                  <a:pt x="1546" y="0"/>
                  <a:pt x="1546" y="0"/>
                </a:cubicBezTo>
                <a:cubicBezTo>
                  <a:pt x="1546" y="0"/>
                  <a:pt x="1546" y="0"/>
                  <a:pt x="1546" y="0"/>
                </a:cubicBezTo>
                <a:cubicBezTo>
                  <a:pt x="2248" y="0"/>
                  <a:pt x="2248" y="0"/>
                  <a:pt x="2248" y="0"/>
                </a:cubicBezTo>
                <a:cubicBezTo>
                  <a:pt x="2263" y="21"/>
                  <a:pt x="2279" y="41"/>
                  <a:pt x="2295" y="61"/>
                </a:cubicBezTo>
                <a:lnTo>
                  <a:pt x="2305" y="73"/>
                </a:lnTo>
                <a:close/>
              </a:path>
            </a:pathLst>
          </a:custGeom>
          <a:solidFill>
            <a:srgbClr val="01AA8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9133418" y="3925358"/>
            <a:ext cx="143933" cy="2117"/>
          </a:xfrm>
          <a:custGeom>
            <a:avLst/>
            <a:gdLst/>
            <a:ahLst/>
            <a:cxnLst>
              <a:cxn ang="0">
                <a:pos x="0" y="0"/>
              </a:cxn>
              <a:cxn ang="0">
                <a:pos x="68" y="0"/>
              </a:cxn>
              <a:cxn ang="0">
                <a:pos x="0" y="0"/>
              </a:cxn>
              <a:cxn ang="0">
                <a:pos x="0" y="0"/>
              </a:cxn>
            </a:cxnLst>
            <a:rect l="0" t="0" r="r" b="b"/>
            <a:pathLst>
              <a:path w="68">
                <a:moveTo>
                  <a:pt x="0" y="0"/>
                </a:moveTo>
                <a:lnTo>
                  <a:pt x="68" y="0"/>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6115052" y="2003425"/>
            <a:ext cx="1181100" cy="838200"/>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85C40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104"/>
          <p:cNvGrpSpPr/>
          <p:nvPr/>
        </p:nvGrpSpPr>
        <p:grpSpPr>
          <a:xfrm>
            <a:off x="5452536" y="4841876"/>
            <a:ext cx="1284816" cy="1121833"/>
            <a:chOff x="4089401" y="2825751"/>
            <a:chExt cx="963612" cy="841375"/>
          </a:xfrm>
          <a:solidFill>
            <a:schemeClr val="tx1">
              <a:lumMod val="65000"/>
              <a:lumOff val="35000"/>
            </a:schemeClr>
          </a:solidFill>
          <a:effectLst>
            <a:outerShdw blurRad="63500" sx="102000" sy="102000" algn="ctr" rotWithShape="0">
              <a:prstClr val="black">
                <a:alpha val="40000"/>
              </a:prstClr>
            </a:outerShdw>
          </a:effectLst>
        </p:grpSpPr>
        <p:sp>
          <p:nvSpPr>
            <p:cNvPr id="1060"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4" name="Freeform 40"/>
          <p:cNvSpPr>
            <a:spLocks/>
          </p:cNvSpPr>
          <p:nvPr/>
        </p:nvSpPr>
        <p:spPr bwMode="auto">
          <a:xfrm>
            <a:off x="4883152" y="2003425"/>
            <a:ext cx="1231900" cy="838200"/>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FF2B2A"/>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6115052" y="2953809"/>
            <a:ext cx="1255184" cy="853017"/>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FFA80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809069" y="2953809"/>
            <a:ext cx="1305984" cy="853017"/>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3EB8CD"/>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4974169" y="3921125"/>
            <a:ext cx="1140884" cy="85513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01AA8D"/>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8" name="Freeform 44"/>
          <p:cNvSpPr>
            <a:spLocks/>
          </p:cNvSpPr>
          <p:nvPr/>
        </p:nvSpPr>
        <p:spPr bwMode="auto">
          <a:xfrm>
            <a:off x="6115052" y="3921125"/>
            <a:ext cx="1092200" cy="85513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4781C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3341511" y="258228"/>
            <a:ext cx="5508978" cy="954108"/>
            <a:chOff x="3341511" y="258228"/>
            <a:chExt cx="5508978" cy="954108"/>
          </a:xfrm>
        </p:grpSpPr>
        <p:sp>
          <p:nvSpPr>
            <p:cNvPr id="61" name="TextBox 6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62" name="TextBox 6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63" name="Group 62"/>
          <p:cNvGrpSpPr>
            <a:grpSpLocks noChangeAspect="1"/>
          </p:cNvGrpSpPr>
          <p:nvPr/>
        </p:nvGrpSpPr>
        <p:grpSpPr>
          <a:xfrm>
            <a:off x="6207396" y="2240378"/>
            <a:ext cx="598308" cy="457200"/>
            <a:chOff x="1201738" y="1511300"/>
            <a:chExt cx="168275" cy="128588"/>
          </a:xfrm>
          <a:solidFill>
            <a:schemeClr val="bg1"/>
          </a:solidFill>
          <a:effectLst>
            <a:outerShdw blurRad="50800" dist="38100" dir="2700000" algn="tl" rotWithShape="0">
              <a:prstClr val="black">
                <a:alpha val="40000"/>
              </a:prstClr>
            </a:outerShdw>
          </a:effectLst>
        </p:grpSpPr>
        <p:sp>
          <p:nvSpPr>
            <p:cNvPr id="6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a:grpSpLocks noChangeAspect="1"/>
          </p:cNvGrpSpPr>
          <p:nvPr/>
        </p:nvGrpSpPr>
        <p:grpSpPr>
          <a:xfrm>
            <a:off x="5401297" y="3136431"/>
            <a:ext cx="549964" cy="457200"/>
            <a:chOff x="1219200" y="1962150"/>
            <a:chExt cx="131763" cy="109538"/>
          </a:xfrm>
          <a:solidFill>
            <a:schemeClr val="bg1"/>
          </a:solidFill>
          <a:effectLst>
            <a:outerShdw blurRad="50800" dist="38100" dir="2700000" algn="tl" rotWithShape="0">
              <a:prstClr val="black">
                <a:alpha val="40000"/>
              </a:prstClr>
            </a:outerShdw>
          </a:effectLst>
        </p:grpSpPr>
        <p:sp>
          <p:nvSpPr>
            <p:cNvPr id="68"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a:grpSpLocks noChangeAspect="1"/>
          </p:cNvGrpSpPr>
          <p:nvPr/>
        </p:nvGrpSpPr>
        <p:grpSpPr>
          <a:xfrm>
            <a:off x="6265996" y="3142632"/>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71"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a:grpSpLocks noChangeAspect="1"/>
          </p:cNvGrpSpPr>
          <p:nvPr/>
        </p:nvGrpSpPr>
        <p:grpSpPr>
          <a:xfrm>
            <a:off x="6258430" y="4111338"/>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7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7" name="Freeform 135"/>
          <p:cNvSpPr>
            <a:spLocks noChangeAspect="1" noEditPoints="1"/>
          </p:cNvSpPr>
          <p:nvPr/>
        </p:nvSpPr>
        <p:spPr bwMode="auto">
          <a:xfrm>
            <a:off x="5483197" y="2246838"/>
            <a:ext cx="488092" cy="45720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a:grpSpLocks noChangeAspect="1"/>
          </p:cNvGrpSpPr>
          <p:nvPr/>
        </p:nvGrpSpPr>
        <p:grpSpPr>
          <a:xfrm>
            <a:off x="5624685" y="4111668"/>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79"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3" name="Text Placeholder 3"/>
          <p:cNvSpPr txBox="1">
            <a:spLocks/>
          </p:cNvSpPr>
          <p:nvPr/>
        </p:nvSpPr>
        <p:spPr>
          <a:xfrm>
            <a:off x="2366455" y="203729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4" name="Text Placeholder 3"/>
          <p:cNvSpPr txBox="1">
            <a:spLocks/>
          </p:cNvSpPr>
          <p:nvPr/>
        </p:nvSpPr>
        <p:spPr>
          <a:xfrm>
            <a:off x="2366454" y="295584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5" name="Text Placeholder 3"/>
          <p:cNvSpPr txBox="1">
            <a:spLocks/>
          </p:cNvSpPr>
          <p:nvPr/>
        </p:nvSpPr>
        <p:spPr>
          <a:xfrm>
            <a:off x="2396758" y="3922229"/>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6" name="Text Placeholder 3"/>
          <p:cNvSpPr txBox="1">
            <a:spLocks/>
          </p:cNvSpPr>
          <p:nvPr/>
        </p:nvSpPr>
        <p:spPr>
          <a:xfrm>
            <a:off x="7791954" y="204502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7" name="Text Placeholder 3"/>
          <p:cNvSpPr txBox="1">
            <a:spLocks/>
          </p:cNvSpPr>
          <p:nvPr/>
        </p:nvSpPr>
        <p:spPr>
          <a:xfrm>
            <a:off x="7788794" y="297218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8" name="Text Placeholder 3"/>
          <p:cNvSpPr txBox="1">
            <a:spLocks/>
          </p:cNvSpPr>
          <p:nvPr/>
        </p:nvSpPr>
        <p:spPr>
          <a:xfrm>
            <a:off x="7793164" y="3925276"/>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Tree>
    <p:extLst>
      <p:ext uri="{BB962C8B-B14F-4D97-AF65-F5344CB8AC3E}">
        <p14:creationId xmlns:p14="http://schemas.microsoft.com/office/powerpoint/2010/main" val="3373416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12" fill="hold" grpId="0" nodeType="withEffect">
                                  <p:stCondLst>
                                    <p:cond delay="0"/>
                                  </p:stCondLst>
                                  <p:childTnLst>
                                    <p:set>
                                      <p:cBhvr>
                                        <p:cTn id="14" dur="1" fill="hold">
                                          <p:stCondLst>
                                            <p:cond delay="0"/>
                                          </p:stCondLst>
                                        </p:cTn>
                                        <p:tgtEl>
                                          <p:spTgt spid="1067"/>
                                        </p:tgtEl>
                                        <p:attrNameLst>
                                          <p:attrName>style.visibility</p:attrName>
                                        </p:attrNameLst>
                                      </p:cBhvr>
                                      <p:to>
                                        <p:strVal val="visible"/>
                                      </p:to>
                                    </p:set>
                                    <p:anim calcmode="lin" valueType="num">
                                      <p:cBhvr additive="base">
                                        <p:cTn id="15" dur="500" fill="hold"/>
                                        <p:tgtEl>
                                          <p:spTgt spid="1067"/>
                                        </p:tgtEl>
                                        <p:attrNameLst>
                                          <p:attrName>ppt_x</p:attrName>
                                        </p:attrNameLst>
                                      </p:cBhvr>
                                      <p:tavLst>
                                        <p:tav tm="0">
                                          <p:val>
                                            <p:strVal val="0-#ppt_w/2"/>
                                          </p:val>
                                        </p:tav>
                                        <p:tav tm="100000">
                                          <p:val>
                                            <p:strVal val="#ppt_x"/>
                                          </p:val>
                                        </p:tav>
                                      </p:tavLst>
                                    </p:anim>
                                    <p:anim calcmode="lin" valueType="num">
                                      <p:cBhvr additive="base">
                                        <p:cTn id="16" dur="500" fill="hold"/>
                                        <p:tgtEl>
                                          <p:spTgt spid="1067"/>
                                        </p:tgtEl>
                                        <p:attrNameLst>
                                          <p:attrName>ppt_y</p:attrName>
                                        </p:attrNameLst>
                                      </p:cBhvr>
                                      <p:tavLst>
                                        <p:tav tm="0">
                                          <p:val>
                                            <p:strVal val="1+#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066"/>
                                        </p:tgtEl>
                                        <p:attrNameLst>
                                          <p:attrName>style.visibility</p:attrName>
                                        </p:attrNameLst>
                                      </p:cBhvr>
                                      <p:to>
                                        <p:strVal val="visible"/>
                                      </p:to>
                                    </p:set>
                                    <p:anim calcmode="lin" valueType="num">
                                      <p:cBhvr additive="base">
                                        <p:cTn id="19" dur="500" fill="hold"/>
                                        <p:tgtEl>
                                          <p:spTgt spid="1066"/>
                                        </p:tgtEl>
                                        <p:attrNameLst>
                                          <p:attrName>ppt_x</p:attrName>
                                        </p:attrNameLst>
                                      </p:cBhvr>
                                      <p:tavLst>
                                        <p:tav tm="0">
                                          <p:val>
                                            <p:strVal val="0-#ppt_w/2"/>
                                          </p:val>
                                        </p:tav>
                                        <p:tav tm="100000">
                                          <p:val>
                                            <p:strVal val="#ppt_x"/>
                                          </p:val>
                                        </p:tav>
                                      </p:tavLst>
                                    </p:anim>
                                    <p:anim calcmode="lin" valueType="num">
                                      <p:cBhvr additive="base">
                                        <p:cTn id="20" dur="500" fill="hold"/>
                                        <p:tgtEl>
                                          <p:spTgt spid="1066"/>
                                        </p:tgtEl>
                                        <p:attrNameLst>
                                          <p:attrName>ppt_y</p:attrName>
                                        </p:attrNameLst>
                                      </p:cBhvr>
                                      <p:tavLst>
                                        <p:tav tm="0">
                                          <p:val>
                                            <p:strVal val="#ppt_y"/>
                                          </p:val>
                                        </p:tav>
                                        <p:tav tm="100000">
                                          <p:val>
                                            <p:strVal val="#ppt_y"/>
                                          </p:val>
                                        </p:tav>
                                      </p:tavLst>
                                    </p:anim>
                                  </p:childTnLst>
                                </p:cTn>
                              </p:par>
                              <p:par>
                                <p:cTn id="21" presetID="2" presetClass="entr" presetSubtype="9" fill="hold" grpId="0" nodeType="withEffect">
                                  <p:stCondLst>
                                    <p:cond delay="0"/>
                                  </p:stCondLst>
                                  <p:childTnLst>
                                    <p:set>
                                      <p:cBhvr>
                                        <p:cTn id="22" dur="1" fill="hold">
                                          <p:stCondLst>
                                            <p:cond delay="0"/>
                                          </p:stCondLst>
                                        </p:cTn>
                                        <p:tgtEl>
                                          <p:spTgt spid="1064"/>
                                        </p:tgtEl>
                                        <p:attrNameLst>
                                          <p:attrName>style.visibility</p:attrName>
                                        </p:attrNameLst>
                                      </p:cBhvr>
                                      <p:to>
                                        <p:strVal val="visible"/>
                                      </p:to>
                                    </p:set>
                                    <p:anim calcmode="lin" valueType="num">
                                      <p:cBhvr additive="base">
                                        <p:cTn id="23" dur="500" fill="hold"/>
                                        <p:tgtEl>
                                          <p:spTgt spid="1064"/>
                                        </p:tgtEl>
                                        <p:attrNameLst>
                                          <p:attrName>ppt_x</p:attrName>
                                        </p:attrNameLst>
                                      </p:cBhvr>
                                      <p:tavLst>
                                        <p:tav tm="0">
                                          <p:val>
                                            <p:strVal val="0-#ppt_w/2"/>
                                          </p:val>
                                        </p:tav>
                                        <p:tav tm="100000">
                                          <p:val>
                                            <p:strVal val="#ppt_x"/>
                                          </p:val>
                                        </p:tav>
                                      </p:tavLst>
                                    </p:anim>
                                    <p:anim calcmode="lin" valueType="num">
                                      <p:cBhvr additive="base">
                                        <p:cTn id="24" dur="500" fill="hold"/>
                                        <p:tgtEl>
                                          <p:spTgt spid="1064"/>
                                        </p:tgtEl>
                                        <p:attrNameLst>
                                          <p:attrName>ppt_y</p:attrName>
                                        </p:attrNameLst>
                                      </p:cBhvr>
                                      <p:tavLst>
                                        <p:tav tm="0">
                                          <p:val>
                                            <p:strVal val="0-#ppt_h/2"/>
                                          </p:val>
                                        </p:tav>
                                        <p:tav tm="100000">
                                          <p:val>
                                            <p:strVal val="#ppt_y"/>
                                          </p:val>
                                        </p:tav>
                                      </p:tavLst>
                                    </p:anim>
                                  </p:childTnLst>
                                </p:cTn>
                              </p:par>
                              <p:par>
                                <p:cTn id="25" presetID="2" presetClass="entr" presetSubtype="3" fill="hold" grpId="0" nodeType="withEffect">
                                  <p:stCondLst>
                                    <p:cond delay="0"/>
                                  </p:stCondLst>
                                  <p:childTnLst>
                                    <p:set>
                                      <p:cBhvr>
                                        <p:cTn id="26" dur="1" fill="hold">
                                          <p:stCondLst>
                                            <p:cond delay="0"/>
                                          </p:stCondLst>
                                        </p:cTn>
                                        <p:tgtEl>
                                          <p:spTgt spid="1061"/>
                                        </p:tgtEl>
                                        <p:attrNameLst>
                                          <p:attrName>style.visibility</p:attrName>
                                        </p:attrNameLst>
                                      </p:cBhvr>
                                      <p:to>
                                        <p:strVal val="visible"/>
                                      </p:to>
                                    </p:set>
                                    <p:anim calcmode="lin" valueType="num">
                                      <p:cBhvr additive="base">
                                        <p:cTn id="27" dur="500" fill="hold"/>
                                        <p:tgtEl>
                                          <p:spTgt spid="1061"/>
                                        </p:tgtEl>
                                        <p:attrNameLst>
                                          <p:attrName>ppt_x</p:attrName>
                                        </p:attrNameLst>
                                      </p:cBhvr>
                                      <p:tavLst>
                                        <p:tav tm="0">
                                          <p:val>
                                            <p:strVal val="1+#ppt_w/2"/>
                                          </p:val>
                                        </p:tav>
                                        <p:tav tm="100000">
                                          <p:val>
                                            <p:strVal val="#ppt_x"/>
                                          </p:val>
                                        </p:tav>
                                      </p:tavLst>
                                    </p:anim>
                                    <p:anim calcmode="lin" valueType="num">
                                      <p:cBhvr additive="base">
                                        <p:cTn id="28" dur="500" fill="hold"/>
                                        <p:tgtEl>
                                          <p:spTgt spid="1061"/>
                                        </p:tgtEl>
                                        <p:attrNameLst>
                                          <p:attrName>ppt_y</p:attrName>
                                        </p:attrNameLst>
                                      </p:cBhvr>
                                      <p:tavLst>
                                        <p:tav tm="0">
                                          <p:val>
                                            <p:strVal val="0-#ppt_h/2"/>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065"/>
                                        </p:tgtEl>
                                        <p:attrNameLst>
                                          <p:attrName>style.visibility</p:attrName>
                                        </p:attrNameLst>
                                      </p:cBhvr>
                                      <p:to>
                                        <p:strVal val="visible"/>
                                      </p:to>
                                    </p:set>
                                    <p:anim calcmode="lin" valueType="num">
                                      <p:cBhvr additive="base">
                                        <p:cTn id="31" dur="500" fill="hold"/>
                                        <p:tgtEl>
                                          <p:spTgt spid="1065"/>
                                        </p:tgtEl>
                                        <p:attrNameLst>
                                          <p:attrName>ppt_x</p:attrName>
                                        </p:attrNameLst>
                                      </p:cBhvr>
                                      <p:tavLst>
                                        <p:tav tm="0">
                                          <p:val>
                                            <p:strVal val="1+#ppt_w/2"/>
                                          </p:val>
                                        </p:tav>
                                        <p:tav tm="100000">
                                          <p:val>
                                            <p:strVal val="#ppt_x"/>
                                          </p:val>
                                        </p:tav>
                                      </p:tavLst>
                                    </p:anim>
                                    <p:anim calcmode="lin" valueType="num">
                                      <p:cBhvr additive="base">
                                        <p:cTn id="32" dur="500" fill="hold"/>
                                        <p:tgtEl>
                                          <p:spTgt spid="1065"/>
                                        </p:tgtEl>
                                        <p:attrNameLst>
                                          <p:attrName>ppt_y</p:attrName>
                                        </p:attrNameLst>
                                      </p:cBhvr>
                                      <p:tavLst>
                                        <p:tav tm="0">
                                          <p:val>
                                            <p:strVal val="#ppt_y"/>
                                          </p:val>
                                        </p:tav>
                                        <p:tav tm="100000">
                                          <p:val>
                                            <p:strVal val="#ppt_y"/>
                                          </p:val>
                                        </p:tav>
                                      </p:tavLst>
                                    </p:anim>
                                  </p:childTnLst>
                                </p:cTn>
                              </p:par>
                              <p:par>
                                <p:cTn id="33" presetID="2" presetClass="entr" presetSubtype="6" fill="hold" grpId="0" nodeType="withEffect">
                                  <p:stCondLst>
                                    <p:cond delay="0"/>
                                  </p:stCondLst>
                                  <p:childTnLst>
                                    <p:set>
                                      <p:cBhvr>
                                        <p:cTn id="34" dur="1" fill="hold">
                                          <p:stCondLst>
                                            <p:cond delay="0"/>
                                          </p:stCondLst>
                                        </p:cTn>
                                        <p:tgtEl>
                                          <p:spTgt spid="1068"/>
                                        </p:tgtEl>
                                        <p:attrNameLst>
                                          <p:attrName>style.visibility</p:attrName>
                                        </p:attrNameLst>
                                      </p:cBhvr>
                                      <p:to>
                                        <p:strVal val="visible"/>
                                      </p:to>
                                    </p:set>
                                    <p:anim calcmode="lin" valueType="num">
                                      <p:cBhvr additive="base">
                                        <p:cTn id="35" dur="500" fill="hold"/>
                                        <p:tgtEl>
                                          <p:spTgt spid="1068"/>
                                        </p:tgtEl>
                                        <p:attrNameLst>
                                          <p:attrName>ppt_x</p:attrName>
                                        </p:attrNameLst>
                                      </p:cBhvr>
                                      <p:tavLst>
                                        <p:tav tm="0">
                                          <p:val>
                                            <p:strVal val="1+#ppt_w/2"/>
                                          </p:val>
                                        </p:tav>
                                        <p:tav tm="100000">
                                          <p:val>
                                            <p:strVal val="#ppt_x"/>
                                          </p:val>
                                        </p:tav>
                                      </p:tavLst>
                                    </p:anim>
                                    <p:anim calcmode="lin" valueType="num">
                                      <p:cBhvr additive="base">
                                        <p:cTn id="36" dur="500" fill="hold"/>
                                        <p:tgtEl>
                                          <p:spTgt spid="1068"/>
                                        </p:tgtEl>
                                        <p:attrNameLst>
                                          <p:attrName>ppt_y</p:attrName>
                                        </p:attrNameLst>
                                      </p:cBhvr>
                                      <p:tavLst>
                                        <p:tav tm="0">
                                          <p:val>
                                            <p:strVal val="1+#ppt_h/2"/>
                                          </p:val>
                                        </p:tav>
                                        <p:tav tm="100000">
                                          <p:val>
                                            <p:strVal val="#ppt_y"/>
                                          </p:val>
                                        </p:tav>
                                      </p:tavLst>
                                    </p:anim>
                                  </p:childTnLst>
                                </p:cTn>
                              </p:par>
                            </p:childTnLst>
                          </p:cTn>
                        </p:par>
                        <p:par>
                          <p:cTn id="37" fill="hold">
                            <p:stCondLst>
                              <p:cond delay="1250"/>
                            </p:stCondLst>
                            <p:childTnLst>
                              <p:par>
                                <p:cTn id="38" presetID="53" presetClass="entr" presetSubtype="528" fill="hold" grpId="0" nodeType="afterEffect">
                                  <p:stCondLst>
                                    <p:cond delay="0"/>
                                  </p:stCondLst>
                                  <p:childTnLst>
                                    <p:set>
                                      <p:cBhvr>
                                        <p:cTn id="39" dur="1" fill="hold">
                                          <p:stCondLst>
                                            <p:cond delay="0"/>
                                          </p:stCondLst>
                                        </p:cTn>
                                        <p:tgtEl>
                                          <p:spTgt spid="77"/>
                                        </p:tgtEl>
                                        <p:attrNameLst>
                                          <p:attrName>style.visibility</p:attrName>
                                        </p:attrNameLst>
                                      </p:cBhvr>
                                      <p:to>
                                        <p:strVal val="visible"/>
                                      </p:to>
                                    </p:set>
                                    <p:anim calcmode="lin" valueType="num">
                                      <p:cBhvr>
                                        <p:cTn id="40" dur="500" fill="hold"/>
                                        <p:tgtEl>
                                          <p:spTgt spid="77"/>
                                        </p:tgtEl>
                                        <p:attrNameLst>
                                          <p:attrName>ppt_w</p:attrName>
                                        </p:attrNameLst>
                                      </p:cBhvr>
                                      <p:tavLst>
                                        <p:tav tm="0">
                                          <p:val>
                                            <p:fltVal val="0"/>
                                          </p:val>
                                        </p:tav>
                                        <p:tav tm="100000">
                                          <p:val>
                                            <p:strVal val="#ppt_w"/>
                                          </p:val>
                                        </p:tav>
                                      </p:tavLst>
                                    </p:anim>
                                    <p:anim calcmode="lin" valueType="num">
                                      <p:cBhvr>
                                        <p:cTn id="41" dur="500" fill="hold"/>
                                        <p:tgtEl>
                                          <p:spTgt spid="77"/>
                                        </p:tgtEl>
                                        <p:attrNameLst>
                                          <p:attrName>ppt_h</p:attrName>
                                        </p:attrNameLst>
                                      </p:cBhvr>
                                      <p:tavLst>
                                        <p:tav tm="0">
                                          <p:val>
                                            <p:fltVal val="0"/>
                                          </p:val>
                                        </p:tav>
                                        <p:tav tm="100000">
                                          <p:val>
                                            <p:strVal val="#ppt_h"/>
                                          </p:val>
                                        </p:tav>
                                      </p:tavLst>
                                    </p:anim>
                                    <p:animEffect transition="in" filter="fade">
                                      <p:cBhvr>
                                        <p:cTn id="42" dur="500"/>
                                        <p:tgtEl>
                                          <p:spTgt spid="77"/>
                                        </p:tgtEl>
                                      </p:cBhvr>
                                    </p:animEffect>
                                    <p:anim calcmode="lin" valueType="num">
                                      <p:cBhvr>
                                        <p:cTn id="43" dur="500" fill="hold"/>
                                        <p:tgtEl>
                                          <p:spTgt spid="77"/>
                                        </p:tgtEl>
                                        <p:attrNameLst>
                                          <p:attrName>ppt_x</p:attrName>
                                        </p:attrNameLst>
                                      </p:cBhvr>
                                      <p:tavLst>
                                        <p:tav tm="0">
                                          <p:val>
                                            <p:fltVal val="0.5"/>
                                          </p:val>
                                        </p:tav>
                                        <p:tav tm="100000">
                                          <p:val>
                                            <p:strVal val="#ppt_x"/>
                                          </p:val>
                                        </p:tav>
                                      </p:tavLst>
                                    </p:anim>
                                    <p:anim calcmode="lin" valueType="num">
                                      <p:cBhvr>
                                        <p:cTn id="44" dur="500" fill="hold"/>
                                        <p:tgtEl>
                                          <p:spTgt spid="77"/>
                                        </p:tgtEl>
                                        <p:attrNameLst>
                                          <p:attrName>ppt_y</p:attrName>
                                        </p:attrNameLst>
                                      </p:cBhvr>
                                      <p:tavLst>
                                        <p:tav tm="0">
                                          <p:val>
                                            <p:fltVal val="0.5"/>
                                          </p:val>
                                        </p:tav>
                                        <p:tav tm="100000">
                                          <p:val>
                                            <p:strVal val="#ppt_y"/>
                                          </p:val>
                                        </p:tav>
                                      </p:tavLst>
                                    </p:anim>
                                  </p:childTnLst>
                                </p:cTn>
                              </p:par>
                            </p:childTnLst>
                          </p:cTn>
                        </p:par>
                        <p:par>
                          <p:cTn id="45" fill="hold">
                            <p:stCondLst>
                              <p:cond delay="1750"/>
                            </p:stCondLst>
                            <p:childTnLst>
                              <p:par>
                                <p:cTn id="46" presetID="53" presetClass="entr" presetSubtype="528" fill="hold" grpId="0" nodeType="afterEffect">
                                  <p:stCondLst>
                                    <p:cond delay="0"/>
                                  </p:stCondLst>
                                  <p:childTnLst>
                                    <p:set>
                                      <p:cBhvr>
                                        <p:cTn id="47" dur="1" fill="hold">
                                          <p:stCondLst>
                                            <p:cond delay="0"/>
                                          </p:stCondLst>
                                        </p:cTn>
                                        <p:tgtEl>
                                          <p:spTgt spid="1057"/>
                                        </p:tgtEl>
                                        <p:attrNameLst>
                                          <p:attrName>style.visibility</p:attrName>
                                        </p:attrNameLst>
                                      </p:cBhvr>
                                      <p:to>
                                        <p:strVal val="visible"/>
                                      </p:to>
                                    </p:set>
                                    <p:anim calcmode="lin" valueType="num">
                                      <p:cBhvr>
                                        <p:cTn id="48" dur="500" fill="hold"/>
                                        <p:tgtEl>
                                          <p:spTgt spid="1057"/>
                                        </p:tgtEl>
                                        <p:attrNameLst>
                                          <p:attrName>ppt_w</p:attrName>
                                        </p:attrNameLst>
                                      </p:cBhvr>
                                      <p:tavLst>
                                        <p:tav tm="0">
                                          <p:val>
                                            <p:fltVal val="0"/>
                                          </p:val>
                                        </p:tav>
                                        <p:tav tm="100000">
                                          <p:val>
                                            <p:strVal val="#ppt_w"/>
                                          </p:val>
                                        </p:tav>
                                      </p:tavLst>
                                    </p:anim>
                                    <p:anim calcmode="lin" valueType="num">
                                      <p:cBhvr>
                                        <p:cTn id="49" dur="500" fill="hold"/>
                                        <p:tgtEl>
                                          <p:spTgt spid="1057"/>
                                        </p:tgtEl>
                                        <p:attrNameLst>
                                          <p:attrName>ppt_h</p:attrName>
                                        </p:attrNameLst>
                                      </p:cBhvr>
                                      <p:tavLst>
                                        <p:tav tm="0">
                                          <p:val>
                                            <p:fltVal val="0"/>
                                          </p:val>
                                        </p:tav>
                                        <p:tav tm="100000">
                                          <p:val>
                                            <p:strVal val="#ppt_h"/>
                                          </p:val>
                                        </p:tav>
                                      </p:tavLst>
                                    </p:anim>
                                    <p:animEffect transition="in" filter="fade">
                                      <p:cBhvr>
                                        <p:cTn id="50" dur="500"/>
                                        <p:tgtEl>
                                          <p:spTgt spid="1057"/>
                                        </p:tgtEl>
                                      </p:cBhvr>
                                    </p:animEffect>
                                    <p:anim calcmode="lin" valueType="num">
                                      <p:cBhvr>
                                        <p:cTn id="51" dur="500" fill="hold"/>
                                        <p:tgtEl>
                                          <p:spTgt spid="1057"/>
                                        </p:tgtEl>
                                        <p:attrNameLst>
                                          <p:attrName>ppt_x</p:attrName>
                                        </p:attrNameLst>
                                      </p:cBhvr>
                                      <p:tavLst>
                                        <p:tav tm="0">
                                          <p:val>
                                            <p:fltVal val="0.5"/>
                                          </p:val>
                                        </p:tav>
                                        <p:tav tm="100000">
                                          <p:val>
                                            <p:strVal val="#ppt_x"/>
                                          </p:val>
                                        </p:tav>
                                      </p:tavLst>
                                    </p:anim>
                                    <p:anim calcmode="lin" valueType="num">
                                      <p:cBhvr>
                                        <p:cTn id="52" dur="500" fill="hold"/>
                                        <p:tgtEl>
                                          <p:spTgt spid="1057"/>
                                        </p:tgtEl>
                                        <p:attrNameLst>
                                          <p:attrName>ppt_y</p:attrName>
                                        </p:attrNameLst>
                                      </p:cBhvr>
                                      <p:tavLst>
                                        <p:tav tm="0">
                                          <p:val>
                                            <p:fltVal val="0.5"/>
                                          </p:val>
                                        </p:tav>
                                        <p:tav tm="100000">
                                          <p:val>
                                            <p:strVal val="#ppt_y"/>
                                          </p:val>
                                        </p:tav>
                                      </p:tavLst>
                                    </p:anim>
                                  </p:childTnLst>
                                </p:cTn>
                              </p:par>
                            </p:childTnLst>
                          </p:cTn>
                        </p:par>
                        <p:par>
                          <p:cTn id="53" fill="hold">
                            <p:stCondLst>
                              <p:cond delay="2250"/>
                            </p:stCondLst>
                            <p:childTnLst>
                              <p:par>
                                <p:cTn id="54" presetID="42" presetClass="entr" presetSubtype="0" fill="hold" grpId="0" nodeType="afterEffect">
                                  <p:stCondLst>
                                    <p:cond delay="0"/>
                                  </p:stCondLst>
                                  <p:childTnLst>
                                    <p:set>
                                      <p:cBhvr>
                                        <p:cTn id="55" dur="1" fill="hold">
                                          <p:stCondLst>
                                            <p:cond delay="0"/>
                                          </p:stCondLst>
                                        </p:cTn>
                                        <p:tgtEl>
                                          <p:spTgt spid="83"/>
                                        </p:tgtEl>
                                        <p:attrNameLst>
                                          <p:attrName>style.visibility</p:attrName>
                                        </p:attrNameLst>
                                      </p:cBhvr>
                                      <p:to>
                                        <p:strVal val="visible"/>
                                      </p:to>
                                    </p:set>
                                    <p:animEffect transition="in" filter="fade">
                                      <p:cBhvr>
                                        <p:cTn id="56" dur="1000"/>
                                        <p:tgtEl>
                                          <p:spTgt spid="83"/>
                                        </p:tgtEl>
                                      </p:cBhvr>
                                    </p:animEffect>
                                    <p:anim calcmode="lin" valueType="num">
                                      <p:cBhvr>
                                        <p:cTn id="57" dur="1000" fill="hold"/>
                                        <p:tgtEl>
                                          <p:spTgt spid="83"/>
                                        </p:tgtEl>
                                        <p:attrNameLst>
                                          <p:attrName>ppt_x</p:attrName>
                                        </p:attrNameLst>
                                      </p:cBhvr>
                                      <p:tavLst>
                                        <p:tav tm="0">
                                          <p:val>
                                            <p:strVal val="#ppt_x"/>
                                          </p:val>
                                        </p:tav>
                                        <p:tav tm="100000">
                                          <p:val>
                                            <p:strVal val="#ppt_x"/>
                                          </p:val>
                                        </p:tav>
                                      </p:tavLst>
                                    </p:anim>
                                    <p:anim calcmode="lin" valueType="num">
                                      <p:cBhvr>
                                        <p:cTn id="58" dur="1000" fill="hold"/>
                                        <p:tgtEl>
                                          <p:spTgt spid="83"/>
                                        </p:tgtEl>
                                        <p:attrNameLst>
                                          <p:attrName>ppt_y</p:attrName>
                                        </p:attrNameLst>
                                      </p:cBhvr>
                                      <p:tavLst>
                                        <p:tav tm="0">
                                          <p:val>
                                            <p:strVal val="#ppt_y+.1"/>
                                          </p:val>
                                        </p:tav>
                                        <p:tav tm="100000">
                                          <p:val>
                                            <p:strVal val="#ppt_y"/>
                                          </p:val>
                                        </p:tav>
                                      </p:tavLst>
                                    </p:anim>
                                  </p:childTnLst>
                                </p:cTn>
                              </p:par>
                            </p:childTnLst>
                          </p:cTn>
                        </p:par>
                        <p:par>
                          <p:cTn id="59" fill="hold">
                            <p:stCondLst>
                              <p:cond delay="3250"/>
                            </p:stCondLst>
                            <p:childTnLst>
                              <p:par>
                                <p:cTn id="60" presetID="53" presetClass="entr" presetSubtype="528"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 calcmode="lin" valueType="num">
                                      <p:cBhvr>
                                        <p:cTn id="62" dur="500" fill="hold"/>
                                        <p:tgtEl>
                                          <p:spTgt spid="63"/>
                                        </p:tgtEl>
                                        <p:attrNameLst>
                                          <p:attrName>ppt_w</p:attrName>
                                        </p:attrNameLst>
                                      </p:cBhvr>
                                      <p:tavLst>
                                        <p:tav tm="0">
                                          <p:val>
                                            <p:fltVal val="0"/>
                                          </p:val>
                                        </p:tav>
                                        <p:tav tm="100000">
                                          <p:val>
                                            <p:strVal val="#ppt_w"/>
                                          </p:val>
                                        </p:tav>
                                      </p:tavLst>
                                    </p:anim>
                                    <p:anim calcmode="lin" valueType="num">
                                      <p:cBhvr>
                                        <p:cTn id="63" dur="500" fill="hold"/>
                                        <p:tgtEl>
                                          <p:spTgt spid="63"/>
                                        </p:tgtEl>
                                        <p:attrNameLst>
                                          <p:attrName>ppt_h</p:attrName>
                                        </p:attrNameLst>
                                      </p:cBhvr>
                                      <p:tavLst>
                                        <p:tav tm="0">
                                          <p:val>
                                            <p:fltVal val="0"/>
                                          </p:val>
                                        </p:tav>
                                        <p:tav tm="100000">
                                          <p:val>
                                            <p:strVal val="#ppt_h"/>
                                          </p:val>
                                        </p:tav>
                                      </p:tavLst>
                                    </p:anim>
                                    <p:animEffect transition="in" filter="fade">
                                      <p:cBhvr>
                                        <p:cTn id="64" dur="500"/>
                                        <p:tgtEl>
                                          <p:spTgt spid="63"/>
                                        </p:tgtEl>
                                      </p:cBhvr>
                                    </p:animEffect>
                                    <p:anim calcmode="lin" valueType="num">
                                      <p:cBhvr>
                                        <p:cTn id="65" dur="500" fill="hold"/>
                                        <p:tgtEl>
                                          <p:spTgt spid="63"/>
                                        </p:tgtEl>
                                        <p:attrNameLst>
                                          <p:attrName>ppt_x</p:attrName>
                                        </p:attrNameLst>
                                      </p:cBhvr>
                                      <p:tavLst>
                                        <p:tav tm="0">
                                          <p:val>
                                            <p:fltVal val="0.5"/>
                                          </p:val>
                                        </p:tav>
                                        <p:tav tm="100000">
                                          <p:val>
                                            <p:strVal val="#ppt_x"/>
                                          </p:val>
                                        </p:tav>
                                      </p:tavLst>
                                    </p:anim>
                                    <p:anim calcmode="lin" valueType="num">
                                      <p:cBhvr>
                                        <p:cTn id="66" dur="500" fill="hold"/>
                                        <p:tgtEl>
                                          <p:spTgt spid="63"/>
                                        </p:tgtEl>
                                        <p:attrNameLst>
                                          <p:attrName>ppt_y</p:attrName>
                                        </p:attrNameLst>
                                      </p:cBhvr>
                                      <p:tavLst>
                                        <p:tav tm="0">
                                          <p:val>
                                            <p:fltVal val="0.5"/>
                                          </p:val>
                                        </p:tav>
                                        <p:tav tm="100000">
                                          <p:val>
                                            <p:strVal val="#ppt_y"/>
                                          </p:val>
                                        </p:tav>
                                      </p:tavLst>
                                    </p:anim>
                                  </p:childTnLst>
                                </p:cTn>
                              </p:par>
                            </p:childTnLst>
                          </p:cTn>
                        </p:par>
                        <p:par>
                          <p:cTn id="67" fill="hold">
                            <p:stCondLst>
                              <p:cond delay="3750"/>
                            </p:stCondLst>
                            <p:childTnLst>
                              <p:par>
                                <p:cTn id="68" presetID="53" presetClass="entr" presetSubtype="528" fill="hold" grpId="0" nodeType="afterEffect">
                                  <p:stCondLst>
                                    <p:cond delay="0"/>
                                  </p:stCondLst>
                                  <p:childTnLst>
                                    <p:set>
                                      <p:cBhvr>
                                        <p:cTn id="69" dur="1" fill="hold">
                                          <p:stCondLst>
                                            <p:cond delay="0"/>
                                          </p:stCondLst>
                                        </p:cTn>
                                        <p:tgtEl>
                                          <p:spTgt spid="1054"/>
                                        </p:tgtEl>
                                        <p:attrNameLst>
                                          <p:attrName>style.visibility</p:attrName>
                                        </p:attrNameLst>
                                      </p:cBhvr>
                                      <p:to>
                                        <p:strVal val="visible"/>
                                      </p:to>
                                    </p:set>
                                    <p:anim calcmode="lin" valueType="num">
                                      <p:cBhvr>
                                        <p:cTn id="70" dur="500" fill="hold"/>
                                        <p:tgtEl>
                                          <p:spTgt spid="1054"/>
                                        </p:tgtEl>
                                        <p:attrNameLst>
                                          <p:attrName>ppt_w</p:attrName>
                                        </p:attrNameLst>
                                      </p:cBhvr>
                                      <p:tavLst>
                                        <p:tav tm="0">
                                          <p:val>
                                            <p:fltVal val="0"/>
                                          </p:val>
                                        </p:tav>
                                        <p:tav tm="100000">
                                          <p:val>
                                            <p:strVal val="#ppt_w"/>
                                          </p:val>
                                        </p:tav>
                                      </p:tavLst>
                                    </p:anim>
                                    <p:anim calcmode="lin" valueType="num">
                                      <p:cBhvr>
                                        <p:cTn id="71" dur="500" fill="hold"/>
                                        <p:tgtEl>
                                          <p:spTgt spid="1054"/>
                                        </p:tgtEl>
                                        <p:attrNameLst>
                                          <p:attrName>ppt_h</p:attrName>
                                        </p:attrNameLst>
                                      </p:cBhvr>
                                      <p:tavLst>
                                        <p:tav tm="0">
                                          <p:val>
                                            <p:fltVal val="0"/>
                                          </p:val>
                                        </p:tav>
                                        <p:tav tm="100000">
                                          <p:val>
                                            <p:strVal val="#ppt_h"/>
                                          </p:val>
                                        </p:tav>
                                      </p:tavLst>
                                    </p:anim>
                                    <p:animEffect transition="in" filter="fade">
                                      <p:cBhvr>
                                        <p:cTn id="72" dur="500"/>
                                        <p:tgtEl>
                                          <p:spTgt spid="1054"/>
                                        </p:tgtEl>
                                      </p:cBhvr>
                                    </p:animEffect>
                                    <p:anim calcmode="lin" valueType="num">
                                      <p:cBhvr>
                                        <p:cTn id="73" dur="500" fill="hold"/>
                                        <p:tgtEl>
                                          <p:spTgt spid="1054"/>
                                        </p:tgtEl>
                                        <p:attrNameLst>
                                          <p:attrName>ppt_x</p:attrName>
                                        </p:attrNameLst>
                                      </p:cBhvr>
                                      <p:tavLst>
                                        <p:tav tm="0">
                                          <p:val>
                                            <p:fltVal val="0.5"/>
                                          </p:val>
                                        </p:tav>
                                        <p:tav tm="100000">
                                          <p:val>
                                            <p:strVal val="#ppt_x"/>
                                          </p:val>
                                        </p:tav>
                                      </p:tavLst>
                                    </p:anim>
                                    <p:anim calcmode="lin" valueType="num">
                                      <p:cBhvr>
                                        <p:cTn id="74" dur="500" fill="hold"/>
                                        <p:tgtEl>
                                          <p:spTgt spid="1054"/>
                                        </p:tgtEl>
                                        <p:attrNameLst>
                                          <p:attrName>ppt_y</p:attrName>
                                        </p:attrNameLst>
                                      </p:cBhvr>
                                      <p:tavLst>
                                        <p:tav tm="0">
                                          <p:val>
                                            <p:fltVal val="0.5"/>
                                          </p:val>
                                        </p:tav>
                                        <p:tav tm="100000">
                                          <p:val>
                                            <p:strVal val="#ppt_y"/>
                                          </p:val>
                                        </p:tav>
                                      </p:tavLst>
                                    </p:anim>
                                  </p:childTnLst>
                                </p:cTn>
                              </p:par>
                            </p:childTnLst>
                          </p:cTn>
                        </p:par>
                        <p:par>
                          <p:cTn id="75" fill="hold">
                            <p:stCondLst>
                              <p:cond delay="4250"/>
                            </p:stCondLst>
                            <p:childTnLst>
                              <p:par>
                                <p:cTn id="76" presetID="42" presetClass="entr" presetSubtype="0" fill="hold" grpId="0" nodeType="afterEffect">
                                  <p:stCondLst>
                                    <p:cond delay="0"/>
                                  </p:stCondLst>
                                  <p:childTnLst>
                                    <p:set>
                                      <p:cBhvr>
                                        <p:cTn id="77" dur="1" fill="hold">
                                          <p:stCondLst>
                                            <p:cond delay="0"/>
                                          </p:stCondLst>
                                        </p:cTn>
                                        <p:tgtEl>
                                          <p:spTgt spid="86"/>
                                        </p:tgtEl>
                                        <p:attrNameLst>
                                          <p:attrName>style.visibility</p:attrName>
                                        </p:attrNameLst>
                                      </p:cBhvr>
                                      <p:to>
                                        <p:strVal val="visible"/>
                                      </p:to>
                                    </p:set>
                                    <p:animEffect transition="in" filter="fade">
                                      <p:cBhvr>
                                        <p:cTn id="78" dur="1000"/>
                                        <p:tgtEl>
                                          <p:spTgt spid="86"/>
                                        </p:tgtEl>
                                      </p:cBhvr>
                                    </p:animEffect>
                                    <p:anim calcmode="lin" valueType="num">
                                      <p:cBhvr>
                                        <p:cTn id="79" dur="1000" fill="hold"/>
                                        <p:tgtEl>
                                          <p:spTgt spid="86"/>
                                        </p:tgtEl>
                                        <p:attrNameLst>
                                          <p:attrName>ppt_x</p:attrName>
                                        </p:attrNameLst>
                                      </p:cBhvr>
                                      <p:tavLst>
                                        <p:tav tm="0">
                                          <p:val>
                                            <p:strVal val="#ppt_x"/>
                                          </p:val>
                                        </p:tav>
                                        <p:tav tm="100000">
                                          <p:val>
                                            <p:strVal val="#ppt_x"/>
                                          </p:val>
                                        </p:tav>
                                      </p:tavLst>
                                    </p:anim>
                                    <p:anim calcmode="lin" valueType="num">
                                      <p:cBhvr>
                                        <p:cTn id="80" dur="1000" fill="hold"/>
                                        <p:tgtEl>
                                          <p:spTgt spid="86"/>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53" presetClass="entr" presetSubtype="528" fill="hold" nodeType="afterEffect">
                                  <p:stCondLst>
                                    <p:cond delay="0"/>
                                  </p:stCondLst>
                                  <p:childTnLst>
                                    <p:set>
                                      <p:cBhvr>
                                        <p:cTn id="83" dur="1" fill="hold">
                                          <p:stCondLst>
                                            <p:cond delay="0"/>
                                          </p:stCondLst>
                                        </p:cTn>
                                        <p:tgtEl>
                                          <p:spTgt spid="67"/>
                                        </p:tgtEl>
                                        <p:attrNameLst>
                                          <p:attrName>style.visibility</p:attrName>
                                        </p:attrNameLst>
                                      </p:cBhvr>
                                      <p:to>
                                        <p:strVal val="visible"/>
                                      </p:to>
                                    </p:set>
                                    <p:anim calcmode="lin" valueType="num">
                                      <p:cBhvr>
                                        <p:cTn id="84" dur="500" fill="hold"/>
                                        <p:tgtEl>
                                          <p:spTgt spid="67"/>
                                        </p:tgtEl>
                                        <p:attrNameLst>
                                          <p:attrName>ppt_w</p:attrName>
                                        </p:attrNameLst>
                                      </p:cBhvr>
                                      <p:tavLst>
                                        <p:tav tm="0">
                                          <p:val>
                                            <p:fltVal val="0"/>
                                          </p:val>
                                        </p:tav>
                                        <p:tav tm="100000">
                                          <p:val>
                                            <p:strVal val="#ppt_w"/>
                                          </p:val>
                                        </p:tav>
                                      </p:tavLst>
                                    </p:anim>
                                    <p:anim calcmode="lin" valueType="num">
                                      <p:cBhvr>
                                        <p:cTn id="85" dur="500" fill="hold"/>
                                        <p:tgtEl>
                                          <p:spTgt spid="67"/>
                                        </p:tgtEl>
                                        <p:attrNameLst>
                                          <p:attrName>ppt_h</p:attrName>
                                        </p:attrNameLst>
                                      </p:cBhvr>
                                      <p:tavLst>
                                        <p:tav tm="0">
                                          <p:val>
                                            <p:fltVal val="0"/>
                                          </p:val>
                                        </p:tav>
                                        <p:tav tm="100000">
                                          <p:val>
                                            <p:strVal val="#ppt_h"/>
                                          </p:val>
                                        </p:tav>
                                      </p:tavLst>
                                    </p:anim>
                                    <p:animEffect transition="in" filter="fade">
                                      <p:cBhvr>
                                        <p:cTn id="86" dur="500"/>
                                        <p:tgtEl>
                                          <p:spTgt spid="67"/>
                                        </p:tgtEl>
                                      </p:cBhvr>
                                    </p:animEffect>
                                    <p:anim calcmode="lin" valueType="num">
                                      <p:cBhvr>
                                        <p:cTn id="87" dur="500" fill="hold"/>
                                        <p:tgtEl>
                                          <p:spTgt spid="67"/>
                                        </p:tgtEl>
                                        <p:attrNameLst>
                                          <p:attrName>ppt_x</p:attrName>
                                        </p:attrNameLst>
                                      </p:cBhvr>
                                      <p:tavLst>
                                        <p:tav tm="0">
                                          <p:val>
                                            <p:fltVal val="0.5"/>
                                          </p:val>
                                        </p:tav>
                                        <p:tav tm="100000">
                                          <p:val>
                                            <p:strVal val="#ppt_x"/>
                                          </p:val>
                                        </p:tav>
                                      </p:tavLst>
                                    </p:anim>
                                    <p:anim calcmode="lin" valueType="num">
                                      <p:cBhvr>
                                        <p:cTn id="88" dur="500" fill="hold"/>
                                        <p:tgtEl>
                                          <p:spTgt spid="67"/>
                                        </p:tgtEl>
                                        <p:attrNameLst>
                                          <p:attrName>ppt_y</p:attrName>
                                        </p:attrNameLst>
                                      </p:cBhvr>
                                      <p:tavLst>
                                        <p:tav tm="0">
                                          <p:val>
                                            <p:fltVal val="0.5"/>
                                          </p:val>
                                        </p:tav>
                                        <p:tav tm="100000">
                                          <p:val>
                                            <p:strVal val="#ppt_y"/>
                                          </p:val>
                                        </p:tav>
                                      </p:tavLst>
                                    </p:anim>
                                  </p:childTnLst>
                                </p:cTn>
                              </p:par>
                            </p:childTnLst>
                          </p:cTn>
                        </p:par>
                        <p:par>
                          <p:cTn id="89" fill="hold">
                            <p:stCondLst>
                              <p:cond delay="5750"/>
                            </p:stCondLst>
                            <p:childTnLst>
                              <p:par>
                                <p:cTn id="90" presetID="53" presetClass="entr" presetSubtype="528" fill="hold" grpId="0" nodeType="afterEffect">
                                  <p:stCondLst>
                                    <p:cond delay="0"/>
                                  </p:stCondLst>
                                  <p:childTnLst>
                                    <p:set>
                                      <p:cBhvr>
                                        <p:cTn id="91" dur="1" fill="hold">
                                          <p:stCondLst>
                                            <p:cond delay="0"/>
                                          </p:stCondLst>
                                        </p:cTn>
                                        <p:tgtEl>
                                          <p:spTgt spid="1058"/>
                                        </p:tgtEl>
                                        <p:attrNameLst>
                                          <p:attrName>style.visibility</p:attrName>
                                        </p:attrNameLst>
                                      </p:cBhvr>
                                      <p:to>
                                        <p:strVal val="visible"/>
                                      </p:to>
                                    </p:set>
                                    <p:anim calcmode="lin" valueType="num">
                                      <p:cBhvr>
                                        <p:cTn id="92" dur="500" fill="hold"/>
                                        <p:tgtEl>
                                          <p:spTgt spid="1058"/>
                                        </p:tgtEl>
                                        <p:attrNameLst>
                                          <p:attrName>ppt_w</p:attrName>
                                        </p:attrNameLst>
                                      </p:cBhvr>
                                      <p:tavLst>
                                        <p:tav tm="0">
                                          <p:val>
                                            <p:fltVal val="0"/>
                                          </p:val>
                                        </p:tav>
                                        <p:tav tm="100000">
                                          <p:val>
                                            <p:strVal val="#ppt_w"/>
                                          </p:val>
                                        </p:tav>
                                      </p:tavLst>
                                    </p:anim>
                                    <p:anim calcmode="lin" valueType="num">
                                      <p:cBhvr>
                                        <p:cTn id="93" dur="500" fill="hold"/>
                                        <p:tgtEl>
                                          <p:spTgt spid="1058"/>
                                        </p:tgtEl>
                                        <p:attrNameLst>
                                          <p:attrName>ppt_h</p:attrName>
                                        </p:attrNameLst>
                                      </p:cBhvr>
                                      <p:tavLst>
                                        <p:tav tm="0">
                                          <p:val>
                                            <p:fltVal val="0"/>
                                          </p:val>
                                        </p:tav>
                                        <p:tav tm="100000">
                                          <p:val>
                                            <p:strVal val="#ppt_h"/>
                                          </p:val>
                                        </p:tav>
                                      </p:tavLst>
                                    </p:anim>
                                    <p:animEffect transition="in" filter="fade">
                                      <p:cBhvr>
                                        <p:cTn id="94" dur="500"/>
                                        <p:tgtEl>
                                          <p:spTgt spid="1058"/>
                                        </p:tgtEl>
                                      </p:cBhvr>
                                    </p:animEffect>
                                    <p:anim calcmode="lin" valueType="num">
                                      <p:cBhvr>
                                        <p:cTn id="95" dur="500" fill="hold"/>
                                        <p:tgtEl>
                                          <p:spTgt spid="1058"/>
                                        </p:tgtEl>
                                        <p:attrNameLst>
                                          <p:attrName>ppt_x</p:attrName>
                                        </p:attrNameLst>
                                      </p:cBhvr>
                                      <p:tavLst>
                                        <p:tav tm="0">
                                          <p:val>
                                            <p:fltVal val="0.5"/>
                                          </p:val>
                                        </p:tav>
                                        <p:tav tm="100000">
                                          <p:val>
                                            <p:strVal val="#ppt_x"/>
                                          </p:val>
                                        </p:tav>
                                      </p:tavLst>
                                    </p:anim>
                                    <p:anim calcmode="lin" valueType="num">
                                      <p:cBhvr>
                                        <p:cTn id="96" dur="500" fill="hold"/>
                                        <p:tgtEl>
                                          <p:spTgt spid="1058"/>
                                        </p:tgtEl>
                                        <p:attrNameLst>
                                          <p:attrName>ppt_y</p:attrName>
                                        </p:attrNameLst>
                                      </p:cBhvr>
                                      <p:tavLst>
                                        <p:tav tm="0">
                                          <p:val>
                                            <p:fltVal val="0.5"/>
                                          </p:val>
                                        </p:tav>
                                        <p:tav tm="100000">
                                          <p:val>
                                            <p:strVal val="#ppt_y"/>
                                          </p:val>
                                        </p:tav>
                                      </p:tavLst>
                                    </p:anim>
                                  </p:childTnLst>
                                </p:cTn>
                              </p:par>
                            </p:childTnLst>
                          </p:cTn>
                        </p:par>
                        <p:par>
                          <p:cTn id="97" fill="hold">
                            <p:stCondLst>
                              <p:cond delay="6250"/>
                            </p:stCondLst>
                            <p:childTnLst>
                              <p:par>
                                <p:cTn id="98" presetID="42" presetClass="entr" presetSubtype="0"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fade">
                                      <p:cBhvr>
                                        <p:cTn id="100" dur="1000"/>
                                        <p:tgtEl>
                                          <p:spTgt spid="84"/>
                                        </p:tgtEl>
                                      </p:cBhvr>
                                    </p:animEffect>
                                    <p:anim calcmode="lin" valueType="num">
                                      <p:cBhvr>
                                        <p:cTn id="101" dur="1000" fill="hold"/>
                                        <p:tgtEl>
                                          <p:spTgt spid="84"/>
                                        </p:tgtEl>
                                        <p:attrNameLst>
                                          <p:attrName>ppt_x</p:attrName>
                                        </p:attrNameLst>
                                      </p:cBhvr>
                                      <p:tavLst>
                                        <p:tav tm="0">
                                          <p:val>
                                            <p:strVal val="#ppt_x"/>
                                          </p:val>
                                        </p:tav>
                                        <p:tav tm="100000">
                                          <p:val>
                                            <p:strVal val="#ppt_x"/>
                                          </p:val>
                                        </p:tav>
                                      </p:tavLst>
                                    </p:anim>
                                    <p:anim calcmode="lin" valueType="num">
                                      <p:cBhvr>
                                        <p:cTn id="102" dur="1000" fill="hold"/>
                                        <p:tgtEl>
                                          <p:spTgt spid="84"/>
                                        </p:tgtEl>
                                        <p:attrNameLst>
                                          <p:attrName>ppt_y</p:attrName>
                                        </p:attrNameLst>
                                      </p:cBhvr>
                                      <p:tavLst>
                                        <p:tav tm="0">
                                          <p:val>
                                            <p:strVal val="#ppt_y+.1"/>
                                          </p:val>
                                        </p:tav>
                                        <p:tav tm="100000">
                                          <p:val>
                                            <p:strVal val="#ppt_y"/>
                                          </p:val>
                                        </p:tav>
                                      </p:tavLst>
                                    </p:anim>
                                  </p:childTnLst>
                                </p:cTn>
                              </p:par>
                            </p:childTnLst>
                          </p:cTn>
                        </p:par>
                        <p:par>
                          <p:cTn id="103" fill="hold">
                            <p:stCondLst>
                              <p:cond delay="7250"/>
                            </p:stCondLst>
                            <p:childTnLst>
                              <p:par>
                                <p:cTn id="104" presetID="53" presetClass="entr" presetSubtype="528" fill="hold" nodeType="afterEffect">
                                  <p:stCondLst>
                                    <p:cond delay="0"/>
                                  </p:stCondLst>
                                  <p:childTnLst>
                                    <p:set>
                                      <p:cBhvr>
                                        <p:cTn id="105" dur="1" fill="hold">
                                          <p:stCondLst>
                                            <p:cond delay="0"/>
                                          </p:stCondLst>
                                        </p:cTn>
                                        <p:tgtEl>
                                          <p:spTgt spid="70"/>
                                        </p:tgtEl>
                                        <p:attrNameLst>
                                          <p:attrName>style.visibility</p:attrName>
                                        </p:attrNameLst>
                                      </p:cBhvr>
                                      <p:to>
                                        <p:strVal val="visible"/>
                                      </p:to>
                                    </p:set>
                                    <p:anim calcmode="lin" valueType="num">
                                      <p:cBhvr>
                                        <p:cTn id="106" dur="500" fill="hold"/>
                                        <p:tgtEl>
                                          <p:spTgt spid="70"/>
                                        </p:tgtEl>
                                        <p:attrNameLst>
                                          <p:attrName>ppt_w</p:attrName>
                                        </p:attrNameLst>
                                      </p:cBhvr>
                                      <p:tavLst>
                                        <p:tav tm="0">
                                          <p:val>
                                            <p:fltVal val="0"/>
                                          </p:val>
                                        </p:tav>
                                        <p:tav tm="100000">
                                          <p:val>
                                            <p:strVal val="#ppt_w"/>
                                          </p:val>
                                        </p:tav>
                                      </p:tavLst>
                                    </p:anim>
                                    <p:anim calcmode="lin" valueType="num">
                                      <p:cBhvr>
                                        <p:cTn id="107" dur="500" fill="hold"/>
                                        <p:tgtEl>
                                          <p:spTgt spid="70"/>
                                        </p:tgtEl>
                                        <p:attrNameLst>
                                          <p:attrName>ppt_h</p:attrName>
                                        </p:attrNameLst>
                                      </p:cBhvr>
                                      <p:tavLst>
                                        <p:tav tm="0">
                                          <p:val>
                                            <p:fltVal val="0"/>
                                          </p:val>
                                        </p:tav>
                                        <p:tav tm="100000">
                                          <p:val>
                                            <p:strVal val="#ppt_h"/>
                                          </p:val>
                                        </p:tav>
                                      </p:tavLst>
                                    </p:anim>
                                    <p:animEffect transition="in" filter="fade">
                                      <p:cBhvr>
                                        <p:cTn id="108" dur="500"/>
                                        <p:tgtEl>
                                          <p:spTgt spid="70"/>
                                        </p:tgtEl>
                                      </p:cBhvr>
                                    </p:animEffect>
                                    <p:anim calcmode="lin" valueType="num">
                                      <p:cBhvr>
                                        <p:cTn id="109" dur="500" fill="hold"/>
                                        <p:tgtEl>
                                          <p:spTgt spid="70"/>
                                        </p:tgtEl>
                                        <p:attrNameLst>
                                          <p:attrName>ppt_x</p:attrName>
                                        </p:attrNameLst>
                                      </p:cBhvr>
                                      <p:tavLst>
                                        <p:tav tm="0">
                                          <p:val>
                                            <p:fltVal val="0.5"/>
                                          </p:val>
                                        </p:tav>
                                        <p:tav tm="100000">
                                          <p:val>
                                            <p:strVal val="#ppt_x"/>
                                          </p:val>
                                        </p:tav>
                                      </p:tavLst>
                                    </p:anim>
                                    <p:anim calcmode="lin" valueType="num">
                                      <p:cBhvr>
                                        <p:cTn id="110" dur="500" fill="hold"/>
                                        <p:tgtEl>
                                          <p:spTgt spid="70"/>
                                        </p:tgtEl>
                                        <p:attrNameLst>
                                          <p:attrName>ppt_y</p:attrName>
                                        </p:attrNameLst>
                                      </p:cBhvr>
                                      <p:tavLst>
                                        <p:tav tm="0">
                                          <p:val>
                                            <p:fltVal val="0.5"/>
                                          </p:val>
                                        </p:tav>
                                        <p:tav tm="100000">
                                          <p:val>
                                            <p:strVal val="#ppt_y"/>
                                          </p:val>
                                        </p:tav>
                                      </p:tavLst>
                                    </p:anim>
                                  </p:childTnLst>
                                </p:cTn>
                              </p:par>
                            </p:childTnLst>
                          </p:cTn>
                        </p:par>
                        <p:par>
                          <p:cTn id="111" fill="hold">
                            <p:stCondLst>
                              <p:cond delay="7750"/>
                            </p:stCondLst>
                            <p:childTnLst>
                              <p:par>
                                <p:cTn id="112" presetID="53" presetClass="entr" presetSubtype="528" fill="hold" grpId="0" nodeType="afterEffect">
                                  <p:stCondLst>
                                    <p:cond delay="0"/>
                                  </p:stCondLst>
                                  <p:childTnLst>
                                    <p:set>
                                      <p:cBhvr>
                                        <p:cTn id="113" dur="1" fill="hold">
                                          <p:stCondLst>
                                            <p:cond delay="0"/>
                                          </p:stCondLst>
                                        </p:cTn>
                                        <p:tgtEl>
                                          <p:spTgt spid="1056"/>
                                        </p:tgtEl>
                                        <p:attrNameLst>
                                          <p:attrName>style.visibility</p:attrName>
                                        </p:attrNameLst>
                                      </p:cBhvr>
                                      <p:to>
                                        <p:strVal val="visible"/>
                                      </p:to>
                                    </p:set>
                                    <p:anim calcmode="lin" valueType="num">
                                      <p:cBhvr>
                                        <p:cTn id="114" dur="500" fill="hold"/>
                                        <p:tgtEl>
                                          <p:spTgt spid="1056"/>
                                        </p:tgtEl>
                                        <p:attrNameLst>
                                          <p:attrName>ppt_w</p:attrName>
                                        </p:attrNameLst>
                                      </p:cBhvr>
                                      <p:tavLst>
                                        <p:tav tm="0">
                                          <p:val>
                                            <p:fltVal val="0"/>
                                          </p:val>
                                        </p:tav>
                                        <p:tav tm="100000">
                                          <p:val>
                                            <p:strVal val="#ppt_w"/>
                                          </p:val>
                                        </p:tav>
                                      </p:tavLst>
                                    </p:anim>
                                    <p:anim calcmode="lin" valueType="num">
                                      <p:cBhvr>
                                        <p:cTn id="115" dur="500" fill="hold"/>
                                        <p:tgtEl>
                                          <p:spTgt spid="1056"/>
                                        </p:tgtEl>
                                        <p:attrNameLst>
                                          <p:attrName>ppt_h</p:attrName>
                                        </p:attrNameLst>
                                      </p:cBhvr>
                                      <p:tavLst>
                                        <p:tav tm="0">
                                          <p:val>
                                            <p:fltVal val="0"/>
                                          </p:val>
                                        </p:tav>
                                        <p:tav tm="100000">
                                          <p:val>
                                            <p:strVal val="#ppt_h"/>
                                          </p:val>
                                        </p:tav>
                                      </p:tavLst>
                                    </p:anim>
                                    <p:animEffect transition="in" filter="fade">
                                      <p:cBhvr>
                                        <p:cTn id="116" dur="500"/>
                                        <p:tgtEl>
                                          <p:spTgt spid="1056"/>
                                        </p:tgtEl>
                                      </p:cBhvr>
                                    </p:animEffect>
                                    <p:anim calcmode="lin" valueType="num">
                                      <p:cBhvr>
                                        <p:cTn id="117" dur="500" fill="hold"/>
                                        <p:tgtEl>
                                          <p:spTgt spid="1056"/>
                                        </p:tgtEl>
                                        <p:attrNameLst>
                                          <p:attrName>ppt_x</p:attrName>
                                        </p:attrNameLst>
                                      </p:cBhvr>
                                      <p:tavLst>
                                        <p:tav tm="0">
                                          <p:val>
                                            <p:fltVal val="0.5"/>
                                          </p:val>
                                        </p:tav>
                                        <p:tav tm="100000">
                                          <p:val>
                                            <p:strVal val="#ppt_x"/>
                                          </p:val>
                                        </p:tav>
                                      </p:tavLst>
                                    </p:anim>
                                    <p:anim calcmode="lin" valueType="num">
                                      <p:cBhvr>
                                        <p:cTn id="118" dur="500" fill="hold"/>
                                        <p:tgtEl>
                                          <p:spTgt spid="1056"/>
                                        </p:tgtEl>
                                        <p:attrNameLst>
                                          <p:attrName>ppt_y</p:attrName>
                                        </p:attrNameLst>
                                      </p:cBhvr>
                                      <p:tavLst>
                                        <p:tav tm="0">
                                          <p:val>
                                            <p:fltVal val="0.5"/>
                                          </p:val>
                                        </p:tav>
                                        <p:tav tm="100000">
                                          <p:val>
                                            <p:strVal val="#ppt_y"/>
                                          </p:val>
                                        </p:tav>
                                      </p:tavLst>
                                    </p:anim>
                                  </p:childTnLst>
                                </p:cTn>
                              </p:par>
                            </p:childTnLst>
                          </p:cTn>
                        </p:par>
                        <p:par>
                          <p:cTn id="119" fill="hold">
                            <p:stCondLst>
                              <p:cond delay="8250"/>
                            </p:stCondLst>
                            <p:childTnLst>
                              <p:par>
                                <p:cTn id="120" presetID="42" presetClass="entr" presetSubtype="0" fill="hold" grpId="0" nodeType="afterEffect">
                                  <p:stCondLst>
                                    <p:cond delay="0"/>
                                  </p:stCondLst>
                                  <p:childTnLst>
                                    <p:set>
                                      <p:cBhvr>
                                        <p:cTn id="121" dur="1" fill="hold">
                                          <p:stCondLst>
                                            <p:cond delay="0"/>
                                          </p:stCondLst>
                                        </p:cTn>
                                        <p:tgtEl>
                                          <p:spTgt spid="87"/>
                                        </p:tgtEl>
                                        <p:attrNameLst>
                                          <p:attrName>style.visibility</p:attrName>
                                        </p:attrNameLst>
                                      </p:cBhvr>
                                      <p:to>
                                        <p:strVal val="visible"/>
                                      </p:to>
                                    </p:set>
                                    <p:animEffect transition="in" filter="fade">
                                      <p:cBhvr>
                                        <p:cTn id="122" dur="1000"/>
                                        <p:tgtEl>
                                          <p:spTgt spid="87"/>
                                        </p:tgtEl>
                                      </p:cBhvr>
                                    </p:animEffect>
                                    <p:anim calcmode="lin" valueType="num">
                                      <p:cBhvr>
                                        <p:cTn id="123" dur="1000" fill="hold"/>
                                        <p:tgtEl>
                                          <p:spTgt spid="87"/>
                                        </p:tgtEl>
                                        <p:attrNameLst>
                                          <p:attrName>ppt_x</p:attrName>
                                        </p:attrNameLst>
                                      </p:cBhvr>
                                      <p:tavLst>
                                        <p:tav tm="0">
                                          <p:val>
                                            <p:strVal val="#ppt_x"/>
                                          </p:val>
                                        </p:tav>
                                        <p:tav tm="100000">
                                          <p:val>
                                            <p:strVal val="#ppt_x"/>
                                          </p:val>
                                        </p:tav>
                                      </p:tavLst>
                                    </p:anim>
                                    <p:anim calcmode="lin" valueType="num">
                                      <p:cBhvr>
                                        <p:cTn id="124" dur="1000" fill="hold"/>
                                        <p:tgtEl>
                                          <p:spTgt spid="87"/>
                                        </p:tgtEl>
                                        <p:attrNameLst>
                                          <p:attrName>ppt_y</p:attrName>
                                        </p:attrNameLst>
                                      </p:cBhvr>
                                      <p:tavLst>
                                        <p:tav tm="0">
                                          <p:val>
                                            <p:strVal val="#ppt_y+.1"/>
                                          </p:val>
                                        </p:tav>
                                        <p:tav tm="100000">
                                          <p:val>
                                            <p:strVal val="#ppt_y"/>
                                          </p:val>
                                        </p:tav>
                                      </p:tavLst>
                                    </p:anim>
                                  </p:childTnLst>
                                </p:cTn>
                              </p:par>
                            </p:childTnLst>
                          </p:cTn>
                        </p:par>
                        <p:par>
                          <p:cTn id="125" fill="hold">
                            <p:stCondLst>
                              <p:cond delay="9250"/>
                            </p:stCondLst>
                            <p:childTnLst>
                              <p:par>
                                <p:cTn id="126" presetID="53" presetClass="entr" presetSubtype="528" fill="hold" nodeType="afterEffect">
                                  <p:stCondLst>
                                    <p:cond delay="0"/>
                                  </p:stCondLst>
                                  <p:childTnLst>
                                    <p:set>
                                      <p:cBhvr>
                                        <p:cTn id="127" dur="1" fill="hold">
                                          <p:stCondLst>
                                            <p:cond delay="0"/>
                                          </p:stCondLst>
                                        </p:cTn>
                                        <p:tgtEl>
                                          <p:spTgt spid="78"/>
                                        </p:tgtEl>
                                        <p:attrNameLst>
                                          <p:attrName>style.visibility</p:attrName>
                                        </p:attrNameLst>
                                      </p:cBhvr>
                                      <p:to>
                                        <p:strVal val="visible"/>
                                      </p:to>
                                    </p:set>
                                    <p:anim calcmode="lin" valueType="num">
                                      <p:cBhvr>
                                        <p:cTn id="128" dur="500" fill="hold"/>
                                        <p:tgtEl>
                                          <p:spTgt spid="78"/>
                                        </p:tgtEl>
                                        <p:attrNameLst>
                                          <p:attrName>ppt_w</p:attrName>
                                        </p:attrNameLst>
                                      </p:cBhvr>
                                      <p:tavLst>
                                        <p:tav tm="0">
                                          <p:val>
                                            <p:fltVal val="0"/>
                                          </p:val>
                                        </p:tav>
                                        <p:tav tm="100000">
                                          <p:val>
                                            <p:strVal val="#ppt_w"/>
                                          </p:val>
                                        </p:tav>
                                      </p:tavLst>
                                    </p:anim>
                                    <p:anim calcmode="lin" valueType="num">
                                      <p:cBhvr>
                                        <p:cTn id="129" dur="500" fill="hold"/>
                                        <p:tgtEl>
                                          <p:spTgt spid="78"/>
                                        </p:tgtEl>
                                        <p:attrNameLst>
                                          <p:attrName>ppt_h</p:attrName>
                                        </p:attrNameLst>
                                      </p:cBhvr>
                                      <p:tavLst>
                                        <p:tav tm="0">
                                          <p:val>
                                            <p:fltVal val="0"/>
                                          </p:val>
                                        </p:tav>
                                        <p:tav tm="100000">
                                          <p:val>
                                            <p:strVal val="#ppt_h"/>
                                          </p:val>
                                        </p:tav>
                                      </p:tavLst>
                                    </p:anim>
                                    <p:animEffect transition="in" filter="fade">
                                      <p:cBhvr>
                                        <p:cTn id="130" dur="500"/>
                                        <p:tgtEl>
                                          <p:spTgt spid="78"/>
                                        </p:tgtEl>
                                      </p:cBhvr>
                                    </p:animEffect>
                                    <p:anim calcmode="lin" valueType="num">
                                      <p:cBhvr>
                                        <p:cTn id="131" dur="500" fill="hold"/>
                                        <p:tgtEl>
                                          <p:spTgt spid="78"/>
                                        </p:tgtEl>
                                        <p:attrNameLst>
                                          <p:attrName>ppt_x</p:attrName>
                                        </p:attrNameLst>
                                      </p:cBhvr>
                                      <p:tavLst>
                                        <p:tav tm="0">
                                          <p:val>
                                            <p:fltVal val="0.5"/>
                                          </p:val>
                                        </p:tav>
                                        <p:tav tm="100000">
                                          <p:val>
                                            <p:strVal val="#ppt_x"/>
                                          </p:val>
                                        </p:tav>
                                      </p:tavLst>
                                    </p:anim>
                                    <p:anim calcmode="lin" valueType="num">
                                      <p:cBhvr>
                                        <p:cTn id="132" dur="500" fill="hold"/>
                                        <p:tgtEl>
                                          <p:spTgt spid="78"/>
                                        </p:tgtEl>
                                        <p:attrNameLst>
                                          <p:attrName>ppt_y</p:attrName>
                                        </p:attrNameLst>
                                      </p:cBhvr>
                                      <p:tavLst>
                                        <p:tav tm="0">
                                          <p:val>
                                            <p:fltVal val="0.5"/>
                                          </p:val>
                                        </p:tav>
                                        <p:tav tm="100000">
                                          <p:val>
                                            <p:strVal val="#ppt_y"/>
                                          </p:val>
                                        </p:tav>
                                      </p:tavLst>
                                    </p:anim>
                                  </p:childTnLst>
                                </p:cTn>
                              </p:par>
                            </p:childTnLst>
                          </p:cTn>
                        </p:par>
                        <p:par>
                          <p:cTn id="133" fill="hold">
                            <p:stCondLst>
                              <p:cond delay="9750"/>
                            </p:stCondLst>
                            <p:childTnLst>
                              <p:par>
                                <p:cTn id="134" presetID="53" presetClass="entr" presetSubtype="528" fill="hold" grpId="0" nodeType="afterEffect">
                                  <p:stCondLst>
                                    <p:cond delay="0"/>
                                  </p:stCondLst>
                                  <p:childTnLst>
                                    <p:set>
                                      <p:cBhvr>
                                        <p:cTn id="135" dur="1" fill="hold">
                                          <p:stCondLst>
                                            <p:cond delay="0"/>
                                          </p:stCondLst>
                                        </p:cTn>
                                        <p:tgtEl>
                                          <p:spTgt spid="1059"/>
                                        </p:tgtEl>
                                        <p:attrNameLst>
                                          <p:attrName>style.visibility</p:attrName>
                                        </p:attrNameLst>
                                      </p:cBhvr>
                                      <p:to>
                                        <p:strVal val="visible"/>
                                      </p:to>
                                    </p:set>
                                    <p:anim calcmode="lin" valueType="num">
                                      <p:cBhvr>
                                        <p:cTn id="136" dur="500" fill="hold"/>
                                        <p:tgtEl>
                                          <p:spTgt spid="1059"/>
                                        </p:tgtEl>
                                        <p:attrNameLst>
                                          <p:attrName>ppt_w</p:attrName>
                                        </p:attrNameLst>
                                      </p:cBhvr>
                                      <p:tavLst>
                                        <p:tav tm="0">
                                          <p:val>
                                            <p:fltVal val="0"/>
                                          </p:val>
                                        </p:tav>
                                        <p:tav tm="100000">
                                          <p:val>
                                            <p:strVal val="#ppt_w"/>
                                          </p:val>
                                        </p:tav>
                                      </p:tavLst>
                                    </p:anim>
                                    <p:anim calcmode="lin" valueType="num">
                                      <p:cBhvr>
                                        <p:cTn id="137" dur="500" fill="hold"/>
                                        <p:tgtEl>
                                          <p:spTgt spid="1059"/>
                                        </p:tgtEl>
                                        <p:attrNameLst>
                                          <p:attrName>ppt_h</p:attrName>
                                        </p:attrNameLst>
                                      </p:cBhvr>
                                      <p:tavLst>
                                        <p:tav tm="0">
                                          <p:val>
                                            <p:fltVal val="0"/>
                                          </p:val>
                                        </p:tav>
                                        <p:tav tm="100000">
                                          <p:val>
                                            <p:strVal val="#ppt_h"/>
                                          </p:val>
                                        </p:tav>
                                      </p:tavLst>
                                    </p:anim>
                                    <p:animEffect transition="in" filter="fade">
                                      <p:cBhvr>
                                        <p:cTn id="138" dur="500"/>
                                        <p:tgtEl>
                                          <p:spTgt spid="1059"/>
                                        </p:tgtEl>
                                      </p:cBhvr>
                                    </p:animEffect>
                                    <p:anim calcmode="lin" valueType="num">
                                      <p:cBhvr>
                                        <p:cTn id="139" dur="500" fill="hold"/>
                                        <p:tgtEl>
                                          <p:spTgt spid="1059"/>
                                        </p:tgtEl>
                                        <p:attrNameLst>
                                          <p:attrName>ppt_x</p:attrName>
                                        </p:attrNameLst>
                                      </p:cBhvr>
                                      <p:tavLst>
                                        <p:tav tm="0">
                                          <p:val>
                                            <p:fltVal val="0.5"/>
                                          </p:val>
                                        </p:tav>
                                        <p:tav tm="100000">
                                          <p:val>
                                            <p:strVal val="#ppt_x"/>
                                          </p:val>
                                        </p:tav>
                                      </p:tavLst>
                                    </p:anim>
                                    <p:anim calcmode="lin" valueType="num">
                                      <p:cBhvr>
                                        <p:cTn id="140" dur="500" fill="hold"/>
                                        <p:tgtEl>
                                          <p:spTgt spid="1059"/>
                                        </p:tgtEl>
                                        <p:attrNameLst>
                                          <p:attrName>ppt_y</p:attrName>
                                        </p:attrNameLst>
                                      </p:cBhvr>
                                      <p:tavLst>
                                        <p:tav tm="0">
                                          <p:val>
                                            <p:fltVal val="0.5"/>
                                          </p:val>
                                        </p:tav>
                                        <p:tav tm="100000">
                                          <p:val>
                                            <p:strVal val="#ppt_y"/>
                                          </p:val>
                                        </p:tav>
                                      </p:tavLst>
                                    </p:anim>
                                  </p:childTnLst>
                                </p:cTn>
                              </p:par>
                            </p:childTnLst>
                          </p:cTn>
                        </p:par>
                        <p:par>
                          <p:cTn id="141" fill="hold">
                            <p:stCondLst>
                              <p:cond delay="10250"/>
                            </p:stCondLst>
                            <p:childTnLst>
                              <p:par>
                                <p:cTn id="142" presetID="42" presetClass="entr" presetSubtype="0" fill="hold" grpId="0" nodeType="afterEffect">
                                  <p:stCondLst>
                                    <p:cond delay="0"/>
                                  </p:stCondLst>
                                  <p:childTnLst>
                                    <p:set>
                                      <p:cBhvr>
                                        <p:cTn id="143" dur="1" fill="hold">
                                          <p:stCondLst>
                                            <p:cond delay="0"/>
                                          </p:stCondLst>
                                        </p:cTn>
                                        <p:tgtEl>
                                          <p:spTgt spid="85"/>
                                        </p:tgtEl>
                                        <p:attrNameLst>
                                          <p:attrName>style.visibility</p:attrName>
                                        </p:attrNameLst>
                                      </p:cBhvr>
                                      <p:to>
                                        <p:strVal val="visible"/>
                                      </p:to>
                                    </p:set>
                                    <p:animEffect transition="in" filter="fade">
                                      <p:cBhvr>
                                        <p:cTn id="144" dur="1000"/>
                                        <p:tgtEl>
                                          <p:spTgt spid="85"/>
                                        </p:tgtEl>
                                      </p:cBhvr>
                                    </p:animEffect>
                                    <p:anim calcmode="lin" valueType="num">
                                      <p:cBhvr>
                                        <p:cTn id="145" dur="1000" fill="hold"/>
                                        <p:tgtEl>
                                          <p:spTgt spid="85"/>
                                        </p:tgtEl>
                                        <p:attrNameLst>
                                          <p:attrName>ppt_x</p:attrName>
                                        </p:attrNameLst>
                                      </p:cBhvr>
                                      <p:tavLst>
                                        <p:tav tm="0">
                                          <p:val>
                                            <p:strVal val="#ppt_x"/>
                                          </p:val>
                                        </p:tav>
                                        <p:tav tm="100000">
                                          <p:val>
                                            <p:strVal val="#ppt_x"/>
                                          </p:val>
                                        </p:tav>
                                      </p:tavLst>
                                    </p:anim>
                                    <p:anim calcmode="lin" valueType="num">
                                      <p:cBhvr>
                                        <p:cTn id="146" dur="1000" fill="hold"/>
                                        <p:tgtEl>
                                          <p:spTgt spid="85"/>
                                        </p:tgtEl>
                                        <p:attrNameLst>
                                          <p:attrName>ppt_y</p:attrName>
                                        </p:attrNameLst>
                                      </p:cBhvr>
                                      <p:tavLst>
                                        <p:tav tm="0">
                                          <p:val>
                                            <p:strVal val="#ppt_y+.1"/>
                                          </p:val>
                                        </p:tav>
                                        <p:tav tm="100000">
                                          <p:val>
                                            <p:strVal val="#ppt_y"/>
                                          </p:val>
                                        </p:tav>
                                      </p:tavLst>
                                    </p:anim>
                                  </p:childTnLst>
                                </p:cTn>
                              </p:par>
                            </p:childTnLst>
                          </p:cTn>
                        </p:par>
                        <p:par>
                          <p:cTn id="147" fill="hold">
                            <p:stCondLst>
                              <p:cond delay="11250"/>
                            </p:stCondLst>
                            <p:childTnLst>
                              <p:par>
                                <p:cTn id="148" presetID="53" presetClass="entr" presetSubtype="528" fill="hold" nodeType="afterEffect">
                                  <p:stCondLst>
                                    <p:cond delay="0"/>
                                  </p:stCondLst>
                                  <p:childTnLst>
                                    <p:set>
                                      <p:cBhvr>
                                        <p:cTn id="149" dur="1" fill="hold">
                                          <p:stCondLst>
                                            <p:cond delay="0"/>
                                          </p:stCondLst>
                                        </p:cTn>
                                        <p:tgtEl>
                                          <p:spTgt spid="74"/>
                                        </p:tgtEl>
                                        <p:attrNameLst>
                                          <p:attrName>style.visibility</p:attrName>
                                        </p:attrNameLst>
                                      </p:cBhvr>
                                      <p:to>
                                        <p:strVal val="visible"/>
                                      </p:to>
                                    </p:set>
                                    <p:anim calcmode="lin" valueType="num">
                                      <p:cBhvr>
                                        <p:cTn id="150" dur="500" fill="hold"/>
                                        <p:tgtEl>
                                          <p:spTgt spid="74"/>
                                        </p:tgtEl>
                                        <p:attrNameLst>
                                          <p:attrName>ppt_w</p:attrName>
                                        </p:attrNameLst>
                                      </p:cBhvr>
                                      <p:tavLst>
                                        <p:tav tm="0">
                                          <p:val>
                                            <p:fltVal val="0"/>
                                          </p:val>
                                        </p:tav>
                                        <p:tav tm="100000">
                                          <p:val>
                                            <p:strVal val="#ppt_w"/>
                                          </p:val>
                                        </p:tav>
                                      </p:tavLst>
                                    </p:anim>
                                    <p:anim calcmode="lin" valueType="num">
                                      <p:cBhvr>
                                        <p:cTn id="151" dur="500" fill="hold"/>
                                        <p:tgtEl>
                                          <p:spTgt spid="74"/>
                                        </p:tgtEl>
                                        <p:attrNameLst>
                                          <p:attrName>ppt_h</p:attrName>
                                        </p:attrNameLst>
                                      </p:cBhvr>
                                      <p:tavLst>
                                        <p:tav tm="0">
                                          <p:val>
                                            <p:fltVal val="0"/>
                                          </p:val>
                                        </p:tav>
                                        <p:tav tm="100000">
                                          <p:val>
                                            <p:strVal val="#ppt_h"/>
                                          </p:val>
                                        </p:tav>
                                      </p:tavLst>
                                    </p:anim>
                                    <p:animEffect transition="in" filter="fade">
                                      <p:cBhvr>
                                        <p:cTn id="152" dur="500"/>
                                        <p:tgtEl>
                                          <p:spTgt spid="74"/>
                                        </p:tgtEl>
                                      </p:cBhvr>
                                    </p:animEffect>
                                    <p:anim calcmode="lin" valueType="num">
                                      <p:cBhvr>
                                        <p:cTn id="153" dur="500" fill="hold"/>
                                        <p:tgtEl>
                                          <p:spTgt spid="74"/>
                                        </p:tgtEl>
                                        <p:attrNameLst>
                                          <p:attrName>ppt_x</p:attrName>
                                        </p:attrNameLst>
                                      </p:cBhvr>
                                      <p:tavLst>
                                        <p:tav tm="0">
                                          <p:val>
                                            <p:fltVal val="0.5"/>
                                          </p:val>
                                        </p:tav>
                                        <p:tav tm="100000">
                                          <p:val>
                                            <p:strVal val="#ppt_x"/>
                                          </p:val>
                                        </p:tav>
                                      </p:tavLst>
                                    </p:anim>
                                    <p:anim calcmode="lin" valueType="num">
                                      <p:cBhvr>
                                        <p:cTn id="154" dur="500" fill="hold"/>
                                        <p:tgtEl>
                                          <p:spTgt spid="74"/>
                                        </p:tgtEl>
                                        <p:attrNameLst>
                                          <p:attrName>ppt_y</p:attrName>
                                        </p:attrNameLst>
                                      </p:cBhvr>
                                      <p:tavLst>
                                        <p:tav tm="0">
                                          <p:val>
                                            <p:fltVal val="0.5"/>
                                          </p:val>
                                        </p:tav>
                                        <p:tav tm="100000">
                                          <p:val>
                                            <p:strVal val="#ppt_y"/>
                                          </p:val>
                                        </p:tav>
                                      </p:tavLst>
                                    </p:anim>
                                  </p:childTnLst>
                                </p:cTn>
                              </p:par>
                            </p:childTnLst>
                          </p:cTn>
                        </p:par>
                        <p:par>
                          <p:cTn id="155" fill="hold">
                            <p:stCondLst>
                              <p:cond delay="11750"/>
                            </p:stCondLst>
                            <p:childTnLst>
                              <p:par>
                                <p:cTn id="156" presetID="53" presetClass="entr" presetSubtype="528" fill="hold" grpId="0" nodeType="afterEffect">
                                  <p:stCondLst>
                                    <p:cond delay="0"/>
                                  </p:stCondLst>
                                  <p:childTnLst>
                                    <p:set>
                                      <p:cBhvr>
                                        <p:cTn id="157" dur="1" fill="hold">
                                          <p:stCondLst>
                                            <p:cond delay="0"/>
                                          </p:stCondLst>
                                        </p:cTn>
                                        <p:tgtEl>
                                          <p:spTgt spid="1055"/>
                                        </p:tgtEl>
                                        <p:attrNameLst>
                                          <p:attrName>style.visibility</p:attrName>
                                        </p:attrNameLst>
                                      </p:cBhvr>
                                      <p:to>
                                        <p:strVal val="visible"/>
                                      </p:to>
                                    </p:set>
                                    <p:anim calcmode="lin" valueType="num">
                                      <p:cBhvr>
                                        <p:cTn id="158" dur="500" fill="hold"/>
                                        <p:tgtEl>
                                          <p:spTgt spid="1055"/>
                                        </p:tgtEl>
                                        <p:attrNameLst>
                                          <p:attrName>ppt_w</p:attrName>
                                        </p:attrNameLst>
                                      </p:cBhvr>
                                      <p:tavLst>
                                        <p:tav tm="0">
                                          <p:val>
                                            <p:fltVal val="0"/>
                                          </p:val>
                                        </p:tav>
                                        <p:tav tm="100000">
                                          <p:val>
                                            <p:strVal val="#ppt_w"/>
                                          </p:val>
                                        </p:tav>
                                      </p:tavLst>
                                    </p:anim>
                                    <p:anim calcmode="lin" valueType="num">
                                      <p:cBhvr>
                                        <p:cTn id="159" dur="500" fill="hold"/>
                                        <p:tgtEl>
                                          <p:spTgt spid="1055"/>
                                        </p:tgtEl>
                                        <p:attrNameLst>
                                          <p:attrName>ppt_h</p:attrName>
                                        </p:attrNameLst>
                                      </p:cBhvr>
                                      <p:tavLst>
                                        <p:tav tm="0">
                                          <p:val>
                                            <p:fltVal val="0"/>
                                          </p:val>
                                        </p:tav>
                                        <p:tav tm="100000">
                                          <p:val>
                                            <p:strVal val="#ppt_h"/>
                                          </p:val>
                                        </p:tav>
                                      </p:tavLst>
                                    </p:anim>
                                    <p:animEffect transition="in" filter="fade">
                                      <p:cBhvr>
                                        <p:cTn id="160" dur="500"/>
                                        <p:tgtEl>
                                          <p:spTgt spid="1055"/>
                                        </p:tgtEl>
                                      </p:cBhvr>
                                    </p:animEffect>
                                    <p:anim calcmode="lin" valueType="num">
                                      <p:cBhvr>
                                        <p:cTn id="161" dur="500" fill="hold"/>
                                        <p:tgtEl>
                                          <p:spTgt spid="1055"/>
                                        </p:tgtEl>
                                        <p:attrNameLst>
                                          <p:attrName>ppt_x</p:attrName>
                                        </p:attrNameLst>
                                      </p:cBhvr>
                                      <p:tavLst>
                                        <p:tav tm="0">
                                          <p:val>
                                            <p:fltVal val="0.5"/>
                                          </p:val>
                                        </p:tav>
                                        <p:tav tm="100000">
                                          <p:val>
                                            <p:strVal val="#ppt_x"/>
                                          </p:val>
                                        </p:tav>
                                      </p:tavLst>
                                    </p:anim>
                                    <p:anim calcmode="lin" valueType="num">
                                      <p:cBhvr>
                                        <p:cTn id="162" dur="500" fill="hold"/>
                                        <p:tgtEl>
                                          <p:spTgt spid="1055"/>
                                        </p:tgtEl>
                                        <p:attrNameLst>
                                          <p:attrName>ppt_y</p:attrName>
                                        </p:attrNameLst>
                                      </p:cBhvr>
                                      <p:tavLst>
                                        <p:tav tm="0">
                                          <p:val>
                                            <p:fltVal val="0.5"/>
                                          </p:val>
                                        </p:tav>
                                        <p:tav tm="100000">
                                          <p:val>
                                            <p:strVal val="#ppt_y"/>
                                          </p:val>
                                        </p:tav>
                                      </p:tavLst>
                                    </p:anim>
                                  </p:childTnLst>
                                </p:cTn>
                              </p:par>
                            </p:childTnLst>
                          </p:cTn>
                        </p:par>
                        <p:par>
                          <p:cTn id="163" fill="hold">
                            <p:stCondLst>
                              <p:cond delay="12250"/>
                            </p:stCondLst>
                            <p:childTnLst>
                              <p:par>
                                <p:cTn id="164" presetID="42" presetClass="entr" presetSubtype="0"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Effect transition="in" filter="fade">
                                      <p:cBhvr>
                                        <p:cTn id="166" dur="1000"/>
                                        <p:tgtEl>
                                          <p:spTgt spid="88"/>
                                        </p:tgtEl>
                                      </p:cBhvr>
                                    </p:animEffect>
                                    <p:anim calcmode="lin" valueType="num">
                                      <p:cBhvr>
                                        <p:cTn id="167" dur="1000" fill="hold"/>
                                        <p:tgtEl>
                                          <p:spTgt spid="88"/>
                                        </p:tgtEl>
                                        <p:attrNameLst>
                                          <p:attrName>ppt_x</p:attrName>
                                        </p:attrNameLst>
                                      </p:cBhvr>
                                      <p:tavLst>
                                        <p:tav tm="0">
                                          <p:val>
                                            <p:strVal val="#ppt_x"/>
                                          </p:val>
                                        </p:tav>
                                        <p:tav tm="100000">
                                          <p:val>
                                            <p:strVal val="#ppt_x"/>
                                          </p:val>
                                        </p:tav>
                                      </p:tavLst>
                                    </p:anim>
                                    <p:anim calcmode="lin" valueType="num">
                                      <p:cBhvr>
                                        <p:cTn id="168" dur="1000" fill="hold"/>
                                        <p:tgtEl>
                                          <p:spTgt spid="8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 grpId="0" animBg="1"/>
      <p:bldP spid="1055" grpId="0" animBg="1"/>
      <p:bldP spid="1056" grpId="0" animBg="1"/>
      <p:bldP spid="1057" grpId="0" animBg="1"/>
      <p:bldP spid="1058" grpId="0" animBg="1"/>
      <p:bldP spid="1059" grpId="0" animBg="1"/>
      <p:bldP spid="1061" grpId="0" animBg="1"/>
      <p:bldP spid="1064" grpId="0" animBg="1"/>
      <p:bldP spid="1065" grpId="0" animBg="1"/>
      <p:bldP spid="1066" grpId="0" animBg="1"/>
      <p:bldP spid="1067" grpId="0" animBg="1"/>
      <p:bldP spid="1068" grpId="0" animBg="1"/>
      <p:bldP spid="77" grpId="0" animBg="1"/>
      <p:bldP spid="83" grpId="0"/>
      <p:bldP spid="84" grpId="0"/>
      <p:bldP spid="85" grpId="0"/>
      <p:bldP spid="86" grpId="0"/>
      <p:bldP spid="87" grpId="0"/>
      <p:bldP spid="8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1636</TotalTime>
  <Words>4442</Words>
  <Application>Microsoft Office PowerPoint</Application>
  <PresentationFormat>Widescreen</PresentationFormat>
  <Paragraphs>362</Paragraphs>
  <Slides>32</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32</vt:i4>
      </vt:variant>
    </vt:vector>
  </HeadingPairs>
  <TitlesOfParts>
    <vt:vector size="43"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420</cp:revision>
  <dcterms:created xsi:type="dcterms:W3CDTF">2016-09-28T22:08:47Z</dcterms:created>
  <dcterms:modified xsi:type="dcterms:W3CDTF">2018-04-21T18:08:06Z</dcterms:modified>
</cp:coreProperties>
</file>