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2" d="100"/>
          <a:sy n="82" d="100"/>
        </p:scale>
        <p:origin x="126" y="60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4/3/2018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4/3/2018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4/3/2018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4/3/2018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4/3/2018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accent1">
                <a:alpha val="30000"/>
              </a:schemeClr>
            </a:solidFill>
            <a:ln>
              <a:noFill/>
            </a:ln>
            <a:effectLst/>
          </p:spPr>
          <p:txBody>
            <a:bodyPr wrap="square" rtlCol="0">
              <a:spAutoFit/>
            </a:bodyPr>
            <a:lstStyle/>
            <a:p>
              <a:r>
                <a:rPr lang="en-US" sz="1400" i="1" dirty="0">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16488</TotalTime>
  <Words>4445</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5662</cp:revision>
  <dcterms:created xsi:type="dcterms:W3CDTF">2015-12-31T02:20:12Z</dcterms:created>
  <dcterms:modified xsi:type="dcterms:W3CDTF">2018-04-03T16:11:59Z</dcterms:modified>
</cp:coreProperties>
</file>