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644348" y="50791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944466" y="75565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2019-01-28T18:27:10Z</dcterms:modified>
</cp:coreProperties>
</file>