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507" r:id="rId2"/>
    <p:sldId id="576" r:id="rId3"/>
    <p:sldId id="559" r:id="rId4"/>
    <p:sldId id="554" r:id="rId5"/>
    <p:sldId id="555" r:id="rId6"/>
    <p:sldId id="556" r:id="rId7"/>
    <p:sldId id="557" r:id="rId8"/>
    <p:sldId id="560" r:id="rId9"/>
    <p:sldId id="562" r:id="rId10"/>
    <p:sldId id="558" r:id="rId11"/>
    <p:sldId id="561" r:id="rId12"/>
    <p:sldId id="563" r:id="rId13"/>
    <p:sldId id="573" r:id="rId14"/>
    <p:sldId id="574" r:id="rId15"/>
    <p:sldId id="575" r:id="rId16"/>
    <p:sldId id="564" r:id="rId17"/>
    <p:sldId id="565" r:id="rId18"/>
    <p:sldId id="566" r:id="rId19"/>
    <p:sldId id="567" r:id="rId20"/>
    <p:sldId id="568" r:id="rId21"/>
    <p:sldId id="569" r:id="rId22"/>
    <p:sldId id="570" r:id="rId23"/>
    <p:sldId id="571" r:id="rId24"/>
    <p:sldId id="538" r:id="rId25"/>
    <p:sldId id="553" r:id="rId26"/>
    <p:sldId id="572" r:id="rId27"/>
    <p:sldId id="519" r:id="rId28"/>
    <p:sldId id="531" r:id="rId29"/>
    <p:sldId id="532" r:id="rId30"/>
    <p:sldId id="577" r:id="rId31"/>
    <p:sldId id="544" r:id="rId32"/>
    <p:sldId id="545" r:id="rId33"/>
    <p:sldId id="501" r:id="rId34"/>
    <p:sldId id="515" r:id="rId35"/>
    <p:sldId id="525" r:id="rId36"/>
    <p:sldId id="524" r:id="rId37"/>
    <p:sldId id="548" r:id="rId38"/>
    <p:sldId id="480" r:id="rId39"/>
    <p:sldId id="477" r:id="rId40"/>
    <p:sldId id="478" r:id="rId41"/>
    <p:sldId id="479" r:id="rId42"/>
    <p:sldId id="476" r:id="rId43"/>
    <p:sldId id="391" r:id="rId44"/>
    <p:sldId id="392" r:id="rId45"/>
    <p:sldId id="394" r:id="rId46"/>
    <p:sldId id="393" r:id="rId47"/>
    <p:sldId id="395" r:id="rId48"/>
    <p:sldId id="396" r:id="rId49"/>
    <p:sldId id="397" r:id="rId50"/>
    <p:sldId id="398"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4F54"/>
    <a:srgbClr val="34738D"/>
    <a:srgbClr val="EF9D27"/>
    <a:srgbClr val="D34132"/>
    <a:srgbClr val="189A80"/>
    <a:srgbClr val="56595E"/>
    <a:srgbClr val="D1D1D1"/>
    <a:srgbClr val="E4E4E4"/>
    <a:srgbClr val="DDDDDD"/>
    <a:srgbClr val="D5D5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7" d="100"/>
          <a:sy n="87" d="100"/>
        </p:scale>
        <p:origin x="108" y="45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34738D"/>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189A80"/>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9D2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rgbClr val="34738D">
            <a:alpha val="2000"/>
          </a:srgbClr>
        </a:gs>
        <a:gs pos="23000">
          <a:srgbClr val="34738D">
            <a:alpha val="20000"/>
          </a:srgbClr>
        </a:gs>
        <a:gs pos="42000">
          <a:srgbClr val="34738D">
            <a:alpha val="40000"/>
          </a:srgbClr>
        </a:gs>
        <a:gs pos="74000">
          <a:srgbClr val="34738D">
            <a:alpha val="75000"/>
          </a:srgbClr>
        </a:gs>
        <a:gs pos="100000">
          <a:srgbClr val="34738D"/>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8/6/2018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4721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934846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8/6/2018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1" r:id="rId15"/>
    <p:sldLayoutId id="2147483684" r:id="rId16"/>
    <p:sldLayoutId id="2147483685"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5.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8.jpg"/><Relationship Id="rId4" Type="http://schemas.openxmlformats.org/officeDocument/2006/relationships/image" Target="../media/image17.png"/></Relationships>
</file>

<file path=ppt/slides/_rels/slide2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20.jpg"/></Relationships>
</file>

<file path=ppt/slides/_rels/slide27.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21.jpg"/><Relationship Id="rId4" Type="http://schemas.openxmlformats.org/officeDocument/2006/relationships/image" Target="../media/image23.jpg"/></Relationships>
</file>

<file path=ppt/slides/_rels/slide2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2.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5.jpg"/><Relationship Id="rId4" Type="http://schemas.openxmlformats.org/officeDocument/2006/relationships/image" Target="../media/image10.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6.jpg"/><Relationship Id="rId5" Type="http://schemas.openxmlformats.org/officeDocument/2006/relationships/image" Target="../media/image10.jpg"/><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6096000" y="707772"/>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34738D">
                <a:alpha val="60000"/>
              </a:srgbClr>
            </a:solidFill>
            <a:ln w="6350">
              <a:solidFill>
                <a:schemeClr val="bg1">
                  <a:alpha val="2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6" y="3170171"/>
              <a:ext cx="3942806" cy="640080"/>
              <a:chOff x="6992749" y="5722635"/>
              <a:chExt cx="3942806"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EF9D27"/>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3975" y="5722635"/>
                <a:ext cx="3930727" cy="640080"/>
                <a:chOff x="5588361" y="5743530"/>
                <a:chExt cx="3930727"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8361" y="5888414"/>
                  <a:ext cx="3930727" cy="315676"/>
                  <a:chOff x="5753514" y="5578313"/>
                  <a:chExt cx="4492260"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rgbClr val="34738D">
                      <a:alpha val="2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May  02, 2020</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3" name="Freeform 5">
            <a:extLst>
              <a:ext uri="{FF2B5EF4-FFF2-40B4-BE49-F238E27FC236}">
                <a16:creationId xmlns:a16="http://schemas.microsoft.com/office/drawing/2014/main" id="{A749B354-F314-44EF-AAF0-43E0635535AC}"/>
              </a:ext>
            </a:extLst>
          </p:cNvPr>
          <p:cNvSpPr>
            <a:spLocks noEditPoints="1"/>
          </p:cNvSpPr>
          <p:nvPr/>
        </p:nvSpPr>
        <p:spPr bwMode="auto">
          <a:xfrm>
            <a:off x="6415130" y="5356476"/>
            <a:ext cx="1571682" cy="1150696"/>
          </a:xfrm>
          <a:custGeom>
            <a:avLst/>
            <a:gdLst/>
            <a:ahLst/>
            <a:cxnLst>
              <a:cxn ang="0">
                <a:pos x="484" y="360"/>
              </a:cxn>
              <a:cxn ang="0">
                <a:pos x="445" y="348"/>
              </a:cxn>
              <a:cxn ang="0">
                <a:pos x="398" y="337"/>
              </a:cxn>
              <a:cxn ang="0">
                <a:pos x="345" y="284"/>
              </a:cxn>
              <a:cxn ang="0">
                <a:pos x="314" y="298"/>
              </a:cxn>
              <a:cxn ang="0">
                <a:pos x="317" y="318"/>
              </a:cxn>
              <a:cxn ang="0">
                <a:pos x="308" y="382"/>
              </a:cxn>
              <a:cxn ang="0">
                <a:pos x="274" y="382"/>
              </a:cxn>
              <a:cxn ang="0">
                <a:pos x="223" y="411"/>
              </a:cxn>
              <a:cxn ang="0">
                <a:pos x="240" y="379"/>
              </a:cxn>
              <a:cxn ang="0">
                <a:pos x="265" y="359"/>
              </a:cxn>
              <a:cxn ang="0">
                <a:pos x="271" y="344"/>
              </a:cxn>
              <a:cxn ang="0">
                <a:pos x="260" y="322"/>
              </a:cxn>
              <a:cxn ang="0">
                <a:pos x="238" y="333"/>
              </a:cxn>
              <a:cxn ang="0">
                <a:pos x="234" y="340"/>
              </a:cxn>
              <a:cxn ang="0">
                <a:pos x="212" y="355"/>
              </a:cxn>
              <a:cxn ang="0">
                <a:pos x="191" y="357"/>
              </a:cxn>
              <a:cxn ang="0">
                <a:pos x="192" y="314"/>
              </a:cxn>
              <a:cxn ang="0">
                <a:pos x="125" y="327"/>
              </a:cxn>
              <a:cxn ang="0">
                <a:pos x="167" y="302"/>
              </a:cxn>
              <a:cxn ang="0">
                <a:pos x="196" y="261"/>
              </a:cxn>
              <a:cxn ang="0">
                <a:pos x="77" y="237"/>
              </a:cxn>
              <a:cxn ang="0">
                <a:pos x="75" y="193"/>
              </a:cxn>
              <a:cxn ang="0">
                <a:pos x="75" y="185"/>
              </a:cxn>
              <a:cxn ang="0">
                <a:pos x="107" y="109"/>
              </a:cxn>
              <a:cxn ang="0">
                <a:pos x="131" y="56"/>
              </a:cxn>
              <a:cxn ang="0">
                <a:pos x="159" y="49"/>
              </a:cxn>
              <a:cxn ang="0">
                <a:pos x="184" y="23"/>
              </a:cxn>
              <a:cxn ang="0">
                <a:pos x="224" y="13"/>
              </a:cxn>
              <a:cxn ang="0">
                <a:pos x="281" y="13"/>
              </a:cxn>
              <a:cxn ang="0">
                <a:pos x="326" y="48"/>
              </a:cxn>
              <a:cxn ang="0">
                <a:pos x="338" y="103"/>
              </a:cxn>
              <a:cxn ang="0">
                <a:pos x="387" y="163"/>
              </a:cxn>
              <a:cxn ang="0">
                <a:pos x="471" y="207"/>
              </a:cxn>
              <a:cxn ang="0">
                <a:pos x="570" y="230"/>
              </a:cxn>
              <a:cxn ang="0">
                <a:pos x="564" y="274"/>
              </a:cxn>
              <a:cxn ang="0">
                <a:pos x="404" y="377"/>
              </a:cxn>
              <a:cxn ang="0">
                <a:pos x="407" y="378"/>
              </a:cxn>
              <a:cxn ang="0">
                <a:pos x="359" y="368"/>
              </a:cxn>
              <a:cxn ang="0">
                <a:pos x="234" y="350"/>
              </a:cxn>
              <a:cxn ang="0">
                <a:pos x="237" y="353"/>
              </a:cxn>
              <a:cxn ang="0">
                <a:pos x="226" y="366"/>
              </a:cxn>
              <a:cxn ang="0">
                <a:pos x="233" y="362"/>
              </a:cxn>
              <a:cxn ang="0">
                <a:pos x="205" y="388"/>
              </a:cxn>
              <a:cxn ang="0">
                <a:pos x="200" y="405"/>
              </a:cxn>
              <a:cxn ang="0">
                <a:pos x="166" y="364"/>
              </a:cxn>
              <a:cxn ang="0">
                <a:pos x="174" y="366"/>
              </a:cxn>
              <a:cxn ang="0">
                <a:pos x="127" y="353"/>
              </a:cxn>
              <a:cxn ang="0">
                <a:pos x="114" y="364"/>
              </a:cxn>
              <a:cxn ang="0">
                <a:pos x="132" y="357"/>
              </a:cxn>
              <a:cxn ang="0">
                <a:pos x="41" y="77"/>
              </a:cxn>
              <a:cxn ang="0">
                <a:pos x="121" y="30"/>
              </a:cxn>
              <a:cxn ang="0">
                <a:pos x="112" y="24"/>
              </a:cxn>
            </a:cxnLst>
            <a:rect l="0" t="0" r="r" b="b"/>
            <a:pathLst>
              <a:path w="576" h="421">
                <a:moveTo>
                  <a:pt x="567" y="325"/>
                </a:moveTo>
                <a:cubicBezTo>
                  <a:pt x="565" y="324"/>
                  <a:pt x="561" y="332"/>
                  <a:pt x="559" y="332"/>
                </a:cubicBezTo>
                <a:cubicBezTo>
                  <a:pt x="556" y="333"/>
                  <a:pt x="553" y="333"/>
                  <a:pt x="550" y="334"/>
                </a:cubicBezTo>
                <a:cubicBezTo>
                  <a:pt x="539" y="336"/>
                  <a:pt x="531" y="347"/>
                  <a:pt x="520" y="348"/>
                </a:cubicBezTo>
                <a:cubicBezTo>
                  <a:pt x="514" y="349"/>
                  <a:pt x="506" y="341"/>
                  <a:pt x="503" y="342"/>
                </a:cubicBezTo>
                <a:cubicBezTo>
                  <a:pt x="501" y="351"/>
                  <a:pt x="481" y="350"/>
                  <a:pt x="484" y="360"/>
                </a:cubicBezTo>
                <a:cubicBezTo>
                  <a:pt x="485" y="364"/>
                  <a:pt x="492" y="389"/>
                  <a:pt x="486" y="391"/>
                </a:cubicBezTo>
                <a:cubicBezTo>
                  <a:pt x="481" y="393"/>
                  <a:pt x="468" y="389"/>
                  <a:pt x="465" y="385"/>
                </a:cubicBezTo>
                <a:cubicBezTo>
                  <a:pt x="462" y="382"/>
                  <a:pt x="468" y="377"/>
                  <a:pt x="466" y="374"/>
                </a:cubicBezTo>
                <a:cubicBezTo>
                  <a:pt x="464" y="370"/>
                  <a:pt x="457" y="369"/>
                  <a:pt x="455" y="364"/>
                </a:cubicBezTo>
                <a:cubicBezTo>
                  <a:pt x="453" y="361"/>
                  <a:pt x="454" y="349"/>
                  <a:pt x="454" y="345"/>
                </a:cubicBezTo>
                <a:cubicBezTo>
                  <a:pt x="454" y="333"/>
                  <a:pt x="447" y="344"/>
                  <a:pt x="445" y="348"/>
                </a:cubicBezTo>
                <a:cubicBezTo>
                  <a:pt x="442" y="348"/>
                  <a:pt x="441" y="347"/>
                  <a:pt x="438" y="346"/>
                </a:cubicBezTo>
                <a:cubicBezTo>
                  <a:pt x="438" y="342"/>
                  <a:pt x="428" y="327"/>
                  <a:pt x="424" y="335"/>
                </a:cubicBezTo>
                <a:cubicBezTo>
                  <a:pt x="422" y="338"/>
                  <a:pt x="428" y="355"/>
                  <a:pt x="427" y="355"/>
                </a:cubicBezTo>
                <a:cubicBezTo>
                  <a:pt x="422" y="355"/>
                  <a:pt x="416" y="351"/>
                  <a:pt x="413" y="351"/>
                </a:cubicBezTo>
                <a:cubicBezTo>
                  <a:pt x="409" y="351"/>
                  <a:pt x="406" y="354"/>
                  <a:pt x="402" y="353"/>
                </a:cubicBezTo>
                <a:cubicBezTo>
                  <a:pt x="402" y="349"/>
                  <a:pt x="399" y="342"/>
                  <a:pt x="398" y="337"/>
                </a:cubicBezTo>
                <a:cubicBezTo>
                  <a:pt x="396" y="330"/>
                  <a:pt x="390" y="331"/>
                  <a:pt x="388" y="323"/>
                </a:cubicBezTo>
                <a:cubicBezTo>
                  <a:pt x="388" y="321"/>
                  <a:pt x="382" y="317"/>
                  <a:pt x="381" y="314"/>
                </a:cubicBezTo>
                <a:cubicBezTo>
                  <a:pt x="380" y="313"/>
                  <a:pt x="382" y="310"/>
                  <a:pt x="380" y="309"/>
                </a:cubicBezTo>
                <a:cubicBezTo>
                  <a:pt x="376" y="309"/>
                  <a:pt x="373" y="312"/>
                  <a:pt x="370" y="308"/>
                </a:cubicBezTo>
                <a:cubicBezTo>
                  <a:pt x="365" y="300"/>
                  <a:pt x="376" y="293"/>
                  <a:pt x="368" y="291"/>
                </a:cubicBezTo>
                <a:cubicBezTo>
                  <a:pt x="362" y="289"/>
                  <a:pt x="348" y="276"/>
                  <a:pt x="345" y="284"/>
                </a:cubicBezTo>
                <a:cubicBezTo>
                  <a:pt x="342" y="291"/>
                  <a:pt x="343" y="292"/>
                  <a:pt x="335" y="289"/>
                </a:cubicBezTo>
                <a:cubicBezTo>
                  <a:pt x="333" y="288"/>
                  <a:pt x="337" y="278"/>
                  <a:pt x="329" y="278"/>
                </a:cubicBezTo>
                <a:cubicBezTo>
                  <a:pt x="319" y="278"/>
                  <a:pt x="318" y="272"/>
                  <a:pt x="310" y="274"/>
                </a:cubicBezTo>
                <a:cubicBezTo>
                  <a:pt x="306" y="276"/>
                  <a:pt x="308" y="269"/>
                  <a:pt x="301" y="273"/>
                </a:cubicBezTo>
                <a:cubicBezTo>
                  <a:pt x="298" y="274"/>
                  <a:pt x="293" y="276"/>
                  <a:pt x="299" y="280"/>
                </a:cubicBezTo>
                <a:cubicBezTo>
                  <a:pt x="305" y="284"/>
                  <a:pt x="308" y="295"/>
                  <a:pt x="314" y="298"/>
                </a:cubicBezTo>
                <a:cubicBezTo>
                  <a:pt x="327" y="303"/>
                  <a:pt x="338" y="283"/>
                  <a:pt x="331" y="302"/>
                </a:cubicBezTo>
                <a:cubicBezTo>
                  <a:pt x="329" y="306"/>
                  <a:pt x="341" y="301"/>
                  <a:pt x="342" y="301"/>
                </a:cubicBezTo>
                <a:cubicBezTo>
                  <a:pt x="344" y="302"/>
                  <a:pt x="338" y="311"/>
                  <a:pt x="337" y="313"/>
                </a:cubicBezTo>
                <a:cubicBezTo>
                  <a:pt x="332" y="321"/>
                  <a:pt x="348" y="316"/>
                  <a:pt x="349" y="316"/>
                </a:cubicBezTo>
                <a:cubicBezTo>
                  <a:pt x="351" y="329"/>
                  <a:pt x="322" y="338"/>
                  <a:pt x="318" y="318"/>
                </a:cubicBezTo>
                <a:cubicBezTo>
                  <a:pt x="317" y="318"/>
                  <a:pt x="317" y="318"/>
                  <a:pt x="317" y="318"/>
                </a:cubicBezTo>
                <a:cubicBezTo>
                  <a:pt x="315" y="326"/>
                  <a:pt x="319" y="325"/>
                  <a:pt x="319" y="333"/>
                </a:cubicBezTo>
                <a:cubicBezTo>
                  <a:pt x="324" y="334"/>
                  <a:pt x="317" y="345"/>
                  <a:pt x="316" y="346"/>
                </a:cubicBezTo>
                <a:cubicBezTo>
                  <a:pt x="306" y="354"/>
                  <a:pt x="329" y="359"/>
                  <a:pt x="313" y="362"/>
                </a:cubicBezTo>
                <a:cubicBezTo>
                  <a:pt x="310" y="363"/>
                  <a:pt x="306" y="362"/>
                  <a:pt x="307" y="367"/>
                </a:cubicBezTo>
                <a:cubicBezTo>
                  <a:pt x="308" y="370"/>
                  <a:pt x="313" y="372"/>
                  <a:pt x="312" y="373"/>
                </a:cubicBezTo>
                <a:cubicBezTo>
                  <a:pt x="307" y="377"/>
                  <a:pt x="318" y="382"/>
                  <a:pt x="308" y="382"/>
                </a:cubicBezTo>
                <a:cubicBezTo>
                  <a:pt x="306" y="383"/>
                  <a:pt x="288" y="382"/>
                  <a:pt x="297" y="378"/>
                </a:cubicBezTo>
                <a:cubicBezTo>
                  <a:pt x="303" y="375"/>
                  <a:pt x="297" y="375"/>
                  <a:pt x="295" y="374"/>
                </a:cubicBezTo>
                <a:cubicBezTo>
                  <a:pt x="290" y="372"/>
                  <a:pt x="291" y="377"/>
                  <a:pt x="291" y="381"/>
                </a:cubicBezTo>
                <a:cubicBezTo>
                  <a:pt x="291" y="383"/>
                  <a:pt x="282" y="378"/>
                  <a:pt x="281" y="377"/>
                </a:cubicBezTo>
                <a:cubicBezTo>
                  <a:pt x="281" y="375"/>
                  <a:pt x="280" y="369"/>
                  <a:pt x="279" y="369"/>
                </a:cubicBezTo>
                <a:cubicBezTo>
                  <a:pt x="274" y="369"/>
                  <a:pt x="275" y="379"/>
                  <a:pt x="274" y="382"/>
                </a:cubicBezTo>
                <a:cubicBezTo>
                  <a:pt x="273" y="385"/>
                  <a:pt x="269" y="387"/>
                  <a:pt x="269" y="391"/>
                </a:cubicBezTo>
                <a:cubicBezTo>
                  <a:pt x="266" y="402"/>
                  <a:pt x="257" y="397"/>
                  <a:pt x="249" y="395"/>
                </a:cubicBezTo>
                <a:cubicBezTo>
                  <a:pt x="245" y="394"/>
                  <a:pt x="245" y="400"/>
                  <a:pt x="239" y="399"/>
                </a:cubicBezTo>
                <a:cubicBezTo>
                  <a:pt x="236" y="398"/>
                  <a:pt x="231" y="404"/>
                  <a:pt x="230" y="407"/>
                </a:cubicBezTo>
                <a:cubicBezTo>
                  <a:pt x="229" y="409"/>
                  <a:pt x="227" y="421"/>
                  <a:pt x="225" y="418"/>
                </a:cubicBezTo>
                <a:cubicBezTo>
                  <a:pt x="224" y="416"/>
                  <a:pt x="225" y="413"/>
                  <a:pt x="223" y="411"/>
                </a:cubicBezTo>
                <a:cubicBezTo>
                  <a:pt x="214" y="405"/>
                  <a:pt x="217" y="407"/>
                  <a:pt x="220" y="399"/>
                </a:cubicBezTo>
                <a:cubicBezTo>
                  <a:pt x="221" y="396"/>
                  <a:pt x="224" y="391"/>
                  <a:pt x="226" y="389"/>
                </a:cubicBezTo>
                <a:cubicBezTo>
                  <a:pt x="228" y="388"/>
                  <a:pt x="227" y="385"/>
                  <a:pt x="227" y="385"/>
                </a:cubicBezTo>
                <a:cubicBezTo>
                  <a:pt x="230" y="385"/>
                  <a:pt x="240" y="389"/>
                  <a:pt x="242" y="384"/>
                </a:cubicBezTo>
                <a:cubicBezTo>
                  <a:pt x="244" y="378"/>
                  <a:pt x="254" y="386"/>
                  <a:pt x="254" y="373"/>
                </a:cubicBezTo>
                <a:cubicBezTo>
                  <a:pt x="251" y="374"/>
                  <a:pt x="242" y="382"/>
                  <a:pt x="240" y="379"/>
                </a:cubicBezTo>
                <a:cubicBezTo>
                  <a:pt x="237" y="375"/>
                  <a:pt x="225" y="376"/>
                  <a:pt x="232" y="372"/>
                </a:cubicBezTo>
                <a:cubicBezTo>
                  <a:pt x="235" y="371"/>
                  <a:pt x="237" y="370"/>
                  <a:pt x="240" y="372"/>
                </a:cubicBezTo>
                <a:cubicBezTo>
                  <a:pt x="245" y="376"/>
                  <a:pt x="242" y="365"/>
                  <a:pt x="242" y="364"/>
                </a:cubicBezTo>
                <a:cubicBezTo>
                  <a:pt x="242" y="362"/>
                  <a:pt x="246" y="365"/>
                  <a:pt x="247" y="361"/>
                </a:cubicBezTo>
                <a:cubicBezTo>
                  <a:pt x="249" y="360"/>
                  <a:pt x="256" y="356"/>
                  <a:pt x="258" y="356"/>
                </a:cubicBezTo>
                <a:cubicBezTo>
                  <a:pt x="261" y="356"/>
                  <a:pt x="262" y="359"/>
                  <a:pt x="265" y="359"/>
                </a:cubicBezTo>
                <a:cubicBezTo>
                  <a:pt x="266" y="359"/>
                  <a:pt x="270" y="358"/>
                  <a:pt x="270" y="359"/>
                </a:cubicBezTo>
                <a:cubicBezTo>
                  <a:pt x="272" y="362"/>
                  <a:pt x="272" y="364"/>
                  <a:pt x="276" y="362"/>
                </a:cubicBezTo>
                <a:cubicBezTo>
                  <a:pt x="278" y="361"/>
                  <a:pt x="282" y="355"/>
                  <a:pt x="282" y="354"/>
                </a:cubicBezTo>
                <a:cubicBezTo>
                  <a:pt x="280" y="354"/>
                  <a:pt x="276" y="357"/>
                  <a:pt x="274" y="358"/>
                </a:cubicBezTo>
                <a:cubicBezTo>
                  <a:pt x="271" y="358"/>
                  <a:pt x="272" y="355"/>
                  <a:pt x="270" y="354"/>
                </a:cubicBezTo>
                <a:cubicBezTo>
                  <a:pt x="264" y="348"/>
                  <a:pt x="266" y="349"/>
                  <a:pt x="271" y="344"/>
                </a:cubicBezTo>
                <a:cubicBezTo>
                  <a:pt x="276" y="341"/>
                  <a:pt x="262" y="341"/>
                  <a:pt x="262" y="341"/>
                </a:cubicBezTo>
                <a:cubicBezTo>
                  <a:pt x="260" y="341"/>
                  <a:pt x="266" y="338"/>
                  <a:pt x="266" y="338"/>
                </a:cubicBezTo>
                <a:cubicBezTo>
                  <a:pt x="269" y="338"/>
                  <a:pt x="280" y="335"/>
                  <a:pt x="280" y="332"/>
                </a:cubicBezTo>
                <a:cubicBezTo>
                  <a:pt x="280" y="330"/>
                  <a:pt x="273" y="330"/>
                  <a:pt x="272" y="330"/>
                </a:cubicBezTo>
                <a:cubicBezTo>
                  <a:pt x="267" y="330"/>
                  <a:pt x="267" y="327"/>
                  <a:pt x="264" y="331"/>
                </a:cubicBezTo>
                <a:cubicBezTo>
                  <a:pt x="259" y="335"/>
                  <a:pt x="260" y="324"/>
                  <a:pt x="260" y="322"/>
                </a:cubicBezTo>
                <a:cubicBezTo>
                  <a:pt x="260" y="318"/>
                  <a:pt x="261" y="318"/>
                  <a:pt x="258" y="321"/>
                </a:cubicBezTo>
                <a:cubicBezTo>
                  <a:pt x="257" y="321"/>
                  <a:pt x="253" y="323"/>
                  <a:pt x="253" y="323"/>
                </a:cubicBezTo>
                <a:cubicBezTo>
                  <a:pt x="253" y="325"/>
                  <a:pt x="256" y="327"/>
                  <a:pt x="256" y="330"/>
                </a:cubicBezTo>
                <a:cubicBezTo>
                  <a:pt x="256" y="330"/>
                  <a:pt x="251" y="332"/>
                  <a:pt x="250" y="332"/>
                </a:cubicBezTo>
                <a:cubicBezTo>
                  <a:pt x="247" y="332"/>
                  <a:pt x="243" y="328"/>
                  <a:pt x="241" y="327"/>
                </a:cubicBezTo>
                <a:cubicBezTo>
                  <a:pt x="236" y="325"/>
                  <a:pt x="237" y="331"/>
                  <a:pt x="238" y="333"/>
                </a:cubicBezTo>
                <a:cubicBezTo>
                  <a:pt x="242" y="338"/>
                  <a:pt x="245" y="337"/>
                  <a:pt x="250" y="336"/>
                </a:cubicBezTo>
                <a:cubicBezTo>
                  <a:pt x="254" y="335"/>
                  <a:pt x="251" y="341"/>
                  <a:pt x="252" y="342"/>
                </a:cubicBezTo>
                <a:cubicBezTo>
                  <a:pt x="254" y="343"/>
                  <a:pt x="256" y="342"/>
                  <a:pt x="256" y="345"/>
                </a:cubicBezTo>
                <a:cubicBezTo>
                  <a:pt x="256" y="348"/>
                  <a:pt x="255" y="350"/>
                  <a:pt x="253" y="348"/>
                </a:cubicBezTo>
                <a:cubicBezTo>
                  <a:pt x="250" y="346"/>
                  <a:pt x="251" y="344"/>
                  <a:pt x="247" y="343"/>
                </a:cubicBezTo>
                <a:cubicBezTo>
                  <a:pt x="242" y="342"/>
                  <a:pt x="236" y="347"/>
                  <a:pt x="234" y="340"/>
                </a:cubicBezTo>
                <a:cubicBezTo>
                  <a:pt x="233" y="340"/>
                  <a:pt x="229" y="342"/>
                  <a:pt x="227" y="343"/>
                </a:cubicBezTo>
                <a:cubicBezTo>
                  <a:pt x="224" y="344"/>
                  <a:pt x="231" y="345"/>
                  <a:pt x="231" y="345"/>
                </a:cubicBezTo>
                <a:cubicBezTo>
                  <a:pt x="236" y="346"/>
                  <a:pt x="231" y="348"/>
                  <a:pt x="230" y="351"/>
                </a:cubicBezTo>
                <a:cubicBezTo>
                  <a:pt x="229" y="355"/>
                  <a:pt x="229" y="357"/>
                  <a:pt x="225" y="358"/>
                </a:cubicBezTo>
                <a:cubicBezTo>
                  <a:pt x="221" y="360"/>
                  <a:pt x="218" y="362"/>
                  <a:pt x="216" y="365"/>
                </a:cubicBezTo>
                <a:cubicBezTo>
                  <a:pt x="211" y="372"/>
                  <a:pt x="212" y="357"/>
                  <a:pt x="212" y="355"/>
                </a:cubicBezTo>
                <a:cubicBezTo>
                  <a:pt x="210" y="355"/>
                  <a:pt x="209" y="357"/>
                  <a:pt x="207" y="358"/>
                </a:cubicBezTo>
                <a:cubicBezTo>
                  <a:pt x="206" y="359"/>
                  <a:pt x="203" y="358"/>
                  <a:pt x="202" y="358"/>
                </a:cubicBezTo>
                <a:cubicBezTo>
                  <a:pt x="201" y="361"/>
                  <a:pt x="206" y="364"/>
                  <a:pt x="207" y="366"/>
                </a:cubicBezTo>
                <a:cubicBezTo>
                  <a:pt x="209" y="370"/>
                  <a:pt x="198" y="361"/>
                  <a:pt x="195" y="361"/>
                </a:cubicBezTo>
                <a:cubicBezTo>
                  <a:pt x="193" y="361"/>
                  <a:pt x="190" y="364"/>
                  <a:pt x="189" y="363"/>
                </a:cubicBezTo>
                <a:cubicBezTo>
                  <a:pt x="189" y="362"/>
                  <a:pt x="190" y="358"/>
                  <a:pt x="191" y="357"/>
                </a:cubicBezTo>
                <a:cubicBezTo>
                  <a:pt x="192" y="356"/>
                  <a:pt x="194" y="356"/>
                  <a:pt x="196" y="355"/>
                </a:cubicBezTo>
                <a:cubicBezTo>
                  <a:pt x="199" y="353"/>
                  <a:pt x="200" y="352"/>
                  <a:pt x="202" y="349"/>
                </a:cubicBezTo>
                <a:cubicBezTo>
                  <a:pt x="209" y="339"/>
                  <a:pt x="212" y="343"/>
                  <a:pt x="212" y="332"/>
                </a:cubicBezTo>
                <a:cubicBezTo>
                  <a:pt x="213" y="324"/>
                  <a:pt x="198" y="331"/>
                  <a:pt x="194" y="326"/>
                </a:cubicBezTo>
                <a:cubicBezTo>
                  <a:pt x="191" y="322"/>
                  <a:pt x="197" y="315"/>
                  <a:pt x="196" y="314"/>
                </a:cubicBezTo>
                <a:cubicBezTo>
                  <a:pt x="195" y="313"/>
                  <a:pt x="192" y="312"/>
                  <a:pt x="192" y="314"/>
                </a:cubicBezTo>
                <a:cubicBezTo>
                  <a:pt x="192" y="316"/>
                  <a:pt x="192" y="319"/>
                  <a:pt x="192" y="321"/>
                </a:cubicBezTo>
                <a:cubicBezTo>
                  <a:pt x="191" y="324"/>
                  <a:pt x="189" y="324"/>
                  <a:pt x="189" y="329"/>
                </a:cubicBezTo>
                <a:cubicBezTo>
                  <a:pt x="191" y="336"/>
                  <a:pt x="168" y="342"/>
                  <a:pt x="164" y="339"/>
                </a:cubicBezTo>
                <a:cubicBezTo>
                  <a:pt x="161" y="337"/>
                  <a:pt x="159" y="341"/>
                  <a:pt x="156" y="341"/>
                </a:cubicBezTo>
                <a:cubicBezTo>
                  <a:pt x="152" y="342"/>
                  <a:pt x="143" y="337"/>
                  <a:pt x="141" y="333"/>
                </a:cubicBezTo>
                <a:cubicBezTo>
                  <a:pt x="135" y="324"/>
                  <a:pt x="134" y="330"/>
                  <a:pt x="125" y="327"/>
                </a:cubicBezTo>
                <a:cubicBezTo>
                  <a:pt x="116" y="323"/>
                  <a:pt x="123" y="311"/>
                  <a:pt x="116" y="313"/>
                </a:cubicBezTo>
                <a:cubicBezTo>
                  <a:pt x="112" y="315"/>
                  <a:pt x="108" y="319"/>
                  <a:pt x="111" y="310"/>
                </a:cubicBezTo>
                <a:cubicBezTo>
                  <a:pt x="112" y="307"/>
                  <a:pt x="113" y="304"/>
                  <a:pt x="117" y="304"/>
                </a:cubicBezTo>
                <a:cubicBezTo>
                  <a:pt x="122" y="304"/>
                  <a:pt x="137" y="295"/>
                  <a:pt x="138" y="296"/>
                </a:cubicBezTo>
                <a:cubicBezTo>
                  <a:pt x="145" y="301"/>
                  <a:pt x="139" y="303"/>
                  <a:pt x="150" y="303"/>
                </a:cubicBezTo>
                <a:cubicBezTo>
                  <a:pt x="154" y="303"/>
                  <a:pt x="164" y="305"/>
                  <a:pt x="167" y="302"/>
                </a:cubicBezTo>
                <a:cubicBezTo>
                  <a:pt x="171" y="296"/>
                  <a:pt x="172" y="294"/>
                  <a:pt x="164" y="296"/>
                </a:cubicBezTo>
                <a:cubicBezTo>
                  <a:pt x="153" y="299"/>
                  <a:pt x="153" y="280"/>
                  <a:pt x="152" y="271"/>
                </a:cubicBezTo>
                <a:cubicBezTo>
                  <a:pt x="151" y="268"/>
                  <a:pt x="179" y="258"/>
                  <a:pt x="185" y="273"/>
                </a:cubicBezTo>
                <a:cubicBezTo>
                  <a:pt x="186" y="277"/>
                  <a:pt x="183" y="276"/>
                  <a:pt x="190" y="278"/>
                </a:cubicBezTo>
                <a:cubicBezTo>
                  <a:pt x="194" y="280"/>
                  <a:pt x="192" y="274"/>
                  <a:pt x="191" y="272"/>
                </a:cubicBezTo>
                <a:cubicBezTo>
                  <a:pt x="190" y="266"/>
                  <a:pt x="193" y="265"/>
                  <a:pt x="196" y="261"/>
                </a:cubicBezTo>
                <a:cubicBezTo>
                  <a:pt x="203" y="249"/>
                  <a:pt x="187" y="254"/>
                  <a:pt x="179" y="252"/>
                </a:cubicBezTo>
                <a:cubicBezTo>
                  <a:pt x="168" y="249"/>
                  <a:pt x="157" y="250"/>
                  <a:pt x="147" y="254"/>
                </a:cubicBezTo>
                <a:cubicBezTo>
                  <a:pt x="140" y="256"/>
                  <a:pt x="133" y="263"/>
                  <a:pt x="126" y="257"/>
                </a:cubicBezTo>
                <a:cubicBezTo>
                  <a:pt x="123" y="254"/>
                  <a:pt x="121" y="264"/>
                  <a:pt x="119" y="262"/>
                </a:cubicBezTo>
                <a:cubicBezTo>
                  <a:pt x="110" y="254"/>
                  <a:pt x="110" y="254"/>
                  <a:pt x="110" y="254"/>
                </a:cubicBezTo>
                <a:cubicBezTo>
                  <a:pt x="106" y="250"/>
                  <a:pt x="80" y="233"/>
                  <a:pt x="77" y="237"/>
                </a:cubicBezTo>
                <a:cubicBezTo>
                  <a:pt x="64" y="254"/>
                  <a:pt x="34" y="246"/>
                  <a:pt x="17" y="241"/>
                </a:cubicBezTo>
                <a:cubicBezTo>
                  <a:pt x="3" y="236"/>
                  <a:pt x="0" y="232"/>
                  <a:pt x="16" y="232"/>
                </a:cubicBezTo>
                <a:cubicBezTo>
                  <a:pt x="25" y="232"/>
                  <a:pt x="39" y="230"/>
                  <a:pt x="42" y="220"/>
                </a:cubicBezTo>
                <a:cubicBezTo>
                  <a:pt x="46" y="209"/>
                  <a:pt x="45" y="218"/>
                  <a:pt x="52" y="218"/>
                </a:cubicBezTo>
                <a:cubicBezTo>
                  <a:pt x="58" y="218"/>
                  <a:pt x="59" y="213"/>
                  <a:pt x="57" y="210"/>
                </a:cubicBezTo>
                <a:cubicBezTo>
                  <a:pt x="60" y="207"/>
                  <a:pt x="74" y="190"/>
                  <a:pt x="75" y="193"/>
                </a:cubicBezTo>
                <a:cubicBezTo>
                  <a:pt x="77" y="201"/>
                  <a:pt x="85" y="200"/>
                  <a:pt x="92" y="202"/>
                </a:cubicBezTo>
                <a:cubicBezTo>
                  <a:pt x="92" y="202"/>
                  <a:pt x="87" y="215"/>
                  <a:pt x="93" y="209"/>
                </a:cubicBezTo>
                <a:cubicBezTo>
                  <a:pt x="95" y="207"/>
                  <a:pt x="97" y="204"/>
                  <a:pt x="99" y="203"/>
                </a:cubicBezTo>
                <a:cubicBezTo>
                  <a:pt x="101" y="195"/>
                  <a:pt x="104" y="200"/>
                  <a:pt x="110" y="196"/>
                </a:cubicBezTo>
                <a:cubicBezTo>
                  <a:pt x="113" y="195"/>
                  <a:pt x="102" y="195"/>
                  <a:pt x="99" y="196"/>
                </a:cubicBezTo>
                <a:cubicBezTo>
                  <a:pt x="79" y="203"/>
                  <a:pt x="85" y="193"/>
                  <a:pt x="75" y="185"/>
                </a:cubicBezTo>
                <a:cubicBezTo>
                  <a:pt x="72" y="179"/>
                  <a:pt x="75" y="170"/>
                  <a:pt x="76" y="164"/>
                </a:cubicBezTo>
                <a:cubicBezTo>
                  <a:pt x="77" y="156"/>
                  <a:pt x="65" y="152"/>
                  <a:pt x="71" y="147"/>
                </a:cubicBezTo>
                <a:cubicBezTo>
                  <a:pt x="75" y="144"/>
                  <a:pt x="77" y="141"/>
                  <a:pt x="80" y="138"/>
                </a:cubicBezTo>
                <a:cubicBezTo>
                  <a:pt x="83" y="134"/>
                  <a:pt x="89" y="125"/>
                  <a:pt x="91" y="120"/>
                </a:cubicBezTo>
                <a:cubicBezTo>
                  <a:pt x="92" y="117"/>
                  <a:pt x="102" y="98"/>
                  <a:pt x="103" y="103"/>
                </a:cubicBezTo>
                <a:cubicBezTo>
                  <a:pt x="104" y="105"/>
                  <a:pt x="107" y="114"/>
                  <a:pt x="107" y="109"/>
                </a:cubicBezTo>
                <a:cubicBezTo>
                  <a:pt x="107" y="102"/>
                  <a:pt x="105" y="103"/>
                  <a:pt x="112" y="97"/>
                </a:cubicBezTo>
                <a:cubicBezTo>
                  <a:pt x="122" y="91"/>
                  <a:pt x="125" y="76"/>
                  <a:pt x="113" y="72"/>
                </a:cubicBezTo>
                <a:cubicBezTo>
                  <a:pt x="113" y="64"/>
                  <a:pt x="121" y="59"/>
                  <a:pt x="109" y="52"/>
                </a:cubicBezTo>
                <a:cubicBezTo>
                  <a:pt x="100" y="48"/>
                  <a:pt x="117" y="48"/>
                  <a:pt x="119" y="50"/>
                </a:cubicBezTo>
                <a:cubicBezTo>
                  <a:pt x="125" y="53"/>
                  <a:pt x="123" y="50"/>
                  <a:pt x="129" y="50"/>
                </a:cubicBezTo>
                <a:cubicBezTo>
                  <a:pt x="129" y="52"/>
                  <a:pt x="131" y="54"/>
                  <a:pt x="131" y="56"/>
                </a:cubicBezTo>
                <a:cubicBezTo>
                  <a:pt x="131" y="58"/>
                  <a:pt x="127" y="60"/>
                  <a:pt x="130" y="61"/>
                </a:cubicBezTo>
                <a:cubicBezTo>
                  <a:pt x="133" y="63"/>
                  <a:pt x="139" y="67"/>
                  <a:pt x="142" y="66"/>
                </a:cubicBezTo>
                <a:cubicBezTo>
                  <a:pt x="142" y="66"/>
                  <a:pt x="142" y="65"/>
                  <a:pt x="142" y="65"/>
                </a:cubicBezTo>
                <a:cubicBezTo>
                  <a:pt x="142" y="62"/>
                  <a:pt x="145" y="60"/>
                  <a:pt x="143" y="56"/>
                </a:cubicBezTo>
                <a:cubicBezTo>
                  <a:pt x="141" y="50"/>
                  <a:pt x="149" y="55"/>
                  <a:pt x="151" y="55"/>
                </a:cubicBezTo>
                <a:cubicBezTo>
                  <a:pt x="154" y="55"/>
                  <a:pt x="165" y="56"/>
                  <a:pt x="159" y="49"/>
                </a:cubicBezTo>
                <a:cubicBezTo>
                  <a:pt x="156" y="47"/>
                  <a:pt x="159" y="43"/>
                  <a:pt x="157" y="39"/>
                </a:cubicBezTo>
                <a:cubicBezTo>
                  <a:pt x="155" y="34"/>
                  <a:pt x="151" y="25"/>
                  <a:pt x="151" y="19"/>
                </a:cubicBezTo>
                <a:cubicBezTo>
                  <a:pt x="154" y="18"/>
                  <a:pt x="157" y="14"/>
                  <a:pt x="158" y="21"/>
                </a:cubicBezTo>
                <a:cubicBezTo>
                  <a:pt x="162" y="22"/>
                  <a:pt x="165" y="36"/>
                  <a:pt x="170" y="34"/>
                </a:cubicBezTo>
                <a:cubicBezTo>
                  <a:pt x="175" y="32"/>
                  <a:pt x="169" y="14"/>
                  <a:pt x="175" y="19"/>
                </a:cubicBezTo>
                <a:cubicBezTo>
                  <a:pt x="177" y="20"/>
                  <a:pt x="181" y="24"/>
                  <a:pt x="184" y="23"/>
                </a:cubicBezTo>
                <a:cubicBezTo>
                  <a:pt x="202" y="17"/>
                  <a:pt x="202" y="17"/>
                  <a:pt x="202" y="17"/>
                </a:cubicBezTo>
                <a:cubicBezTo>
                  <a:pt x="202" y="17"/>
                  <a:pt x="202" y="19"/>
                  <a:pt x="202" y="19"/>
                </a:cubicBezTo>
                <a:cubicBezTo>
                  <a:pt x="203" y="20"/>
                  <a:pt x="203" y="20"/>
                  <a:pt x="203" y="20"/>
                </a:cubicBezTo>
                <a:cubicBezTo>
                  <a:pt x="209" y="22"/>
                  <a:pt x="210" y="25"/>
                  <a:pt x="212" y="31"/>
                </a:cubicBezTo>
                <a:cubicBezTo>
                  <a:pt x="213" y="39"/>
                  <a:pt x="216" y="23"/>
                  <a:pt x="217" y="23"/>
                </a:cubicBezTo>
                <a:cubicBezTo>
                  <a:pt x="220" y="15"/>
                  <a:pt x="217" y="18"/>
                  <a:pt x="224" y="13"/>
                </a:cubicBezTo>
                <a:cubicBezTo>
                  <a:pt x="229" y="12"/>
                  <a:pt x="230" y="7"/>
                  <a:pt x="234" y="7"/>
                </a:cubicBezTo>
                <a:cubicBezTo>
                  <a:pt x="238" y="7"/>
                  <a:pt x="242" y="6"/>
                  <a:pt x="246" y="7"/>
                </a:cubicBezTo>
                <a:cubicBezTo>
                  <a:pt x="248" y="7"/>
                  <a:pt x="251" y="9"/>
                  <a:pt x="253" y="8"/>
                </a:cubicBezTo>
                <a:cubicBezTo>
                  <a:pt x="258" y="7"/>
                  <a:pt x="253" y="0"/>
                  <a:pt x="255" y="0"/>
                </a:cubicBezTo>
                <a:cubicBezTo>
                  <a:pt x="257" y="0"/>
                  <a:pt x="264" y="1"/>
                  <a:pt x="266" y="2"/>
                </a:cubicBezTo>
                <a:cubicBezTo>
                  <a:pt x="269" y="5"/>
                  <a:pt x="278" y="13"/>
                  <a:pt x="281" y="13"/>
                </a:cubicBezTo>
                <a:cubicBezTo>
                  <a:pt x="285" y="12"/>
                  <a:pt x="285" y="9"/>
                  <a:pt x="288" y="8"/>
                </a:cubicBezTo>
                <a:cubicBezTo>
                  <a:pt x="297" y="5"/>
                  <a:pt x="301" y="17"/>
                  <a:pt x="306" y="22"/>
                </a:cubicBezTo>
                <a:cubicBezTo>
                  <a:pt x="307" y="24"/>
                  <a:pt x="318" y="29"/>
                  <a:pt x="320" y="27"/>
                </a:cubicBezTo>
                <a:cubicBezTo>
                  <a:pt x="320" y="27"/>
                  <a:pt x="320" y="27"/>
                  <a:pt x="320" y="27"/>
                </a:cubicBezTo>
                <a:cubicBezTo>
                  <a:pt x="326" y="36"/>
                  <a:pt x="326" y="36"/>
                  <a:pt x="326" y="36"/>
                </a:cubicBezTo>
                <a:cubicBezTo>
                  <a:pt x="326" y="40"/>
                  <a:pt x="325" y="45"/>
                  <a:pt x="326" y="48"/>
                </a:cubicBezTo>
                <a:cubicBezTo>
                  <a:pt x="327" y="51"/>
                  <a:pt x="330" y="51"/>
                  <a:pt x="330" y="54"/>
                </a:cubicBezTo>
                <a:cubicBezTo>
                  <a:pt x="330" y="59"/>
                  <a:pt x="327" y="65"/>
                  <a:pt x="330" y="69"/>
                </a:cubicBezTo>
                <a:cubicBezTo>
                  <a:pt x="332" y="72"/>
                  <a:pt x="336" y="72"/>
                  <a:pt x="334" y="77"/>
                </a:cubicBezTo>
                <a:cubicBezTo>
                  <a:pt x="332" y="84"/>
                  <a:pt x="340" y="81"/>
                  <a:pt x="340" y="89"/>
                </a:cubicBezTo>
                <a:cubicBezTo>
                  <a:pt x="340" y="91"/>
                  <a:pt x="343" y="93"/>
                  <a:pt x="342" y="95"/>
                </a:cubicBezTo>
                <a:cubicBezTo>
                  <a:pt x="341" y="98"/>
                  <a:pt x="338" y="99"/>
                  <a:pt x="338" y="103"/>
                </a:cubicBezTo>
                <a:cubicBezTo>
                  <a:pt x="339" y="109"/>
                  <a:pt x="341" y="119"/>
                  <a:pt x="346" y="122"/>
                </a:cubicBezTo>
                <a:cubicBezTo>
                  <a:pt x="346" y="129"/>
                  <a:pt x="338" y="140"/>
                  <a:pt x="343" y="143"/>
                </a:cubicBezTo>
                <a:cubicBezTo>
                  <a:pt x="347" y="145"/>
                  <a:pt x="362" y="144"/>
                  <a:pt x="358" y="153"/>
                </a:cubicBezTo>
                <a:cubicBezTo>
                  <a:pt x="350" y="169"/>
                  <a:pt x="362" y="155"/>
                  <a:pt x="371" y="161"/>
                </a:cubicBezTo>
                <a:cubicBezTo>
                  <a:pt x="378" y="166"/>
                  <a:pt x="375" y="157"/>
                  <a:pt x="380" y="156"/>
                </a:cubicBezTo>
                <a:cubicBezTo>
                  <a:pt x="390" y="154"/>
                  <a:pt x="384" y="163"/>
                  <a:pt x="387" y="163"/>
                </a:cubicBezTo>
                <a:cubicBezTo>
                  <a:pt x="387" y="164"/>
                  <a:pt x="388" y="164"/>
                  <a:pt x="388" y="164"/>
                </a:cubicBezTo>
                <a:cubicBezTo>
                  <a:pt x="392" y="164"/>
                  <a:pt x="390" y="172"/>
                  <a:pt x="392" y="175"/>
                </a:cubicBezTo>
                <a:cubicBezTo>
                  <a:pt x="394" y="179"/>
                  <a:pt x="401" y="179"/>
                  <a:pt x="404" y="184"/>
                </a:cubicBezTo>
                <a:cubicBezTo>
                  <a:pt x="410" y="194"/>
                  <a:pt x="407" y="205"/>
                  <a:pt x="412" y="215"/>
                </a:cubicBezTo>
                <a:cubicBezTo>
                  <a:pt x="419" y="230"/>
                  <a:pt x="451" y="202"/>
                  <a:pt x="456" y="210"/>
                </a:cubicBezTo>
                <a:cubicBezTo>
                  <a:pt x="461" y="218"/>
                  <a:pt x="467" y="214"/>
                  <a:pt x="471" y="207"/>
                </a:cubicBezTo>
                <a:cubicBezTo>
                  <a:pt x="477" y="199"/>
                  <a:pt x="480" y="208"/>
                  <a:pt x="486" y="204"/>
                </a:cubicBezTo>
                <a:cubicBezTo>
                  <a:pt x="496" y="197"/>
                  <a:pt x="500" y="191"/>
                  <a:pt x="513" y="189"/>
                </a:cubicBezTo>
                <a:cubicBezTo>
                  <a:pt x="531" y="186"/>
                  <a:pt x="535" y="195"/>
                  <a:pt x="550" y="200"/>
                </a:cubicBezTo>
                <a:cubicBezTo>
                  <a:pt x="561" y="205"/>
                  <a:pt x="568" y="210"/>
                  <a:pt x="573" y="221"/>
                </a:cubicBezTo>
                <a:cubicBezTo>
                  <a:pt x="574" y="225"/>
                  <a:pt x="576" y="228"/>
                  <a:pt x="576" y="232"/>
                </a:cubicBezTo>
                <a:cubicBezTo>
                  <a:pt x="576" y="243"/>
                  <a:pt x="571" y="236"/>
                  <a:pt x="570" y="230"/>
                </a:cubicBezTo>
                <a:cubicBezTo>
                  <a:pt x="568" y="222"/>
                  <a:pt x="565" y="233"/>
                  <a:pt x="559" y="232"/>
                </a:cubicBezTo>
                <a:cubicBezTo>
                  <a:pt x="556" y="232"/>
                  <a:pt x="557" y="234"/>
                  <a:pt x="558" y="236"/>
                </a:cubicBezTo>
                <a:cubicBezTo>
                  <a:pt x="558" y="238"/>
                  <a:pt x="552" y="246"/>
                  <a:pt x="556" y="247"/>
                </a:cubicBezTo>
                <a:cubicBezTo>
                  <a:pt x="561" y="249"/>
                  <a:pt x="563" y="244"/>
                  <a:pt x="563" y="253"/>
                </a:cubicBezTo>
                <a:cubicBezTo>
                  <a:pt x="563" y="256"/>
                  <a:pt x="559" y="260"/>
                  <a:pt x="558" y="262"/>
                </a:cubicBezTo>
                <a:cubicBezTo>
                  <a:pt x="555" y="267"/>
                  <a:pt x="570" y="268"/>
                  <a:pt x="564" y="274"/>
                </a:cubicBezTo>
                <a:cubicBezTo>
                  <a:pt x="558" y="280"/>
                  <a:pt x="560" y="281"/>
                  <a:pt x="564" y="286"/>
                </a:cubicBezTo>
                <a:cubicBezTo>
                  <a:pt x="568" y="293"/>
                  <a:pt x="557" y="297"/>
                  <a:pt x="561" y="305"/>
                </a:cubicBezTo>
                <a:cubicBezTo>
                  <a:pt x="564" y="309"/>
                  <a:pt x="560" y="311"/>
                  <a:pt x="560" y="315"/>
                </a:cubicBezTo>
                <a:cubicBezTo>
                  <a:pt x="561" y="318"/>
                  <a:pt x="566" y="321"/>
                  <a:pt x="567" y="325"/>
                </a:cubicBezTo>
                <a:cubicBezTo>
                  <a:pt x="567" y="325"/>
                  <a:pt x="567" y="325"/>
                  <a:pt x="567" y="325"/>
                </a:cubicBezTo>
                <a:close/>
                <a:moveTo>
                  <a:pt x="404" y="377"/>
                </a:moveTo>
                <a:cubicBezTo>
                  <a:pt x="404" y="377"/>
                  <a:pt x="403" y="377"/>
                  <a:pt x="403" y="377"/>
                </a:cubicBezTo>
                <a:cubicBezTo>
                  <a:pt x="402" y="378"/>
                  <a:pt x="401" y="378"/>
                  <a:pt x="400" y="378"/>
                </a:cubicBezTo>
                <a:cubicBezTo>
                  <a:pt x="399" y="379"/>
                  <a:pt x="397" y="380"/>
                  <a:pt x="397" y="381"/>
                </a:cubicBezTo>
                <a:cubicBezTo>
                  <a:pt x="397" y="382"/>
                  <a:pt x="399" y="382"/>
                  <a:pt x="400" y="381"/>
                </a:cubicBezTo>
                <a:cubicBezTo>
                  <a:pt x="401" y="381"/>
                  <a:pt x="401" y="381"/>
                  <a:pt x="402" y="381"/>
                </a:cubicBezTo>
                <a:cubicBezTo>
                  <a:pt x="404" y="381"/>
                  <a:pt x="406" y="379"/>
                  <a:pt x="407" y="378"/>
                </a:cubicBezTo>
                <a:cubicBezTo>
                  <a:pt x="409" y="377"/>
                  <a:pt x="407" y="377"/>
                  <a:pt x="406" y="376"/>
                </a:cubicBezTo>
                <a:cubicBezTo>
                  <a:pt x="404" y="377"/>
                  <a:pt x="404" y="377"/>
                  <a:pt x="404" y="377"/>
                </a:cubicBezTo>
                <a:close/>
                <a:moveTo>
                  <a:pt x="362" y="365"/>
                </a:moveTo>
                <a:cubicBezTo>
                  <a:pt x="362" y="364"/>
                  <a:pt x="361" y="363"/>
                  <a:pt x="360" y="363"/>
                </a:cubicBezTo>
                <a:cubicBezTo>
                  <a:pt x="359" y="363"/>
                  <a:pt x="359" y="364"/>
                  <a:pt x="358" y="364"/>
                </a:cubicBezTo>
                <a:cubicBezTo>
                  <a:pt x="358" y="365"/>
                  <a:pt x="358" y="367"/>
                  <a:pt x="359" y="368"/>
                </a:cubicBezTo>
                <a:cubicBezTo>
                  <a:pt x="359" y="369"/>
                  <a:pt x="359" y="369"/>
                  <a:pt x="359" y="369"/>
                </a:cubicBezTo>
                <a:cubicBezTo>
                  <a:pt x="360" y="369"/>
                  <a:pt x="361" y="369"/>
                  <a:pt x="362" y="369"/>
                </a:cubicBezTo>
                <a:cubicBezTo>
                  <a:pt x="363" y="369"/>
                  <a:pt x="363" y="369"/>
                  <a:pt x="364" y="368"/>
                </a:cubicBezTo>
                <a:cubicBezTo>
                  <a:pt x="362" y="365"/>
                  <a:pt x="362" y="365"/>
                  <a:pt x="362" y="365"/>
                </a:cubicBezTo>
                <a:close/>
                <a:moveTo>
                  <a:pt x="237" y="349"/>
                </a:moveTo>
                <a:cubicBezTo>
                  <a:pt x="236" y="349"/>
                  <a:pt x="235" y="349"/>
                  <a:pt x="234" y="350"/>
                </a:cubicBezTo>
                <a:cubicBezTo>
                  <a:pt x="234" y="350"/>
                  <a:pt x="233" y="351"/>
                  <a:pt x="233" y="351"/>
                </a:cubicBezTo>
                <a:cubicBezTo>
                  <a:pt x="233" y="352"/>
                  <a:pt x="233" y="352"/>
                  <a:pt x="233" y="352"/>
                </a:cubicBezTo>
                <a:cubicBezTo>
                  <a:pt x="233" y="352"/>
                  <a:pt x="233" y="353"/>
                  <a:pt x="233" y="353"/>
                </a:cubicBezTo>
                <a:cubicBezTo>
                  <a:pt x="234" y="353"/>
                  <a:pt x="234" y="354"/>
                  <a:pt x="234" y="354"/>
                </a:cubicBezTo>
                <a:cubicBezTo>
                  <a:pt x="235" y="354"/>
                  <a:pt x="235" y="354"/>
                  <a:pt x="236" y="354"/>
                </a:cubicBezTo>
                <a:cubicBezTo>
                  <a:pt x="236" y="353"/>
                  <a:pt x="237" y="353"/>
                  <a:pt x="237" y="353"/>
                </a:cubicBezTo>
                <a:cubicBezTo>
                  <a:pt x="238" y="353"/>
                  <a:pt x="238" y="353"/>
                  <a:pt x="238" y="352"/>
                </a:cubicBezTo>
                <a:cubicBezTo>
                  <a:pt x="238" y="352"/>
                  <a:pt x="238" y="352"/>
                  <a:pt x="238" y="352"/>
                </a:cubicBezTo>
                <a:cubicBezTo>
                  <a:pt x="238" y="352"/>
                  <a:pt x="238" y="352"/>
                  <a:pt x="238" y="352"/>
                </a:cubicBezTo>
                <a:cubicBezTo>
                  <a:pt x="237" y="349"/>
                  <a:pt x="237" y="349"/>
                  <a:pt x="237" y="349"/>
                </a:cubicBezTo>
                <a:close/>
                <a:moveTo>
                  <a:pt x="229" y="362"/>
                </a:moveTo>
                <a:cubicBezTo>
                  <a:pt x="228" y="363"/>
                  <a:pt x="227" y="365"/>
                  <a:pt x="226" y="366"/>
                </a:cubicBezTo>
                <a:cubicBezTo>
                  <a:pt x="225" y="367"/>
                  <a:pt x="224" y="368"/>
                  <a:pt x="223" y="369"/>
                </a:cubicBezTo>
                <a:cubicBezTo>
                  <a:pt x="222" y="370"/>
                  <a:pt x="222" y="371"/>
                  <a:pt x="221" y="372"/>
                </a:cubicBezTo>
                <a:cubicBezTo>
                  <a:pt x="221" y="373"/>
                  <a:pt x="220" y="373"/>
                  <a:pt x="221" y="374"/>
                </a:cubicBezTo>
                <a:cubicBezTo>
                  <a:pt x="225" y="375"/>
                  <a:pt x="228" y="368"/>
                  <a:pt x="230" y="366"/>
                </a:cubicBezTo>
                <a:cubicBezTo>
                  <a:pt x="231" y="366"/>
                  <a:pt x="231" y="365"/>
                  <a:pt x="231" y="364"/>
                </a:cubicBezTo>
                <a:cubicBezTo>
                  <a:pt x="232" y="364"/>
                  <a:pt x="233" y="363"/>
                  <a:pt x="233" y="362"/>
                </a:cubicBezTo>
                <a:cubicBezTo>
                  <a:pt x="233" y="362"/>
                  <a:pt x="234" y="361"/>
                  <a:pt x="233" y="360"/>
                </a:cubicBezTo>
                <a:cubicBezTo>
                  <a:pt x="233" y="360"/>
                  <a:pt x="232" y="360"/>
                  <a:pt x="232" y="360"/>
                </a:cubicBezTo>
                <a:cubicBezTo>
                  <a:pt x="229" y="362"/>
                  <a:pt x="229" y="362"/>
                  <a:pt x="229" y="362"/>
                </a:cubicBezTo>
                <a:close/>
                <a:moveTo>
                  <a:pt x="218" y="381"/>
                </a:moveTo>
                <a:cubicBezTo>
                  <a:pt x="216" y="382"/>
                  <a:pt x="213" y="385"/>
                  <a:pt x="211" y="387"/>
                </a:cubicBezTo>
                <a:cubicBezTo>
                  <a:pt x="209" y="388"/>
                  <a:pt x="207" y="388"/>
                  <a:pt x="205" y="388"/>
                </a:cubicBezTo>
                <a:cubicBezTo>
                  <a:pt x="203" y="390"/>
                  <a:pt x="207" y="397"/>
                  <a:pt x="202" y="393"/>
                </a:cubicBezTo>
                <a:cubicBezTo>
                  <a:pt x="201" y="392"/>
                  <a:pt x="199" y="392"/>
                  <a:pt x="198" y="393"/>
                </a:cubicBezTo>
                <a:cubicBezTo>
                  <a:pt x="197" y="394"/>
                  <a:pt x="198" y="395"/>
                  <a:pt x="198" y="396"/>
                </a:cubicBezTo>
                <a:cubicBezTo>
                  <a:pt x="197" y="400"/>
                  <a:pt x="188" y="403"/>
                  <a:pt x="186" y="406"/>
                </a:cubicBezTo>
                <a:cubicBezTo>
                  <a:pt x="185" y="407"/>
                  <a:pt x="185" y="410"/>
                  <a:pt x="186" y="411"/>
                </a:cubicBezTo>
                <a:cubicBezTo>
                  <a:pt x="189" y="414"/>
                  <a:pt x="197" y="407"/>
                  <a:pt x="200" y="405"/>
                </a:cubicBezTo>
                <a:cubicBezTo>
                  <a:pt x="207" y="402"/>
                  <a:pt x="213" y="396"/>
                  <a:pt x="218" y="390"/>
                </a:cubicBezTo>
                <a:cubicBezTo>
                  <a:pt x="219" y="388"/>
                  <a:pt x="220" y="386"/>
                  <a:pt x="222" y="384"/>
                </a:cubicBezTo>
                <a:cubicBezTo>
                  <a:pt x="226" y="380"/>
                  <a:pt x="224" y="380"/>
                  <a:pt x="220" y="381"/>
                </a:cubicBezTo>
                <a:cubicBezTo>
                  <a:pt x="218" y="381"/>
                  <a:pt x="218" y="381"/>
                  <a:pt x="218" y="381"/>
                </a:cubicBezTo>
                <a:close/>
                <a:moveTo>
                  <a:pt x="173" y="363"/>
                </a:moveTo>
                <a:cubicBezTo>
                  <a:pt x="171" y="363"/>
                  <a:pt x="168" y="363"/>
                  <a:pt x="166" y="364"/>
                </a:cubicBezTo>
                <a:cubicBezTo>
                  <a:pt x="165" y="365"/>
                  <a:pt x="165" y="365"/>
                  <a:pt x="165" y="366"/>
                </a:cubicBezTo>
                <a:cubicBezTo>
                  <a:pt x="165" y="369"/>
                  <a:pt x="157" y="367"/>
                  <a:pt x="161" y="371"/>
                </a:cubicBezTo>
                <a:cubicBezTo>
                  <a:pt x="162" y="372"/>
                  <a:pt x="162" y="372"/>
                  <a:pt x="162" y="374"/>
                </a:cubicBezTo>
                <a:cubicBezTo>
                  <a:pt x="161" y="375"/>
                  <a:pt x="161" y="376"/>
                  <a:pt x="162" y="376"/>
                </a:cubicBezTo>
                <a:cubicBezTo>
                  <a:pt x="163" y="376"/>
                  <a:pt x="167" y="372"/>
                  <a:pt x="167" y="371"/>
                </a:cubicBezTo>
                <a:cubicBezTo>
                  <a:pt x="168" y="369"/>
                  <a:pt x="172" y="367"/>
                  <a:pt x="174" y="366"/>
                </a:cubicBezTo>
                <a:cubicBezTo>
                  <a:pt x="175" y="366"/>
                  <a:pt x="175" y="366"/>
                  <a:pt x="177" y="365"/>
                </a:cubicBezTo>
                <a:cubicBezTo>
                  <a:pt x="179" y="364"/>
                  <a:pt x="175" y="362"/>
                  <a:pt x="174" y="363"/>
                </a:cubicBezTo>
                <a:cubicBezTo>
                  <a:pt x="173" y="363"/>
                  <a:pt x="173" y="363"/>
                  <a:pt x="173" y="363"/>
                </a:cubicBezTo>
                <a:close/>
                <a:moveTo>
                  <a:pt x="132" y="357"/>
                </a:moveTo>
                <a:cubicBezTo>
                  <a:pt x="133" y="354"/>
                  <a:pt x="132" y="353"/>
                  <a:pt x="129" y="353"/>
                </a:cubicBezTo>
                <a:cubicBezTo>
                  <a:pt x="128" y="353"/>
                  <a:pt x="128" y="353"/>
                  <a:pt x="127" y="353"/>
                </a:cubicBezTo>
                <a:cubicBezTo>
                  <a:pt x="126" y="354"/>
                  <a:pt x="121" y="353"/>
                  <a:pt x="123" y="355"/>
                </a:cubicBezTo>
                <a:cubicBezTo>
                  <a:pt x="123" y="356"/>
                  <a:pt x="126" y="357"/>
                  <a:pt x="124" y="358"/>
                </a:cubicBezTo>
                <a:cubicBezTo>
                  <a:pt x="123" y="359"/>
                  <a:pt x="123" y="358"/>
                  <a:pt x="122" y="358"/>
                </a:cubicBezTo>
                <a:cubicBezTo>
                  <a:pt x="121" y="357"/>
                  <a:pt x="119" y="357"/>
                  <a:pt x="118" y="357"/>
                </a:cubicBezTo>
                <a:cubicBezTo>
                  <a:pt x="117" y="357"/>
                  <a:pt x="117" y="358"/>
                  <a:pt x="117" y="359"/>
                </a:cubicBezTo>
                <a:cubicBezTo>
                  <a:pt x="117" y="361"/>
                  <a:pt x="113" y="362"/>
                  <a:pt x="114" y="364"/>
                </a:cubicBezTo>
                <a:cubicBezTo>
                  <a:pt x="114" y="366"/>
                  <a:pt x="116" y="366"/>
                  <a:pt x="118" y="366"/>
                </a:cubicBezTo>
                <a:cubicBezTo>
                  <a:pt x="119" y="365"/>
                  <a:pt x="118" y="366"/>
                  <a:pt x="119" y="367"/>
                </a:cubicBezTo>
                <a:cubicBezTo>
                  <a:pt x="121" y="368"/>
                  <a:pt x="123" y="366"/>
                  <a:pt x="124" y="366"/>
                </a:cubicBezTo>
                <a:cubicBezTo>
                  <a:pt x="124" y="365"/>
                  <a:pt x="125" y="364"/>
                  <a:pt x="126" y="364"/>
                </a:cubicBezTo>
                <a:cubicBezTo>
                  <a:pt x="127" y="363"/>
                  <a:pt x="128" y="361"/>
                  <a:pt x="129" y="361"/>
                </a:cubicBezTo>
                <a:cubicBezTo>
                  <a:pt x="132" y="357"/>
                  <a:pt x="132" y="357"/>
                  <a:pt x="132" y="357"/>
                </a:cubicBezTo>
                <a:close/>
                <a:moveTo>
                  <a:pt x="70" y="62"/>
                </a:moveTo>
                <a:cubicBezTo>
                  <a:pt x="65" y="60"/>
                  <a:pt x="61" y="53"/>
                  <a:pt x="55" y="53"/>
                </a:cubicBezTo>
                <a:cubicBezTo>
                  <a:pt x="54" y="57"/>
                  <a:pt x="60" y="59"/>
                  <a:pt x="53" y="63"/>
                </a:cubicBezTo>
                <a:cubicBezTo>
                  <a:pt x="51" y="64"/>
                  <a:pt x="49" y="64"/>
                  <a:pt x="46" y="65"/>
                </a:cubicBezTo>
                <a:cubicBezTo>
                  <a:pt x="43" y="67"/>
                  <a:pt x="45" y="68"/>
                  <a:pt x="45" y="71"/>
                </a:cubicBezTo>
                <a:cubicBezTo>
                  <a:pt x="45" y="73"/>
                  <a:pt x="39" y="73"/>
                  <a:pt x="41" y="77"/>
                </a:cubicBezTo>
                <a:cubicBezTo>
                  <a:pt x="42" y="78"/>
                  <a:pt x="46" y="81"/>
                  <a:pt x="47" y="81"/>
                </a:cubicBezTo>
                <a:cubicBezTo>
                  <a:pt x="50" y="81"/>
                  <a:pt x="53" y="79"/>
                  <a:pt x="56" y="79"/>
                </a:cubicBezTo>
                <a:cubicBezTo>
                  <a:pt x="64" y="79"/>
                  <a:pt x="72" y="88"/>
                  <a:pt x="80" y="85"/>
                </a:cubicBezTo>
                <a:cubicBezTo>
                  <a:pt x="86" y="82"/>
                  <a:pt x="78" y="69"/>
                  <a:pt x="74" y="66"/>
                </a:cubicBezTo>
                <a:cubicBezTo>
                  <a:pt x="70" y="62"/>
                  <a:pt x="70" y="62"/>
                  <a:pt x="70" y="62"/>
                </a:cubicBezTo>
                <a:close/>
                <a:moveTo>
                  <a:pt x="121" y="30"/>
                </a:moveTo>
                <a:cubicBezTo>
                  <a:pt x="121" y="29"/>
                  <a:pt x="122" y="28"/>
                  <a:pt x="122" y="26"/>
                </a:cubicBezTo>
                <a:cubicBezTo>
                  <a:pt x="122" y="25"/>
                  <a:pt x="121" y="25"/>
                  <a:pt x="121" y="24"/>
                </a:cubicBezTo>
                <a:cubicBezTo>
                  <a:pt x="120" y="24"/>
                  <a:pt x="118" y="24"/>
                  <a:pt x="117" y="23"/>
                </a:cubicBezTo>
                <a:cubicBezTo>
                  <a:pt x="115" y="22"/>
                  <a:pt x="115" y="21"/>
                  <a:pt x="115" y="19"/>
                </a:cubicBezTo>
                <a:cubicBezTo>
                  <a:pt x="115" y="18"/>
                  <a:pt x="114" y="17"/>
                  <a:pt x="113" y="17"/>
                </a:cubicBezTo>
                <a:cubicBezTo>
                  <a:pt x="110" y="17"/>
                  <a:pt x="111" y="22"/>
                  <a:pt x="112" y="24"/>
                </a:cubicBezTo>
                <a:cubicBezTo>
                  <a:pt x="112" y="25"/>
                  <a:pt x="113" y="25"/>
                  <a:pt x="114" y="26"/>
                </a:cubicBezTo>
                <a:cubicBezTo>
                  <a:pt x="114" y="26"/>
                  <a:pt x="114" y="27"/>
                  <a:pt x="114" y="27"/>
                </a:cubicBezTo>
                <a:cubicBezTo>
                  <a:pt x="112" y="28"/>
                  <a:pt x="110" y="30"/>
                  <a:pt x="109" y="33"/>
                </a:cubicBezTo>
                <a:cubicBezTo>
                  <a:pt x="108" y="36"/>
                  <a:pt x="115" y="33"/>
                  <a:pt x="116" y="33"/>
                </a:cubicBezTo>
                <a:lnTo>
                  <a:pt x="121" y="3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6">
            <a:extLst>
              <a:ext uri="{FF2B5EF4-FFF2-40B4-BE49-F238E27FC236}">
                <a16:creationId xmlns:a16="http://schemas.microsoft.com/office/drawing/2014/main" id="{CB2A6919-F11E-4688-AF96-DF33A61C4724}"/>
              </a:ext>
            </a:extLst>
          </p:cNvPr>
          <p:cNvSpPr>
            <a:spLocks/>
          </p:cNvSpPr>
          <p:nvPr/>
        </p:nvSpPr>
        <p:spPr bwMode="auto">
          <a:xfrm>
            <a:off x="7179921" y="4812703"/>
            <a:ext cx="1329616" cy="1578699"/>
          </a:xfrm>
          <a:custGeom>
            <a:avLst/>
            <a:gdLst/>
            <a:ahLst/>
            <a:cxnLst>
              <a:cxn ang="0">
                <a:pos x="46" y="247"/>
              </a:cxn>
              <a:cxn ang="0">
                <a:pos x="54" y="276"/>
              </a:cxn>
              <a:cxn ang="0">
                <a:pos x="58" y="302"/>
              </a:cxn>
              <a:cxn ang="0">
                <a:pos x="78" y="352"/>
              </a:cxn>
              <a:cxn ang="0">
                <a:pos x="107" y="362"/>
              </a:cxn>
              <a:cxn ang="0">
                <a:pos x="124" y="383"/>
              </a:cxn>
              <a:cxn ang="0">
                <a:pos x="191" y="406"/>
              </a:cxn>
              <a:cxn ang="0">
                <a:pos x="270" y="399"/>
              </a:cxn>
              <a:cxn ang="0">
                <a:pos x="290" y="429"/>
              </a:cxn>
              <a:cxn ang="0">
                <a:pos x="276" y="446"/>
              </a:cxn>
              <a:cxn ang="0">
                <a:pos x="284" y="473"/>
              </a:cxn>
              <a:cxn ang="0">
                <a:pos x="280" y="514"/>
              </a:cxn>
              <a:cxn ang="0">
                <a:pos x="286" y="539"/>
              </a:cxn>
              <a:cxn ang="0">
                <a:pos x="326" y="569"/>
              </a:cxn>
              <a:cxn ang="0">
                <a:pos x="356" y="571"/>
              </a:cxn>
              <a:cxn ang="0">
                <a:pos x="369" y="560"/>
              </a:cxn>
              <a:cxn ang="0">
                <a:pos x="372" y="522"/>
              </a:cxn>
              <a:cxn ang="0">
                <a:pos x="376" y="505"/>
              </a:cxn>
              <a:cxn ang="0">
                <a:pos x="432" y="452"/>
              </a:cxn>
              <a:cxn ang="0">
                <a:pos x="460" y="423"/>
              </a:cxn>
              <a:cxn ang="0">
                <a:pos x="437" y="379"/>
              </a:cxn>
              <a:cxn ang="0">
                <a:pos x="429" y="350"/>
              </a:cxn>
              <a:cxn ang="0">
                <a:pos x="405" y="332"/>
              </a:cxn>
              <a:cxn ang="0">
                <a:pos x="375" y="240"/>
              </a:cxn>
              <a:cxn ang="0">
                <a:pos x="417" y="190"/>
              </a:cxn>
              <a:cxn ang="0">
                <a:pos x="468" y="108"/>
              </a:cxn>
              <a:cxn ang="0">
                <a:pos x="462" y="52"/>
              </a:cxn>
              <a:cxn ang="0">
                <a:pos x="440" y="44"/>
              </a:cxn>
              <a:cxn ang="0">
                <a:pos x="388" y="13"/>
              </a:cxn>
              <a:cxn ang="0">
                <a:pos x="339" y="30"/>
              </a:cxn>
              <a:cxn ang="0">
                <a:pos x="356" y="56"/>
              </a:cxn>
              <a:cxn ang="0">
                <a:pos x="332" y="81"/>
              </a:cxn>
              <a:cxn ang="0">
                <a:pos x="301" y="108"/>
              </a:cxn>
              <a:cxn ang="0">
                <a:pos x="279" y="102"/>
              </a:cxn>
              <a:cxn ang="0">
                <a:pos x="238" y="86"/>
              </a:cxn>
              <a:cxn ang="0">
                <a:pos x="209" y="84"/>
              </a:cxn>
              <a:cxn ang="0">
                <a:pos x="182" y="117"/>
              </a:cxn>
              <a:cxn ang="0">
                <a:pos x="135" y="122"/>
              </a:cxn>
              <a:cxn ang="0">
                <a:pos x="64" y="87"/>
              </a:cxn>
              <a:cxn ang="0">
                <a:pos x="14" y="103"/>
              </a:cxn>
              <a:cxn ang="0">
                <a:pos x="16" y="156"/>
              </a:cxn>
              <a:cxn ang="0">
                <a:pos x="37" y="214"/>
              </a:cxn>
              <a:cxn ang="0">
                <a:pos x="40" y="226"/>
              </a:cxn>
            </a:cxnLst>
            <a:rect l="0" t="0" r="r" b="b"/>
            <a:pathLst>
              <a:path w="487" h="578">
                <a:moveTo>
                  <a:pt x="40" y="226"/>
                </a:moveTo>
                <a:cubicBezTo>
                  <a:pt x="46" y="235"/>
                  <a:pt x="46" y="235"/>
                  <a:pt x="46" y="235"/>
                </a:cubicBezTo>
                <a:cubicBezTo>
                  <a:pt x="46" y="239"/>
                  <a:pt x="45" y="244"/>
                  <a:pt x="46" y="247"/>
                </a:cubicBezTo>
                <a:cubicBezTo>
                  <a:pt x="47" y="250"/>
                  <a:pt x="50" y="250"/>
                  <a:pt x="50" y="253"/>
                </a:cubicBezTo>
                <a:cubicBezTo>
                  <a:pt x="50" y="258"/>
                  <a:pt x="47" y="264"/>
                  <a:pt x="50" y="268"/>
                </a:cubicBezTo>
                <a:cubicBezTo>
                  <a:pt x="52" y="271"/>
                  <a:pt x="56" y="271"/>
                  <a:pt x="54" y="276"/>
                </a:cubicBezTo>
                <a:cubicBezTo>
                  <a:pt x="52" y="283"/>
                  <a:pt x="60" y="280"/>
                  <a:pt x="60" y="288"/>
                </a:cubicBezTo>
                <a:cubicBezTo>
                  <a:pt x="60" y="290"/>
                  <a:pt x="63" y="292"/>
                  <a:pt x="62" y="294"/>
                </a:cubicBezTo>
                <a:cubicBezTo>
                  <a:pt x="61" y="297"/>
                  <a:pt x="58" y="298"/>
                  <a:pt x="58" y="302"/>
                </a:cubicBezTo>
                <a:cubicBezTo>
                  <a:pt x="59" y="308"/>
                  <a:pt x="61" y="318"/>
                  <a:pt x="66" y="321"/>
                </a:cubicBezTo>
                <a:cubicBezTo>
                  <a:pt x="66" y="328"/>
                  <a:pt x="58" y="339"/>
                  <a:pt x="63" y="342"/>
                </a:cubicBezTo>
                <a:cubicBezTo>
                  <a:pt x="67" y="344"/>
                  <a:pt x="82" y="343"/>
                  <a:pt x="78" y="352"/>
                </a:cubicBezTo>
                <a:cubicBezTo>
                  <a:pt x="70" y="368"/>
                  <a:pt x="82" y="354"/>
                  <a:pt x="91" y="360"/>
                </a:cubicBezTo>
                <a:cubicBezTo>
                  <a:pt x="98" y="365"/>
                  <a:pt x="95" y="356"/>
                  <a:pt x="100" y="355"/>
                </a:cubicBezTo>
                <a:cubicBezTo>
                  <a:pt x="110" y="353"/>
                  <a:pt x="104" y="362"/>
                  <a:pt x="107" y="362"/>
                </a:cubicBezTo>
                <a:cubicBezTo>
                  <a:pt x="107" y="363"/>
                  <a:pt x="108" y="363"/>
                  <a:pt x="108" y="363"/>
                </a:cubicBezTo>
                <a:cubicBezTo>
                  <a:pt x="112" y="363"/>
                  <a:pt x="110" y="371"/>
                  <a:pt x="112" y="374"/>
                </a:cubicBezTo>
                <a:cubicBezTo>
                  <a:pt x="114" y="378"/>
                  <a:pt x="121" y="378"/>
                  <a:pt x="124" y="383"/>
                </a:cubicBezTo>
                <a:cubicBezTo>
                  <a:pt x="130" y="393"/>
                  <a:pt x="127" y="404"/>
                  <a:pt x="132" y="414"/>
                </a:cubicBezTo>
                <a:cubicBezTo>
                  <a:pt x="139" y="429"/>
                  <a:pt x="171" y="401"/>
                  <a:pt x="176" y="409"/>
                </a:cubicBezTo>
                <a:cubicBezTo>
                  <a:pt x="181" y="417"/>
                  <a:pt x="187" y="413"/>
                  <a:pt x="191" y="406"/>
                </a:cubicBezTo>
                <a:cubicBezTo>
                  <a:pt x="197" y="398"/>
                  <a:pt x="200" y="407"/>
                  <a:pt x="206" y="403"/>
                </a:cubicBezTo>
                <a:cubicBezTo>
                  <a:pt x="216" y="396"/>
                  <a:pt x="220" y="390"/>
                  <a:pt x="233" y="388"/>
                </a:cubicBezTo>
                <a:cubicBezTo>
                  <a:pt x="251" y="385"/>
                  <a:pt x="255" y="394"/>
                  <a:pt x="270" y="399"/>
                </a:cubicBezTo>
                <a:cubicBezTo>
                  <a:pt x="281" y="404"/>
                  <a:pt x="288" y="409"/>
                  <a:pt x="293" y="420"/>
                </a:cubicBezTo>
                <a:cubicBezTo>
                  <a:pt x="294" y="424"/>
                  <a:pt x="296" y="427"/>
                  <a:pt x="296" y="431"/>
                </a:cubicBezTo>
                <a:cubicBezTo>
                  <a:pt x="296" y="442"/>
                  <a:pt x="291" y="435"/>
                  <a:pt x="290" y="429"/>
                </a:cubicBezTo>
                <a:cubicBezTo>
                  <a:pt x="288" y="421"/>
                  <a:pt x="285" y="432"/>
                  <a:pt x="279" y="431"/>
                </a:cubicBezTo>
                <a:cubicBezTo>
                  <a:pt x="276" y="431"/>
                  <a:pt x="277" y="433"/>
                  <a:pt x="278" y="435"/>
                </a:cubicBezTo>
                <a:cubicBezTo>
                  <a:pt x="278" y="437"/>
                  <a:pt x="272" y="445"/>
                  <a:pt x="276" y="446"/>
                </a:cubicBezTo>
                <a:cubicBezTo>
                  <a:pt x="281" y="448"/>
                  <a:pt x="283" y="443"/>
                  <a:pt x="283" y="452"/>
                </a:cubicBezTo>
                <a:cubicBezTo>
                  <a:pt x="283" y="455"/>
                  <a:pt x="279" y="459"/>
                  <a:pt x="278" y="461"/>
                </a:cubicBezTo>
                <a:cubicBezTo>
                  <a:pt x="275" y="466"/>
                  <a:pt x="290" y="467"/>
                  <a:pt x="284" y="473"/>
                </a:cubicBezTo>
                <a:cubicBezTo>
                  <a:pt x="278" y="479"/>
                  <a:pt x="280" y="480"/>
                  <a:pt x="284" y="485"/>
                </a:cubicBezTo>
                <a:cubicBezTo>
                  <a:pt x="288" y="492"/>
                  <a:pt x="277" y="496"/>
                  <a:pt x="281" y="504"/>
                </a:cubicBezTo>
                <a:cubicBezTo>
                  <a:pt x="284" y="508"/>
                  <a:pt x="280" y="510"/>
                  <a:pt x="280" y="514"/>
                </a:cubicBezTo>
                <a:cubicBezTo>
                  <a:pt x="281" y="517"/>
                  <a:pt x="286" y="520"/>
                  <a:pt x="287" y="524"/>
                </a:cubicBezTo>
                <a:cubicBezTo>
                  <a:pt x="287" y="524"/>
                  <a:pt x="287" y="524"/>
                  <a:pt x="287" y="524"/>
                </a:cubicBezTo>
                <a:cubicBezTo>
                  <a:pt x="287" y="529"/>
                  <a:pt x="282" y="535"/>
                  <a:pt x="286" y="539"/>
                </a:cubicBezTo>
                <a:cubicBezTo>
                  <a:pt x="291" y="544"/>
                  <a:pt x="301" y="550"/>
                  <a:pt x="302" y="557"/>
                </a:cubicBezTo>
                <a:cubicBezTo>
                  <a:pt x="303" y="562"/>
                  <a:pt x="311" y="559"/>
                  <a:pt x="315" y="560"/>
                </a:cubicBezTo>
                <a:cubicBezTo>
                  <a:pt x="319" y="562"/>
                  <a:pt x="323" y="565"/>
                  <a:pt x="326" y="569"/>
                </a:cubicBezTo>
                <a:cubicBezTo>
                  <a:pt x="332" y="570"/>
                  <a:pt x="335" y="577"/>
                  <a:pt x="342" y="577"/>
                </a:cubicBezTo>
                <a:cubicBezTo>
                  <a:pt x="346" y="578"/>
                  <a:pt x="348" y="577"/>
                  <a:pt x="351" y="574"/>
                </a:cubicBezTo>
                <a:cubicBezTo>
                  <a:pt x="353" y="573"/>
                  <a:pt x="354" y="571"/>
                  <a:pt x="356" y="571"/>
                </a:cubicBezTo>
                <a:cubicBezTo>
                  <a:pt x="360" y="571"/>
                  <a:pt x="361" y="574"/>
                  <a:pt x="363" y="568"/>
                </a:cubicBezTo>
                <a:cubicBezTo>
                  <a:pt x="364" y="565"/>
                  <a:pt x="365" y="559"/>
                  <a:pt x="369" y="560"/>
                </a:cubicBezTo>
                <a:cubicBezTo>
                  <a:pt x="369" y="560"/>
                  <a:pt x="369" y="560"/>
                  <a:pt x="369" y="560"/>
                </a:cubicBezTo>
                <a:cubicBezTo>
                  <a:pt x="371" y="556"/>
                  <a:pt x="373" y="553"/>
                  <a:pt x="375" y="550"/>
                </a:cubicBezTo>
                <a:cubicBezTo>
                  <a:pt x="373" y="531"/>
                  <a:pt x="373" y="531"/>
                  <a:pt x="373" y="531"/>
                </a:cubicBezTo>
                <a:cubicBezTo>
                  <a:pt x="372" y="529"/>
                  <a:pt x="372" y="524"/>
                  <a:pt x="372" y="522"/>
                </a:cubicBezTo>
                <a:cubicBezTo>
                  <a:pt x="372" y="522"/>
                  <a:pt x="372" y="521"/>
                  <a:pt x="371" y="521"/>
                </a:cubicBezTo>
                <a:cubicBezTo>
                  <a:pt x="370" y="517"/>
                  <a:pt x="369" y="514"/>
                  <a:pt x="369" y="509"/>
                </a:cubicBezTo>
                <a:cubicBezTo>
                  <a:pt x="369" y="503"/>
                  <a:pt x="371" y="505"/>
                  <a:pt x="376" y="505"/>
                </a:cubicBezTo>
                <a:cubicBezTo>
                  <a:pt x="386" y="505"/>
                  <a:pt x="393" y="499"/>
                  <a:pt x="401" y="494"/>
                </a:cubicBezTo>
                <a:cubicBezTo>
                  <a:pt x="408" y="490"/>
                  <a:pt x="422" y="479"/>
                  <a:pt x="426" y="471"/>
                </a:cubicBezTo>
                <a:cubicBezTo>
                  <a:pt x="430" y="466"/>
                  <a:pt x="430" y="458"/>
                  <a:pt x="432" y="452"/>
                </a:cubicBezTo>
                <a:cubicBezTo>
                  <a:pt x="434" y="445"/>
                  <a:pt x="448" y="436"/>
                  <a:pt x="455" y="434"/>
                </a:cubicBezTo>
                <a:cubicBezTo>
                  <a:pt x="456" y="433"/>
                  <a:pt x="458" y="428"/>
                  <a:pt x="460" y="423"/>
                </a:cubicBezTo>
                <a:cubicBezTo>
                  <a:pt x="460" y="423"/>
                  <a:pt x="460" y="423"/>
                  <a:pt x="460" y="423"/>
                </a:cubicBezTo>
                <a:cubicBezTo>
                  <a:pt x="456" y="417"/>
                  <a:pt x="456" y="405"/>
                  <a:pt x="451" y="401"/>
                </a:cubicBezTo>
                <a:cubicBezTo>
                  <a:pt x="444" y="394"/>
                  <a:pt x="441" y="409"/>
                  <a:pt x="434" y="393"/>
                </a:cubicBezTo>
                <a:cubicBezTo>
                  <a:pt x="431" y="387"/>
                  <a:pt x="434" y="384"/>
                  <a:pt x="437" y="379"/>
                </a:cubicBezTo>
                <a:cubicBezTo>
                  <a:pt x="441" y="370"/>
                  <a:pt x="432" y="371"/>
                  <a:pt x="432" y="366"/>
                </a:cubicBezTo>
                <a:cubicBezTo>
                  <a:pt x="431" y="360"/>
                  <a:pt x="446" y="356"/>
                  <a:pt x="441" y="348"/>
                </a:cubicBezTo>
                <a:cubicBezTo>
                  <a:pt x="438" y="344"/>
                  <a:pt x="432" y="347"/>
                  <a:pt x="429" y="350"/>
                </a:cubicBezTo>
                <a:cubicBezTo>
                  <a:pt x="422" y="355"/>
                  <a:pt x="422" y="356"/>
                  <a:pt x="420" y="348"/>
                </a:cubicBezTo>
                <a:cubicBezTo>
                  <a:pt x="418" y="341"/>
                  <a:pt x="411" y="346"/>
                  <a:pt x="409" y="342"/>
                </a:cubicBezTo>
                <a:cubicBezTo>
                  <a:pt x="407" y="339"/>
                  <a:pt x="408" y="335"/>
                  <a:pt x="405" y="332"/>
                </a:cubicBezTo>
                <a:cubicBezTo>
                  <a:pt x="398" y="319"/>
                  <a:pt x="385" y="306"/>
                  <a:pt x="382" y="291"/>
                </a:cubicBezTo>
                <a:cubicBezTo>
                  <a:pt x="379" y="277"/>
                  <a:pt x="382" y="269"/>
                  <a:pt x="384" y="255"/>
                </a:cubicBezTo>
                <a:cubicBezTo>
                  <a:pt x="385" y="246"/>
                  <a:pt x="380" y="246"/>
                  <a:pt x="375" y="240"/>
                </a:cubicBezTo>
                <a:cubicBezTo>
                  <a:pt x="372" y="235"/>
                  <a:pt x="373" y="232"/>
                  <a:pt x="372" y="226"/>
                </a:cubicBezTo>
                <a:cubicBezTo>
                  <a:pt x="374" y="219"/>
                  <a:pt x="389" y="219"/>
                  <a:pt x="395" y="216"/>
                </a:cubicBezTo>
                <a:cubicBezTo>
                  <a:pt x="407" y="210"/>
                  <a:pt x="412" y="202"/>
                  <a:pt x="417" y="190"/>
                </a:cubicBezTo>
                <a:cubicBezTo>
                  <a:pt x="426" y="172"/>
                  <a:pt x="440" y="158"/>
                  <a:pt x="435" y="136"/>
                </a:cubicBezTo>
                <a:cubicBezTo>
                  <a:pt x="433" y="130"/>
                  <a:pt x="435" y="128"/>
                  <a:pt x="435" y="122"/>
                </a:cubicBezTo>
                <a:cubicBezTo>
                  <a:pt x="441" y="109"/>
                  <a:pt x="460" y="116"/>
                  <a:pt x="468" y="108"/>
                </a:cubicBezTo>
                <a:cubicBezTo>
                  <a:pt x="476" y="101"/>
                  <a:pt x="487" y="89"/>
                  <a:pt x="482" y="77"/>
                </a:cubicBezTo>
                <a:cubicBezTo>
                  <a:pt x="479" y="70"/>
                  <a:pt x="470" y="67"/>
                  <a:pt x="468" y="59"/>
                </a:cubicBezTo>
                <a:cubicBezTo>
                  <a:pt x="468" y="55"/>
                  <a:pt x="465" y="54"/>
                  <a:pt x="462" y="52"/>
                </a:cubicBezTo>
                <a:cubicBezTo>
                  <a:pt x="462" y="52"/>
                  <a:pt x="462" y="52"/>
                  <a:pt x="462" y="52"/>
                </a:cubicBezTo>
                <a:cubicBezTo>
                  <a:pt x="454" y="50"/>
                  <a:pt x="454" y="50"/>
                  <a:pt x="454" y="50"/>
                </a:cubicBezTo>
                <a:cubicBezTo>
                  <a:pt x="440" y="44"/>
                  <a:pt x="440" y="44"/>
                  <a:pt x="440" y="44"/>
                </a:cubicBezTo>
                <a:cubicBezTo>
                  <a:pt x="434" y="41"/>
                  <a:pt x="427" y="32"/>
                  <a:pt x="422" y="27"/>
                </a:cubicBezTo>
                <a:cubicBezTo>
                  <a:pt x="414" y="20"/>
                  <a:pt x="406" y="26"/>
                  <a:pt x="399" y="21"/>
                </a:cubicBezTo>
                <a:cubicBezTo>
                  <a:pt x="394" y="18"/>
                  <a:pt x="395" y="14"/>
                  <a:pt x="388" y="13"/>
                </a:cubicBezTo>
                <a:cubicBezTo>
                  <a:pt x="380" y="12"/>
                  <a:pt x="371" y="16"/>
                  <a:pt x="363" y="18"/>
                </a:cubicBezTo>
                <a:cubicBezTo>
                  <a:pt x="349" y="22"/>
                  <a:pt x="351" y="6"/>
                  <a:pt x="342" y="3"/>
                </a:cubicBezTo>
                <a:cubicBezTo>
                  <a:pt x="331" y="0"/>
                  <a:pt x="333" y="26"/>
                  <a:pt x="339" y="30"/>
                </a:cubicBezTo>
                <a:cubicBezTo>
                  <a:pt x="345" y="35"/>
                  <a:pt x="340" y="39"/>
                  <a:pt x="344" y="42"/>
                </a:cubicBezTo>
                <a:cubicBezTo>
                  <a:pt x="346" y="44"/>
                  <a:pt x="348" y="47"/>
                  <a:pt x="351" y="49"/>
                </a:cubicBezTo>
                <a:cubicBezTo>
                  <a:pt x="353" y="51"/>
                  <a:pt x="356" y="52"/>
                  <a:pt x="356" y="56"/>
                </a:cubicBezTo>
                <a:cubicBezTo>
                  <a:pt x="356" y="59"/>
                  <a:pt x="356" y="62"/>
                  <a:pt x="358" y="64"/>
                </a:cubicBezTo>
                <a:cubicBezTo>
                  <a:pt x="361" y="68"/>
                  <a:pt x="366" y="71"/>
                  <a:pt x="366" y="77"/>
                </a:cubicBezTo>
                <a:cubicBezTo>
                  <a:pt x="366" y="91"/>
                  <a:pt x="340" y="86"/>
                  <a:pt x="332" y="81"/>
                </a:cubicBezTo>
                <a:cubicBezTo>
                  <a:pt x="328" y="78"/>
                  <a:pt x="314" y="66"/>
                  <a:pt x="312" y="77"/>
                </a:cubicBezTo>
                <a:cubicBezTo>
                  <a:pt x="310" y="87"/>
                  <a:pt x="319" y="96"/>
                  <a:pt x="314" y="107"/>
                </a:cubicBezTo>
                <a:cubicBezTo>
                  <a:pt x="311" y="114"/>
                  <a:pt x="305" y="111"/>
                  <a:pt x="301" y="108"/>
                </a:cubicBezTo>
                <a:cubicBezTo>
                  <a:pt x="298" y="107"/>
                  <a:pt x="293" y="107"/>
                  <a:pt x="290" y="107"/>
                </a:cubicBezTo>
                <a:cubicBezTo>
                  <a:pt x="287" y="107"/>
                  <a:pt x="283" y="104"/>
                  <a:pt x="279" y="102"/>
                </a:cubicBezTo>
                <a:cubicBezTo>
                  <a:pt x="279" y="102"/>
                  <a:pt x="279" y="102"/>
                  <a:pt x="279" y="102"/>
                </a:cubicBezTo>
                <a:cubicBezTo>
                  <a:pt x="275" y="100"/>
                  <a:pt x="272" y="96"/>
                  <a:pt x="267" y="95"/>
                </a:cubicBezTo>
                <a:cubicBezTo>
                  <a:pt x="263" y="94"/>
                  <a:pt x="259" y="96"/>
                  <a:pt x="257" y="92"/>
                </a:cubicBezTo>
                <a:cubicBezTo>
                  <a:pt x="254" y="86"/>
                  <a:pt x="246" y="99"/>
                  <a:pt x="238" y="86"/>
                </a:cubicBezTo>
                <a:cubicBezTo>
                  <a:pt x="234" y="80"/>
                  <a:pt x="231" y="80"/>
                  <a:pt x="224" y="80"/>
                </a:cubicBezTo>
                <a:cubicBezTo>
                  <a:pt x="218" y="79"/>
                  <a:pt x="215" y="71"/>
                  <a:pt x="210" y="84"/>
                </a:cubicBezTo>
                <a:cubicBezTo>
                  <a:pt x="210" y="84"/>
                  <a:pt x="209" y="84"/>
                  <a:pt x="209" y="84"/>
                </a:cubicBezTo>
                <a:cubicBezTo>
                  <a:pt x="206" y="84"/>
                  <a:pt x="204" y="92"/>
                  <a:pt x="200" y="85"/>
                </a:cubicBezTo>
                <a:cubicBezTo>
                  <a:pt x="198" y="80"/>
                  <a:pt x="193" y="90"/>
                  <a:pt x="192" y="91"/>
                </a:cubicBezTo>
                <a:cubicBezTo>
                  <a:pt x="188" y="98"/>
                  <a:pt x="182" y="109"/>
                  <a:pt x="182" y="117"/>
                </a:cubicBezTo>
                <a:cubicBezTo>
                  <a:pt x="182" y="121"/>
                  <a:pt x="184" y="136"/>
                  <a:pt x="180" y="136"/>
                </a:cubicBezTo>
                <a:cubicBezTo>
                  <a:pt x="173" y="136"/>
                  <a:pt x="155" y="136"/>
                  <a:pt x="149" y="132"/>
                </a:cubicBezTo>
                <a:cubicBezTo>
                  <a:pt x="144" y="129"/>
                  <a:pt x="142" y="125"/>
                  <a:pt x="135" y="122"/>
                </a:cubicBezTo>
                <a:cubicBezTo>
                  <a:pt x="128" y="119"/>
                  <a:pt x="123" y="121"/>
                  <a:pt x="116" y="116"/>
                </a:cubicBezTo>
                <a:cubicBezTo>
                  <a:pt x="107" y="110"/>
                  <a:pt x="113" y="95"/>
                  <a:pt x="103" y="91"/>
                </a:cubicBezTo>
                <a:cubicBezTo>
                  <a:pt x="91" y="86"/>
                  <a:pt x="76" y="91"/>
                  <a:pt x="64" y="87"/>
                </a:cubicBezTo>
                <a:cubicBezTo>
                  <a:pt x="58" y="86"/>
                  <a:pt x="47" y="91"/>
                  <a:pt x="41" y="93"/>
                </a:cubicBezTo>
                <a:cubicBezTo>
                  <a:pt x="33" y="94"/>
                  <a:pt x="21" y="107"/>
                  <a:pt x="14" y="103"/>
                </a:cubicBezTo>
                <a:cubicBezTo>
                  <a:pt x="14" y="103"/>
                  <a:pt x="14" y="103"/>
                  <a:pt x="14" y="103"/>
                </a:cubicBezTo>
                <a:cubicBezTo>
                  <a:pt x="12" y="109"/>
                  <a:pt x="12" y="114"/>
                  <a:pt x="11" y="119"/>
                </a:cubicBezTo>
                <a:cubicBezTo>
                  <a:pt x="9" y="123"/>
                  <a:pt x="0" y="124"/>
                  <a:pt x="7" y="129"/>
                </a:cubicBezTo>
                <a:cubicBezTo>
                  <a:pt x="16" y="136"/>
                  <a:pt x="10" y="149"/>
                  <a:pt x="16" y="156"/>
                </a:cubicBezTo>
                <a:cubicBezTo>
                  <a:pt x="20" y="161"/>
                  <a:pt x="19" y="170"/>
                  <a:pt x="21" y="176"/>
                </a:cubicBezTo>
                <a:cubicBezTo>
                  <a:pt x="26" y="186"/>
                  <a:pt x="36" y="184"/>
                  <a:pt x="32" y="199"/>
                </a:cubicBezTo>
                <a:cubicBezTo>
                  <a:pt x="31" y="205"/>
                  <a:pt x="36" y="208"/>
                  <a:pt x="37" y="214"/>
                </a:cubicBezTo>
                <a:cubicBezTo>
                  <a:pt x="35" y="222"/>
                  <a:pt x="35" y="222"/>
                  <a:pt x="35" y="222"/>
                </a:cubicBezTo>
                <a:cubicBezTo>
                  <a:pt x="35" y="222"/>
                  <a:pt x="35" y="222"/>
                  <a:pt x="35" y="222"/>
                </a:cubicBezTo>
                <a:cubicBezTo>
                  <a:pt x="36" y="223"/>
                  <a:pt x="40" y="225"/>
                  <a:pt x="40" y="226"/>
                </a:cubicBezTo>
                <a:close/>
              </a:path>
            </a:pathLst>
          </a:custGeom>
          <a:solidFill>
            <a:srgbClr val="189A8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7">
            <a:extLst>
              <a:ext uri="{FF2B5EF4-FFF2-40B4-BE49-F238E27FC236}">
                <a16:creationId xmlns:a16="http://schemas.microsoft.com/office/drawing/2014/main" id="{D54E9FAE-2CD7-4B09-A043-34A8583D4B8F}"/>
              </a:ext>
            </a:extLst>
          </p:cNvPr>
          <p:cNvSpPr>
            <a:spLocks/>
          </p:cNvSpPr>
          <p:nvPr/>
        </p:nvSpPr>
        <p:spPr bwMode="auto">
          <a:xfrm>
            <a:off x="7218510" y="4707456"/>
            <a:ext cx="729709" cy="477118"/>
          </a:xfrm>
          <a:custGeom>
            <a:avLst/>
            <a:gdLst/>
            <a:ahLst/>
            <a:cxnLst>
              <a:cxn ang="0">
                <a:pos x="0" y="142"/>
              </a:cxn>
              <a:cxn ang="0">
                <a:pos x="27" y="132"/>
              </a:cxn>
              <a:cxn ang="0">
                <a:pos x="50" y="126"/>
              </a:cxn>
              <a:cxn ang="0">
                <a:pos x="89" y="130"/>
              </a:cxn>
              <a:cxn ang="0">
                <a:pos x="102" y="155"/>
              </a:cxn>
              <a:cxn ang="0">
                <a:pos x="121" y="161"/>
              </a:cxn>
              <a:cxn ang="0">
                <a:pos x="135" y="171"/>
              </a:cxn>
              <a:cxn ang="0">
                <a:pos x="166" y="175"/>
              </a:cxn>
              <a:cxn ang="0">
                <a:pos x="168" y="156"/>
              </a:cxn>
              <a:cxn ang="0">
                <a:pos x="178" y="130"/>
              </a:cxn>
              <a:cxn ang="0">
                <a:pos x="186" y="124"/>
              </a:cxn>
              <a:cxn ang="0">
                <a:pos x="195" y="123"/>
              </a:cxn>
              <a:cxn ang="0">
                <a:pos x="196" y="123"/>
              </a:cxn>
              <a:cxn ang="0">
                <a:pos x="210" y="119"/>
              </a:cxn>
              <a:cxn ang="0">
                <a:pos x="224" y="125"/>
              </a:cxn>
              <a:cxn ang="0">
                <a:pos x="243" y="131"/>
              </a:cxn>
              <a:cxn ang="0">
                <a:pos x="253" y="134"/>
              </a:cxn>
              <a:cxn ang="0">
                <a:pos x="265" y="141"/>
              </a:cxn>
              <a:cxn ang="0">
                <a:pos x="265" y="141"/>
              </a:cxn>
              <a:cxn ang="0">
                <a:pos x="265" y="133"/>
              </a:cxn>
              <a:cxn ang="0">
                <a:pos x="259" y="110"/>
              </a:cxn>
              <a:cxn ang="0">
                <a:pos x="254" y="96"/>
              </a:cxn>
              <a:cxn ang="0">
                <a:pos x="244" y="89"/>
              </a:cxn>
              <a:cxn ang="0">
                <a:pos x="220" y="70"/>
              </a:cxn>
              <a:cxn ang="0">
                <a:pos x="220" y="53"/>
              </a:cxn>
              <a:cxn ang="0">
                <a:pos x="194" y="49"/>
              </a:cxn>
              <a:cxn ang="0">
                <a:pos x="178" y="40"/>
              </a:cxn>
              <a:cxn ang="0">
                <a:pos x="171" y="22"/>
              </a:cxn>
              <a:cxn ang="0">
                <a:pos x="153" y="28"/>
              </a:cxn>
              <a:cxn ang="0">
                <a:pos x="108" y="16"/>
              </a:cxn>
              <a:cxn ang="0">
                <a:pos x="86" y="22"/>
              </a:cxn>
              <a:cxn ang="0">
                <a:pos x="57" y="3"/>
              </a:cxn>
              <a:cxn ang="0">
                <a:pos x="43" y="16"/>
              </a:cxn>
              <a:cxn ang="0">
                <a:pos x="30" y="16"/>
              </a:cxn>
              <a:cxn ang="0">
                <a:pos x="25" y="30"/>
              </a:cxn>
              <a:cxn ang="0">
                <a:pos x="36" y="37"/>
              </a:cxn>
              <a:cxn ang="0">
                <a:pos x="34" y="51"/>
              </a:cxn>
              <a:cxn ang="0">
                <a:pos x="38" y="63"/>
              </a:cxn>
              <a:cxn ang="0">
                <a:pos x="40" y="71"/>
              </a:cxn>
              <a:cxn ang="0">
                <a:pos x="27" y="85"/>
              </a:cxn>
              <a:cxn ang="0">
                <a:pos x="19" y="97"/>
              </a:cxn>
              <a:cxn ang="0">
                <a:pos x="6" y="106"/>
              </a:cxn>
              <a:cxn ang="0">
                <a:pos x="8" y="118"/>
              </a:cxn>
              <a:cxn ang="0">
                <a:pos x="0" y="142"/>
              </a:cxn>
            </a:cxnLst>
            <a:rect l="0" t="0" r="r" b="b"/>
            <a:pathLst>
              <a:path w="267" h="175">
                <a:moveTo>
                  <a:pt x="0" y="142"/>
                </a:moveTo>
                <a:cubicBezTo>
                  <a:pt x="7" y="146"/>
                  <a:pt x="19" y="133"/>
                  <a:pt x="27" y="132"/>
                </a:cubicBezTo>
                <a:cubicBezTo>
                  <a:pt x="33" y="130"/>
                  <a:pt x="44" y="125"/>
                  <a:pt x="50" y="126"/>
                </a:cubicBezTo>
                <a:cubicBezTo>
                  <a:pt x="62" y="130"/>
                  <a:pt x="77" y="125"/>
                  <a:pt x="89" y="130"/>
                </a:cubicBezTo>
                <a:cubicBezTo>
                  <a:pt x="99" y="134"/>
                  <a:pt x="93" y="149"/>
                  <a:pt x="102" y="155"/>
                </a:cubicBezTo>
                <a:cubicBezTo>
                  <a:pt x="109" y="160"/>
                  <a:pt x="114" y="158"/>
                  <a:pt x="121" y="161"/>
                </a:cubicBezTo>
                <a:cubicBezTo>
                  <a:pt x="128" y="164"/>
                  <a:pt x="130" y="168"/>
                  <a:pt x="135" y="171"/>
                </a:cubicBezTo>
                <a:cubicBezTo>
                  <a:pt x="141" y="175"/>
                  <a:pt x="159" y="175"/>
                  <a:pt x="166" y="175"/>
                </a:cubicBezTo>
                <a:cubicBezTo>
                  <a:pt x="170" y="175"/>
                  <a:pt x="168" y="160"/>
                  <a:pt x="168" y="156"/>
                </a:cubicBezTo>
                <a:cubicBezTo>
                  <a:pt x="168" y="148"/>
                  <a:pt x="174" y="137"/>
                  <a:pt x="178" y="130"/>
                </a:cubicBezTo>
                <a:cubicBezTo>
                  <a:pt x="179" y="129"/>
                  <a:pt x="184" y="119"/>
                  <a:pt x="186" y="124"/>
                </a:cubicBezTo>
                <a:cubicBezTo>
                  <a:pt x="190" y="131"/>
                  <a:pt x="192" y="123"/>
                  <a:pt x="195" y="123"/>
                </a:cubicBezTo>
                <a:cubicBezTo>
                  <a:pt x="195" y="123"/>
                  <a:pt x="196" y="123"/>
                  <a:pt x="196" y="123"/>
                </a:cubicBezTo>
                <a:cubicBezTo>
                  <a:pt x="201" y="110"/>
                  <a:pt x="204" y="118"/>
                  <a:pt x="210" y="119"/>
                </a:cubicBezTo>
                <a:cubicBezTo>
                  <a:pt x="217" y="119"/>
                  <a:pt x="220" y="119"/>
                  <a:pt x="224" y="125"/>
                </a:cubicBezTo>
                <a:cubicBezTo>
                  <a:pt x="232" y="138"/>
                  <a:pt x="240" y="125"/>
                  <a:pt x="243" y="131"/>
                </a:cubicBezTo>
                <a:cubicBezTo>
                  <a:pt x="245" y="135"/>
                  <a:pt x="249" y="133"/>
                  <a:pt x="253" y="134"/>
                </a:cubicBezTo>
                <a:cubicBezTo>
                  <a:pt x="258" y="135"/>
                  <a:pt x="261" y="139"/>
                  <a:pt x="265" y="141"/>
                </a:cubicBezTo>
                <a:cubicBezTo>
                  <a:pt x="265" y="141"/>
                  <a:pt x="265" y="141"/>
                  <a:pt x="265" y="141"/>
                </a:cubicBezTo>
                <a:cubicBezTo>
                  <a:pt x="265" y="133"/>
                  <a:pt x="265" y="133"/>
                  <a:pt x="265" y="133"/>
                </a:cubicBezTo>
                <a:cubicBezTo>
                  <a:pt x="267" y="125"/>
                  <a:pt x="263" y="117"/>
                  <a:pt x="259" y="110"/>
                </a:cubicBezTo>
                <a:cubicBezTo>
                  <a:pt x="256" y="105"/>
                  <a:pt x="254" y="102"/>
                  <a:pt x="254" y="96"/>
                </a:cubicBezTo>
                <a:cubicBezTo>
                  <a:pt x="254" y="90"/>
                  <a:pt x="248" y="90"/>
                  <a:pt x="244" y="89"/>
                </a:cubicBezTo>
                <a:cubicBezTo>
                  <a:pt x="231" y="85"/>
                  <a:pt x="225" y="85"/>
                  <a:pt x="220" y="70"/>
                </a:cubicBezTo>
                <a:cubicBezTo>
                  <a:pt x="219" y="64"/>
                  <a:pt x="222" y="58"/>
                  <a:pt x="220" y="53"/>
                </a:cubicBezTo>
                <a:cubicBezTo>
                  <a:pt x="216" y="42"/>
                  <a:pt x="201" y="50"/>
                  <a:pt x="194" y="49"/>
                </a:cubicBezTo>
                <a:cubicBezTo>
                  <a:pt x="189" y="49"/>
                  <a:pt x="182" y="43"/>
                  <a:pt x="178" y="40"/>
                </a:cubicBezTo>
                <a:cubicBezTo>
                  <a:pt x="173" y="35"/>
                  <a:pt x="178" y="24"/>
                  <a:pt x="171" y="22"/>
                </a:cubicBezTo>
                <a:cubicBezTo>
                  <a:pt x="162" y="19"/>
                  <a:pt x="159" y="23"/>
                  <a:pt x="153" y="28"/>
                </a:cubicBezTo>
                <a:cubicBezTo>
                  <a:pt x="144" y="36"/>
                  <a:pt x="114" y="23"/>
                  <a:pt x="108" y="16"/>
                </a:cubicBezTo>
                <a:cubicBezTo>
                  <a:pt x="96" y="3"/>
                  <a:pt x="97" y="24"/>
                  <a:pt x="86" y="22"/>
                </a:cubicBezTo>
                <a:cubicBezTo>
                  <a:pt x="71" y="19"/>
                  <a:pt x="68" y="0"/>
                  <a:pt x="57" y="3"/>
                </a:cubicBezTo>
                <a:cubicBezTo>
                  <a:pt x="48" y="6"/>
                  <a:pt x="46" y="5"/>
                  <a:pt x="43" y="16"/>
                </a:cubicBezTo>
                <a:cubicBezTo>
                  <a:pt x="41" y="25"/>
                  <a:pt x="34" y="24"/>
                  <a:pt x="30" y="16"/>
                </a:cubicBezTo>
                <a:cubicBezTo>
                  <a:pt x="28" y="10"/>
                  <a:pt x="25" y="30"/>
                  <a:pt x="25" y="30"/>
                </a:cubicBezTo>
                <a:cubicBezTo>
                  <a:pt x="29" y="32"/>
                  <a:pt x="33" y="34"/>
                  <a:pt x="36" y="37"/>
                </a:cubicBezTo>
                <a:cubicBezTo>
                  <a:pt x="36" y="37"/>
                  <a:pt x="34" y="48"/>
                  <a:pt x="34" y="51"/>
                </a:cubicBezTo>
                <a:cubicBezTo>
                  <a:pt x="34" y="57"/>
                  <a:pt x="34" y="59"/>
                  <a:pt x="38" y="63"/>
                </a:cubicBezTo>
                <a:cubicBezTo>
                  <a:pt x="40" y="66"/>
                  <a:pt x="41" y="67"/>
                  <a:pt x="40" y="71"/>
                </a:cubicBezTo>
                <a:cubicBezTo>
                  <a:pt x="38" y="76"/>
                  <a:pt x="33" y="85"/>
                  <a:pt x="27" y="85"/>
                </a:cubicBezTo>
                <a:cubicBezTo>
                  <a:pt x="18" y="85"/>
                  <a:pt x="20" y="91"/>
                  <a:pt x="19" y="97"/>
                </a:cubicBezTo>
                <a:cubicBezTo>
                  <a:pt x="17" y="106"/>
                  <a:pt x="6" y="100"/>
                  <a:pt x="6" y="106"/>
                </a:cubicBezTo>
                <a:cubicBezTo>
                  <a:pt x="6" y="110"/>
                  <a:pt x="8" y="114"/>
                  <a:pt x="8" y="118"/>
                </a:cubicBezTo>
                <a:cubicBezTo>
                  <a:pt x="8" y="129"/>
                  <a:pt x="5" y="133"/>
                  <a:pt x="0" y="14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8">
            <a:extLst>
              <a:ext uri="{FF2B5EF4-FFF2-40B4-BE49-F238E27FC236}">
                <a16:creationId xmlns:a16="http://schemas.microsoft.com/office/drawing/2014/main" id="{BD62A7C8-CE15-4BCC-97C0-B3C0DEEC0018}"/>
              </a:ext>
            </a:extLst>
          </p:cNvPr>
          <p:cNvSpPr>
            <a:spLocks/>
          </p:cNvSpPr>
          <p:nvPr/>
        </p:nvSpPr>
        <p:spPr bwMode="auto">
          <a:xfrm>
            <a:off x="6839623" y="3497119"/>
            <a:ext cx="1810240" cy="1922504"/>
          </a:xfrm>
          <a:custGeom>
            <a:avLst/>
            <a:gdLst/>
            <a:ahLst/>
            <a:cxnLst>
              <a:cxn ang="0">
                <a:pos x="122" y="672"/>
              </a:cxn>
              <a:cxn ang="0">
                <a:pos x="81" y="674"/>
              </a:cxn>
              <a:cxn ang="0">
                <a:pos x="40" y="679"/>
              </a:cxn>
              <a:cxn ang="0">
                <a:pos x="37" y="650"/>
              </a:cxn>
              <a:cxn ang="0">
                <a:pos x="17" y="653"/>
              </a:cxn>
              <a:cxn ang="0">
                <a:pos x="0" y="612"/>
              </a:cxn>
              <a:cxn ang="0">
                <a:pos x="27" y="570"/>
              </a:cxn>
              <a:cxn ang="0">
                <a:pos x="33" y="550"/>
              </a:cxn>
              <a:cxn ang="0">
                <a:pos x="52" y="508"/>
              </a:cxn>
              <a:cxn ang="0">
                <a:pos x="66" y="477"/>
              </a:cxn>
              <a:cxn ang="0">
                <a:pos x="85" y="468"/>
              </a:cxn>
              <a:cxn ang="0">
                <a:pos x="97" y="453"/>
              </a:cxn>
              <a:cxn ang="0">
                <a:pos x="91" y="424"/>
              </a:cxn>
              <a:cxn ang="0">
                <a:pos x="76" y="383"/>
              </a:cxn>
              <a:cxn ang="0">
                <a:pos x="70" y="373"/>
              </a:cxn>
              <a:cxn ang="0">
                <a:pos x="95" y="333"/>
              </a:cxn>
              <a:cxn ang="0">
                <a:pos x="101" y="328"/>
              </a:cxn>
              <a:cxn ang="0">
                <a:pos x="107" y="317"/>
              </a:cxn>
              <a:cxn ang="0">
                <a:pos x="133" y="308"/>
              </a:cxn>
              <a:cxn ang="0">
                <a:pos x="159" y="297"/>
              </a:cxn>
              <a:cxn ang="0">
                <a:pos x="205" y="283"/>
              </a:cxn>
              <a:cxn ang="0">
                <a:pos x="235" y="248"/>
              </a:cxn>
              <a:cxn ang="0">
                <a:pos x="270" y="217"/>
              </a:cxn>
              <a:cxn ang="0">
                <a:pos x="331" y="209"/>
              </a:cxn>
              <a:cxn ang="0">
                <a:pos x="399" y="185"/>
              </a:cxn>
              <a:cxn ang="0">
                <a:pos x="396" y="134"/>
              </a:cxn>
              <a:cxn ang="0">
                <a:pos x="435" y="130"/>
              </a:cxn>
              <a:cxn ang="0">
                <a:pos x="470" y="95"/>
              </a:cxn>
              <a:cxn ang="0">
                <a:pos x="528" y="59"/>
              </a:cxn>
              <a:cxn ang="0">
                <a:pos x="572" y="2"/>
              </a:cxn>
              <a:cxn ang="0">
                <a:pos x="633" y="43"/>
              </a:cxn>
              <a:cxn ang="0">
                <a:pos x="649" y="95"/>
              </a:cxn>
              <a:cxn ang="0">
                <a:pos x="621" y="129"/>
              </a:cxn>
              <a:cxn ang="0">
                <a:pos x="634" y="200"/>
              </a:cxn>
              <a:cxn ang="0">
                <a:pos x="612" y="205"/>
              </a:cxn>
              <a:cxn ang="0">
                <a:pos x="524" y="217"/>
              </a:cxn>
              <a:cxn ang="0">
                <a:pos x="505" y="291"/>
              </a:cxn>
              <a:cxn ang="0">
                <a:pos x="516" y="359"/>
              </a:cxn>
              <a:cxn ang="0">
                <a:pos x="549" y="434"/>
              </a:cxn>
              <a:cxn ang="0">
                <a:pos x="601" y="465"/>
              </a:cxn>
              <a:cxn ang="0">
                <a:pos x="612" y="495"/>
              </a:cxn>
              <a:cxn ang="0">
                <a:pos x="587" y="533"/>
              </a:cxn>
              <a:cxn ang="0">
                <a:pos x="565" y="525"/>
              </a:cxn>
              <a:cxn ang="0">
                <a:pos x="513" y="494"/>
              </a:cxn>
              <a:cxn ang="0">
                <a:pos x="464" y="511"/>
              </a:cxn>
              <a:cxn ang="0">
                <a:pos x="481" y="537"/>
              </a:cxn>
              <a:cxn ang="0">
                <a:pos x="457" y="562"/>
              </a:cxn>
              <a:cxn ang="0">
                <a:pos x="426" y="589"/>
              </a:cxn>
              <a:cxn ang="0">
                <a:pos x="404" y="583"/>
              </a:cxn>
              <a:cxn ang="0">
                <a:pos x="393" y="538"/>
              </a:cxn>
              <a:cxn ang="0">
                <a:pos x="359" y="495"/>
              </a:cxn>
              <a:cxn ang="0">
                <a:pos x="310" y="464"/>
              </a:cxn>
              <a:cxn ang="0">
                <a:pos x="225" y="464"/>
              </a:cxn>
              <a:cxn ang="0">
                <a:pos x="169" y="458"/>
              </a:cxn>
              <a:cxn ang="0">
                <a:pos x="173" y="493"/>
              </a:cxn>
              <a:cxn ang="0">
                <a:pos x="166" y="527"/>
              </a:cxn>
              <a:cxn ang="0">
                <a:pos x="147" y="560"/>
              </a:cxn>
              <a:cxn ang="0">
                <a:pos x="136" y="600"/>
              </a:cxn>
              <a:cxn ang="0">
                <a:pos x="146" y="657"/>
              </a:cxn>
              <a:cxn ang="0">
                <a:pos x="160" y="703"/>
              </a:cxn>
            </a:cxnLst>
            <a:rect l="0" t="0" r="r" b="b"/>
            <a:pathLst>
              <a:path w="663" h="703">
                <a:moveTo>
                  <a:pt x="160" y="703"/>
                </a:moveTo>
                <a:cubicBezTo>
                  <a:pt x="156" y="698"/>
                  <a:pt x="147" y="698"/>
                  <a:pt x="147" y="691"/>
                </a:cubicBezTo>
                <a:cubicBezTo>
                  <a:pt x="145" y="676"/>
                  <a:pt x="138" y="672"/>
                  <a:pt x="122" y="672"/>
                </a:cubicBezTo>
                <a:cubicBezTo>
                  <a:pt x="112" y="672"/>
                  <a:pt x="111" y="669"/>
                  <a:pt x="104" y="664"/>
                </a:cubicBezTo>
                <a:cubicBezTo>
                  <a:pt x="99" y="660"/>
                  <a:pt x="98" y="670"/>
                  <a:pt x="94" y="673"/>
                </a:cubicBezTo>
                <a:cubicBezTo>
                  <a:pt x="89" y="676"/>
                  <a:pt x="86" y="674"/>
                  <a:pt x="81" y="674"/>
                </a:cubicBezTo>
                <a:cubicBezTo>
                  <a:pt x="74" y="674"/>
                  <a:pt x="73" y="674"/>
                  <a:pt x="67" y="679"/>
                </a:cubicBezTo>
                <a:cubicBezTo>
                  <a:pt x="65" y="681"/>
                  <a:pt x="62" y="677"/>
                  <a:pt x="59" y="680"/>
                </a:cubicBezTo>
                <a:cubicBezTo>
                  <a:pt x="49" y="690"/>
                  <a:pt x="50" y="686"/>
                  <a:pt x="40" y="679"/>
                </a:cubicBezTo>
                <a:cubicBezTo>
                  <a:pt x="33" y="674"/>
                  <a:pt x="31" y="674"/>
                  <a:pt x="37" y="667"/>
                </a:cubicBezTo>
                <a:cubicBezTo>
                  <a:pt x="38" y="665"/>
                  <a:pt x="42" y="656"/>
                  <a:pt x="43" y="653"/>
                </a:cubicBezTo>
                <a:cubicBezTo>
                  <a:pt x="44" y="650"/>
                  <a:pt x="38" y="654"/>
                  <a:pt x="37" y="650"/>
                </a:cubicBezTo>
                <a:cubicBezTo>
                  <a:pt x="33" y="637"/>
                  <a:pt x="34" y="653"/>
                  <a:pt x="34" y="656"/>
                </a:cubicBezTo>
                <a:cubicBezTo>
                  <a:pt x="31" y="665"/>
                  <a:pt x="30" y="670"/>
                  <a:pt x="24" y="658"/>
                </a:cubicBezTo>
                <a:cubicBezTo>
                  <a:pt x="23" y="655"/>
                  <a:pt x="22" y="651"/>
                  <a:pt x="17" y="653"/>
                </a:cubicBezTo>
                <a:cubicBezTo>
                  <a:pt x="6" y="646"/>
                  <a:pt x="1" y="635"/>
                  <a:pt x="8" y="622"/>
                </a:cubicBezTo>
                <a:cubicBezTo>
                  <a:pt x="9" y="619"/>
                  <a:pt x="6" y="618"/>
                  <a:pt x="6" y="614"/>
                </a:cubicBezTo>
                <a:cubicBezTo>
                  <a:pt x="4" y="613"/>
                  <a:pt x="3" y="612"/>
                  <a:pt x="0" y="612"/>
                </a:cubicBezTo>
                <a:cubicBezTo>
                  <a:pt x="0" y="607"/>
                  <a:pt x="7" y="611"/>
                  <a:pt x="9" y="609"/>
                </a:cubicBezTo>
                <a:cubicBezTo>
                  <a:pt x="12" y="607"/>
                  <a:pt x="13" y="598"/>
                  <a:pt x="15" y="594"/>
                </a:cubicBezTo>
                <a:cubicBezTo>
                  <a:pt x="17" y="588"/>
                  <a:pt x="20" y="574"/>
                  <a:pt x="27" y="570"/>
                </a:cubicBezTo>
                <a:cubicBezTo>
                  <a:pt x="27" y="570"/>
                  <a:pt x="27" y="570"/>
                  <a:pt x="27" y="570"/>
                </a:cubicBezTo>
                <a:cubicBezTo>
                  <a:pt x="23" y="568"/>
                  <a:pt x="15" y="569"/>
                  <a:pt x="24" y="562"/>
                </a:cubicBezTo>
                <a:cubicBezTo>
                  <a:pt x="31" y="558"/>
                  <a:pt x="29" y="557"/>
                  <a:pt x="33" y="550"/>
                </a:cubicBezTo>
                <a:cubicBezTo>
                  <a:pt x="40" y="539"/>
                  <a:pt x="40" y="539"/>
                  <a:pt x="40" y="539"/>
                </a:cubicBezTo>
                <a:cubicBezTo>
                  <a:pt x="44" y="534"/>
                  <a:pt x="43" y="529"/>
                  <a:pt x="48" y="525"/>
                </a:cubicBezTo>
                <a:cubicBezTo>
                  <a:pt x="57" y="518"/>
                  <a:pt x="52" y="516"/>
                  <a:pt x="52" y="508"/>
                </a:cubicBezTo>
                <a:cubicBezTo>
                  <a:pt x="52" y="503"/>
                  <a:pt x="54" y="498"/>
                  <a:pt x="56" y="493"/>
                </a:cubicBezTo>
                <a:cubicBezTo>
                  <a:pt x="58" y="490"/>
                  <a:pt x="59" y="485"/>
                  <a:pt x="62" y="484"/>
                </a:cubicBezTo>
                <a:cubicBezTo>
                  <a:pt x="66" y="483"/>
                  <a:pt x="66" y="480"/>
                  <a:pt x="66" y="477"/>
                </a:cubicBezTo>
                <a:cubicBezTo>
                  <a:pt x="66" y="474"/>
                  <a:pt x="74" y="467"/>
                  <a:pt x="76" y="465"/>
                </a:cubicBezTo>
                <a:cubicBezTo>
                  <a:pt x="80" y="462"/>
                  <a:pt x="82" y="469"/>
                  <a:pt x="84" y="471"/>
                </a:cubicBezTo>
                <a:cubicBezTo>
                  <a:pt x="87" y="472"/>
                  <a:pt x="86" y="469"/>
                  <a:pt x="85" y="468"/>
                </a:cubicBezTo>
                <a:cubicBezTo>
                  <a:pt x="84" y="466"/>
                  <a:pt x="82" y="462"/>
                  <a:pt x="83" y="460"/>
                </a:cubicBezTo>
                <a:cubicBezTo>
                  <a:pt x="84" y="457"/>
                  <a:pt x="90" y="450"/>
                  <a:pt x="93" y="452"/>
                </a:cubicBezTo>
                <a:cubicBezTo>
                  <a:pt x="94" y="452"/>
                  <a:pt x="97" y="454"/>
                  <a:pt x="97" y="453"/>
                </a:cubicBezTo>
                <a:cubicBezTo>
                  <a:pt x="98" y="450"/>
                  <a:pt x="96" y="446"/>
                  <a:pt x="93" y="445"/>
                </a:cubicBezTo>
                <a:cubicBezTo>
                  <a:pt x="78" y="442"/>
                  <a:pt x="103" y="433"/>
                  <a:pt x="103" y="430"/>
                </a:cubicBezTo>
                <a:cubicBezTo>
                  <a:pt x="95" y="430"/>
                  <a:pt x="93" y="433"/>
                  <a:pt x="91" y="424"/>
                </a:cubicBezTo>
                <a:cubicBezTo>
                  <a:pt x="91" y="420"/>
                  <a:pt x="90" y="408"/>
                  <a:pt x="87" y="405"/>
                </a:cubicBezTo>
                <a:cubicBezTo>
                  <a:pt x="79" y="401"/>
                  <a:pt x="80" y="400"/>
                  <a:pt x="74" y="393"/>
                </a:cubicBezTo>
                <a:cubicBezTo>
                  <a:pt x="74" y="389"/>
                  <a:pt x="69" y="385"/>
                  <a:pt x="76" y="383"/>
                </a:cubicBezTo>
                <a:cubicBezTo>
                  <a:pt x="78" y="382"/>
                  <a:pt x="85" y="379"/>
                  <a:pt x="85" y="378"/>
                </a:cubicBezTo>
                <a:cubicBezTo>
                  <a:pt x="81" y="377"/>
                  <a:pt x="79" y="380"/>
                  <a:pt x="75" y="381"/>
                </a:cubicBezTo>
                <a:cubicBezTo>
                  <a:pt x="69" y="382"/>
                  <a:pt x="71" y="376"/>
                  <a:pt x="70" y="373"/>
                </a:cubicBezTo>
                <a:cubicBezTo>
                  <a:pt x="69" y="369"/>
                  <a:pt x="79" y="360"/>
                  <a:pt x="82" y="358"/>
                </a:cubicBezTo>
                <a:cubicBezTo>
                  <a:pt x="87" y="354"/>
                  <a:pt x="88" y="351"/>
                  <a:pt x="88" y="345"/>
                </a:cubicBezTo>
                <a:cubicBezTo>
                  <a:pt x="89" y="338"/>
                  <a:pt x="88" y="335"/>
                  <a:pt x="95" y="333"/>
                </a:cubicBezTo>
                <a:cubicBezTo>
                  <a:pt x="102" y="332"/>
                  <a:pt x="94" y="332"/>
                  <a:pt x="92" y="332"/>
                </a:cubicBezTo>
                <a:cubicBezTo>
                  <a:pt x="84" y="334"/>
                  <a:pt x="91" y="327"/>
                  <a:pt x="94" y="327"/>
                </a:cubicBezTo>
                <a:cubicBezTo>
                  <a:pt x="95" y="323"/>
                  <a:pt x="99" y="329"/>
                  <a:pt x="101" y="328"/>
                </a:cubicBezTo>
                <a:cubicBezTo>
                  <a:pt x="101" y="327"/>
                  <a:pt x="100" y="326"/>
                  <a:pt x="100" y="324"/>
                </a:cubicBezTo>
                <a:cubicBezTo>
                  <a:pt x="102" y="324"/>
                  <a:pt x="108" y="326"/>
                  <a:pt x="108" y="323"/>
                </a:cubicBezTo>
                <a:cubicBezTo>
                  <a:pt x="107" y="321"/>
                  <a:pt x="107" y="318"/>
                  <a:pt x="107" y="317"/>
                </a:cubicBezTo>
                <a:cubicBezTo>
                  <a:pt x="107" y="317"/>
                  <a:pt x="107" y="317"/>
                  <a:pt x="107" y="317"/>
                </a:cubicBezTo>
                <a:cubicBezTo>
                  <a:pt x="118" y="317"/>
                  <a:pt x="118" y="317"/>
                  <a:pt x="118" y="317"/>
                </a:cubicBezTo>
                <a:cubicBezTo>
                  <a:pt x="122" y="318"/>
                  <a:pt x="128" y="310"/>
                  <a:pt x="133" y="308"/>
                </a:cubicBezTo>
                <a:cubicBezTo>
                  <a:pt x="136" y="307"/>
                  <a:pt x="141" y="309"/>
                  <a:pt x="145" y="307"/>
                </a:cubicBezTo>
                <a:cubicBezTo>
                  <a:pt x="148" y="305"/>
                  <a:pt x="149" y="302"/>
                  <a:pt x="152" y="301"/>
                </a:cubicBezTo>
                <a:cubicBezTo>
                  <a:pt x="154" y="299"/>
                  <a:pt x="157" y="299"/>
                  <a:pt x="159" y="297"/>
                </a:cubicBezTo>
                <a:cubicBezTo>
                  <a:pt x="162" y="295"/>
                  <a:pt x="167" y="288"/>
                  <a:pt x="171" y="291"/>
                </a:cubicBezTo>
                <a:cubicBezTo>
                  <a:pt x="182" y="299"/>
                  <a:pt x="185" y="290"/>
                  <a:pt x="193" y="286"/>
                </a:cubicBezTo>
                <a:cubicBezTo>
                  <a:pt x="197" y="283"/>
                  <a:pt x="201" y="284"/>
                  <a:pt x="205" y="283"/>
                </a:cubicBezTo>
                <a:cubicBezTo>
                  <a:pt x="211" y="281"/>
                  <a:pt x="212" y="276"/>
                  <a:pt x="216" y="274"/>
                </a:cubicBezTo>
                <a:cubicBezTo>
                  <a:pt x="221" y="271"/>
                  <a:pt x="223" y="271"/>
                  <a:pt x="225" y="267"/>
                </a:cubicBezTo>
                <a:cubicBezTo>
                  <a:pt x="228" y="258"/>
                  <a:pt x="233" y="259"/>
                  <a:pt x="235" y="248"/>
                </a:cubicBezTo>
                <a:cubicBezTo>
                  <a:pt x="236" y="240"/>
                  <a:pt x="246" y="246"/>
                  <a:pt x="251" y="242"/>
                </a:cubicBezTo>
                <a:cubicBezTo>
                  <a:pt x="257" y="237"/>
                  <a:pt x="253" y="232"/>
                  <a:pt x="263" y="229"/>
                </a:cubicBezTo>
                <a:cubicBezTo>
                  <a:pt x="268" y="228"/>
                  <a:pt x="268" y="221"/>
                  <a:pt x="270" y="217"/>
                </a:cubicBezTo>
                <a:cubicBezTo>
                  <a:pt x="272" y="210"/>
                  <a:pt x="278" y="214"/>
                  <a:pt x="280" y="212"/>
                </a:cubicBezTo>
                <a:cubicBezTo>
                  <a:pt x="282" y="207"/>
                  <a:pt x="284" y="194"/>
                  <a:pt x="289" y="201"/>
                </a:cubicBezTo>
                <a:cubicBezTo>
                  <a:pt x="303" y="219"/>
                  <a:pt x="312" y="213"/>
                  <a:pt x="331" y="209"/>
                </a:cubicBezTo>
                <a:cubicBezTo>
                  <a:pt x="359" y="204"/>
                  <a:pt x="359" y="204"/>
                  <a:pt x="359" y="204"/>
                </a:cubicBezTo>
                <a:cubicBezTo>
                  <a:pt x="368" y="202"/>
                  <a:pt x="372" y="195"/>
                  <a:pt x="380" y="192"/>
                </a:cubicBezTo>
                <a:cubicBezTo>
                  <a:pt x="385" y="189"/>
                  <a:pt x="396" y="190"/>
                  <a:pt x="399" y="185"/>
                </a:cubicBezTo>
                <a:cubicBezTo>
                  <a:pt x="404" y="179"/>
                  <a:pt x="400" y="171"/>
                  <a:pt x="395" y="166"/>
                </a:cubicBezTo>
                <a:cubicBezTo>
                  <a:pt x="389" y="160"/>
                  <a:pt x="389" y="154"/>
                  <a:pt x="390" y="146"/>
                </a:cubicBezTo>
                <a:cubicBezTo>
                  <a:pt x="396" y="134"/>
                  <a:pt x="396" y="134"/>
                  <a:pt x="396" y="134"/>
                </a:cubicBezTo>
                <a:cubicBezTo>
                  <a:pt x="396" y="134"/>
                  <a:pt x="396" y="134"/>
                  <a:pt x="396" y="134"/>
                </a:cubicBezTo>
                <a:cubicBezTo>
                  <a:pt x="404" y="139"/>
                  <a:pt x="409" y="148"/>
                  <a:pt x="419" y="145"/>
                </a:cubicBezTo>
                <a:cubicBezTo>
                  <a:pt x="427" y="143"/>
                  <a:pt x="429" y="135"/>
                  <a:pt x="435" y="130"/>
                </a:cubicBezTo>
                <a:cubicBezTo>
                  <a:pt x="442" y="125"/>
                  <a:pt x="458" y="130"/>
                  <a:pt x="461" y="122"/>
                </a:cubicBezTo>
                <a:cubicBezTo>
                  <a:pt x="462" y="119"/>
                  <a:pt x="460" y="114"/>
                  <a:pt x="461" y="110"/>
                </a:cubicBezTo>
                <a:cubicBezTo>
                  <a:pt x="462" y="104"/>
                  <a:pt x="466" y="99"/>
                  <a:pt x="470" y="95"/>
                </a:cubicBezTo>
                <a:cubicBezTo>
                  <a:pt x="479" y="92"/>
                  <a:pt x="482" y="88"/>
                  <a:pt x="489" y="83"/>
                </a:cubicBezTo>
                <a:cubicBezTo>
                  <a:pt x="494" y="79"/>
                  <a:pt x="498" y="84"/>
                  <a:pt x="503" y="81"/>
                </a:cubicBezTo>
                <a:cubicBezTo>
                  <a:pt x="512" y="75"/>
                  <a:pt x="514" y="59"/>
                  <a:pt x="528" y="59"/>
                </a:cubicBezTo>
                <a:cubicBezTo>
                  <a:pt x="549" y="59"/>
                  <a:pt x="537" y="36"/>
                  <a:pt x="555" y="29"/>
                </a:cubicBezTo>
                <a:cubicBezTo>
                  <a:pt x="566" y="25"/>
                  <a:pt x="565" y="9"/>
                  <a:pt x="572" y="2"/>
                </a:cubicBezTo>
                <a:cubicBezTo>
                  <a:pt x="572" y="2"/>
                  <a:pt x="572" y="2"/>
                  <a:pt x="572" y="2"/>
                </a:cubicBezTo>
                <a:cubicBezTo>
                  <a:pt x="583" y="7"/>
                  <a:pt x="600" y="0"/>
                  <a:pt x="612" y="4"/>
                </a:cubicBezTo>
                <a:cubicBezTo>
                  <a:pt x="620" y="7"/>
                  <a:pt x="622" y="15"/>
                  <a:pt x="629" y="19"/>
                </a:cubicBezTo>
                <a:cubicBezTo>
                  <a:pt x="643" y="27"/>
                  <a:pt x="633" y="33"/>
                  <a:pt x="633" y="43"/>
                </a:cubicBezTo>
                <a:cubicBezTo>
                  <a:pt x="633" y="49"/>
                  <a:pt x="633" y="55"/>
                  <a:pt x="634" y="61"/>
                </a:cubicBezTo>
                <a:cubicBezTo>
                  <a:pt x="636" y="69"/>
                  <a:pt x="643" y="67"/>
                  <a:pt x="650" y="67"/>
                </a:cubicBezTo>
                <a:cubicBezTo>
                  <a:pt x="663" y="73"/>
                  <a:pt x="654" y="88"/>
                  <a:pt x="649" y="95"/>
                </a:cubicBezTo>
                <a:cubicBezTo>
                  <a:pt x="643" y="103"/>
                  <a:pt x="637" y="105"/>
                  <a:pt x="630" y="109"/>
                </a:cubicBezTo>
                <a:cubicBezTo>
                  <a:pt x="621" y="115"/>
                  <a:pt x="629" y="118"/>
                  <a:pt x="629" y="125"/>
                </a:cubicBezTo>
                <a:cubicBezTo>
                  <a:pt x="629" y="129"/>
                  <a:pt x="623" y="128"/>
                  <a:pt x="621" y="129"/>
                </a:cubicBezTo>
                <a:cubicBezTo>
                  <a:pt x="612" y="135"/>
                  <a:pt x="621" y="161"/>
                  <a:pt x="628" y="166"/>
                </a:cubicBezTo>
                <a:cubicBezTo>
                  <a:pt x="628" y="172"/>
                  <a:pt x="631" y="177"/>
                  <a:pt x="634" y="181"/>
                </a:cubicBezTo>
                <a:cubicBezTo>
                  <a:pt x="636" y="186"/>
                  <a:pt x="638" y="196"/>
                  <a:pt x="634" y="200"/>
                </a:cubicBezTo>
                <a:cubicBezTo>
                  <a:pt x="631" y="203"/>
                  <a:pt x="627" y="204"/>
                  <a:pt x="624" y="204"/>
                </a:cubicBezTo>
                <a:cubicBezTo>
                  <a:pt x="621" y="205"/>
                  <a:pt x="620" y="205"/>
                  <a:pt x="618" y="204"/>
                </a:cubicBezTo>
                <a:cubicBezTo>
                  <a:pt x="615" y="203"/>
                  <a:pt x="614" y="203"/>
                  <a:pt x="612" y="205"/>
                </a:cubicBezTo>
                <a:cubicBezTo>
                  <a:pt x="604" y="214"/>
                  <a:pt x="601" y="216"/>
                  <a:pt x="596" y="205"/>
                </a:cubicBezTo>
                <a:cubicBezTo>
                  <a:pt x="589" y="189"/>
                  <a:pt x="564" y="197"/>
                  <a:pt x="550" y="198"/>
                </a:cubicBezTo>
                <a:cubicBezTo>
                  <a:pt x="540" y="199"/>
                  <a:pt x="527" y="206"/>
                  <a:pt x="524" y="217"/>
                </a:cubicBezTo>
                <a:cubicBezTo>
                  <a:pt x="522" y="225"/>
                  <a:pt x="520" y="235"/>
                  <a:pt x="516" y="242"/>
                </a:cubicBezTo>
                <a:cubicBezTo>
                  <a:pt x="501" y="263"/>
                  <a:pt x="527" y="250"/>
                  <a:pt x="522" y="265"/>
                </a:cubicBezTo>
                <a:cubicBezTo>
                  <a:pt x="518" y="277"/>
                  <a:pt x="498" y="274"/>
                  <a:pt x="505" y="291"/>
                </a:cubicBezTo>
                <a:cubicBezTo>
                  <a:pt x="507" y="294"/>
                  <a:pt x="510" y="303"/>
                  <a:pt x="509" y="307"/>
                </a:cubicBezTo>
                <a:cubicBezTo>
                  <a:pt x="505" y="315"/>
                  <a:pt x="495" y="318"/>
                  <a:pt x="494" y="328"/>
                </a:cubicBezTo>
                <a:cubicBezTo>
                  <a:pt x="493" y="347"/>
                  <a:pt x="514" y="346"/>
                  <a:pt x="516" y="359"/>
                </a:cubicBezTo>
                <a:cubicBezTo>
                  <a:pt x="519" y="370"/>
                  <a:pt x="509" y="389"/>
                  <a:pt x="504" y="398"/>
                </a:cubicBezTo>
                <a:cubicBezTo>
                  <a:pt x="503" y="410"/>
                  <a:pt x="500" y="444"/>
                  <a:pt x="523" y="429"/>
                </a:cubicBezTo>
                <a:cubicBezTo>
                  <a:pt x="533" y="422"/>
                  <a:pt x="547" y="420"/>
                  <a:pt x="549" y="434"/>
                </a:cubicBezTo>
                <a:cubicBezTo>
                  <a:pt x="551" y="450"/>
                  <a:pt x="551" y="444"/>
                  <a:pt x="561" y="437"/>
                </a:cubicBezTo>
                <a:cubicBezTo>
                  <a:pt x="575" y="426"/>
                  <a:pt x="580" y="445"/>
                  <a:pt x="577" y="455"/>
                </a:cubicBezTo>
                <a:cubicBezTo>
                  <a:pt x="571" y="480"/>
                  <a:pt x="590" y="460"/>
                  <a:pt x="601" y="465"/>
                </a:cubicBezTo>
                <a:cubicBezTo>
                  <a:pt x="609" y="471"/>
                  <a:pt x="609" y="471"/>
                  <a:pt x="609" y="471"/>
                </a:cubicBezTo>
                <a:cubicBezTo>
                  <a:pt x="609" y="471"/>
                  <a:pt x="609" y="471"/>
                  <a:pt x="609" y="471"/>
                </a:cubicBezTo>
                <a:cubicBezTo>
                  <a:pt x="615" y="478"/>
                  <a:pt x="626" y="491"/>
                  <a:pt x="612" y="495"/>
                </a:cubicBezTo>
                <a:cubicBezTo>
                  <a:pt x="606" y="497"/>
                  <a:pt x="595" y="499"/>
                  <a:pt x="595" y="507"/>
                </a:cubicBezTo>
                <a:cubicBezTo>
                  <a:pt x="594" y="516"/>
                  <a:pt x="600" y="518"/>
                  <a:pt x="594" y="527"/>
                </a:cubicBezTo>
                <a:cubicBezTo>
                  <a:pt x="587" y="533"/>
                  <a:pt x="587" y="533"/>
                  <a:pt x="587" y="533"/>
                </a:cubicBezTo>
                <a:cubicBezTo>
                  <a:pt x="587" y="533"/>
                  <a:pt x="587" y="533"/>
                  <a:pt x="587" y="533"/>
                </a:cubicBezTo>
                <a:cubicBezTo>
                  <a:pt x="579" y="531"/>
                  <a:pt x="579" y="531"/>
                  <a:pt x="579" y="531"/>
                </a:cubicBezTo>
                <a:cubicBezTo>
                  <a:pt x="565" y="525"/>
                  <a:pt x="565" y="525"/>
                  <a:pt x="565" y="525"/>
                </a:cubicBezTo>
                <a:cubicBezTo>
                  <a:pt x="559" y="522"/>
                  <a:pt x="552" y="513"/>
                  <a:pt x="547" y="508"/>
                </a:cubicBezTo>
                <a:cubicBezTo>
                  <a:pt x="539" y="501"/>
                  <a:pt x="531" y="507"/>
                  <a:pt x="524" y="502"/>
                </a:cubicBezTo>
                <a:cubicBezTo>
                  <a:pt x="519" y="499"/>
                  <a:pt x="520" y="495"/>
                  <a:pt x="513" y="494"/>
                </a:cubicBezTo>
                <a:cubicBezTo>
                  <a:pt x="505" y="493"/>
                  <a:pt x="496" y="497"/>
                  <a:pt x="488" y="499"/>
                </a:cubicBezTo>
                <a:cubicBezTo>
                  <a:pt x="474" y="503"/>
                  <a:pt x="476" y="487"/>
                  <a:pt x="467" y="484"/>
                </a:cubicBezTo>
                <a:cubicBezTo>
                  <a:pt x="456" y="481"/>
                  <a:pt x="458" y="507"/>
                  <a:pt x="464" y="511"/>
                </a:cubicBezTo>
                <a:cubicBezTo>
                  <a:pt x="470" y="516"/>
                  <a:pt x="465" y="520"/>
                  <a:pt x="469" y="523"/>
                </a:cubicBezTo>
                <a:cubicBezTo>
                  <a:pt x="471" y="525"/>
                  <a:pt x="473" y="528"/>
                  <a:pt x="476" y="530"/>
                </a:cubicBezTo>
                <a:cubicBezTo>
                  <a:pt x="478" y="532"/>
                  <a:pt x="481" y="533"/>
                  <a:pt x="481" y="537"/>
                </a:cubicBezTo>
                <a:cubicBezTo>
                  <a:pt x="481" y="540"/>
                  <a:pt x="481" y="543"/>
                  <a:pt x="483" y="545"/>
                </a:cubicBezTo>
                <a:cubicBezTo>
                  <a:pt x="486" y="549"/>
                  <a:pt x="491" y="552"/>
                  <a:pt x="491" y="558"/>
                </a:cubicBezTo>
                <a:cubicBezTo>
                  <a:pt x="491" y="572"/>
                  <a:pt x="465" y="567"/>
                  <a:pt x="457" y="562"/>
                </a:cubicBezTo>
                <a:cubicBezTo>
                  <a:pt x="453" y="559"/>
                  <a:pt x="439" y="547"/>
                  <a:pt x="437" y="558"/>
                </a:cubicBezTo>
                <a:cubicBezTo>
                  <a:pt x="435" y="568"/>
                  <a:pt x="444" y="577"/>
                  <a:pt x="439" y="588"/>
                </a:cubicBezTo>
                <a:cubicBezTo>
                  <a:pt x="436" y="595"/>
                  <a:pt x="430" y="592"/>
                  <a:pt x="426" y="589"/>
                </a:cubicBezTo>
                <a:cubicBezTo>
                  <a:pt x="423" y="588"/>
                  <a:pt x="418" y="588"/>
                  <a:pt x="415" y="588"/>
                </a:cubicBezTo>
                <a:cubicBezTo>
                  <a:pt x="412" y="588"/>
                  <a:pt x="408" y="585"/>
                  <a:pt x="404" y="583"/>
                </a:cubicBezTo>
                <a:cubicBezTo>
                  <a:pt x="404" y="583"/>
                  <a:pt x="404" y="583"/>
                  <a:pt x="404" y="583"/>
                </a:cubicBezTo>
                <a:cubicBezTo>
                  <a:pt x="404" y="575"/>
                  <a:pt x="404" y="575"/>
                  <a:pt x="404" y="575"/>
                </a:cubicBezTo>
                <a:cubicBezTo>
                  <a:pt x="406" y="567"/>
                  <a:pt x="402" y="559"/>
                  <a:pt x="398" y="552"/>
                </a:cubicBezTo>
                <a:cubicBezTo>
                  <a:pt x="395" y="547"/>
                  <a:pt x="393" y="544"/>
                  <a:pt x="393" y="538"/>
                </a:cubicBezTo>
                <a:cubicBezTo>
                  <a:pt x="393" y="532"/>
                  <a:pt x="387" y="532"/>
                  <a:pt x="383" y="531"/>
                </a:cubicBezTo>
                <a:cubicBezTo>
                  <a:pt x="370" y="527"/>
                  <a:pt x="364" y="527"/>
                  <a:pt x="359" y="512"/>
                </a:cubicBezTo>
                <a:cubicBezTo>
                  <a:pt x="358" y="506"/>
                  <a:pt x="361" y="500"/>
                  <a:pt x="359" y="495"/>
                </a:cubicBezTo>
                <a:cubicBezTo>
                  <a:pt x="355" y="484"/>
                  <a:pt x="340" y="492"/>
                  <a:pt x="333" y="491"/>
                </a:cubicBezTo>
                <a:cubicBezTo>
                  <a:pt x="328" y="491"/>
                  <a:pt x="321" y="485"/>
                  <a:pt x="317" y="482"/>
                </a:cubicBezTo>
                <a:cubicBezTo>
                  <a:pt x="312" y="477"/>
                  <a:pt x="317" y="466"/>
                  <a:pt x="310" y="464"/>
                </a:cubicBezTo>
                <a:cubicBezTo>
                  <a:pt x="301" y="461"/>
                  <a:pt x="298" y="465"/>
                  <a:pt x="292" y="470"/>
                </a:cubicBezTo>
                <a:cubicBezTo>
                  <a:pt x="283" y="478"/>
                  <a:pt x="253" y="465"/>
                  <a:pt x="247" y="458"/>
                </a:cubicBezTo>
                <a:cubicBezTo>
                  <a:pt x="235" y="445"/>
                  <a:pt x="236" y="466"/>
                  <a:pt x="225" y="464"/>
                </a:cubicBezTo>
                <a:cubicBezTo>
                  <a:pt x="210" y="461"/>
                  <a:pt x="207" y="442"/>
                  <a:pt x="196" y="445"/>
                </a:cubicBezTo>
                <a:cubicBezTo>
                  <a:pt x="187" y="448"/>
                  <a:pt x="185" y="447"/>
                  <a:pt x="182" y="458"/>
                </a:cubicBezTo>
                <a:cubicBezTo>
                  <a:pt x="180" y="467"/>
                  <a:pt x="173" y="466"/>
                  <a:pt x="169" y="458"/>
                </a:cubicBezTo>
                <a:cubicBezTo>
                  <a:pt x="167" y="452"/>
                  <a:pt x="164" y="472"/>
                  <a:pt x="164" y="472"/>
                </a:cubicBezTo>
                <a:cubicBezTo>
                  <a:pt x="168" y="474"/>
                  <a:pt x="172" y="476"/>
                  <a:pt x="175" y="479"/>
                </a:cubicBezTo>
                <a:cubicBezTo>
                  <a:pt x="175" y="479"/>
                  <a:pt x="173" y="490"/>
                  <a:pt x="173" y="493"/>
                </a:cubicBezTo>
                <a:cubicBezTo>
                  <a:pt x="173" y="499"/>
                  <a:pt x="173" y="501"/>
                  <a:pt x="177" y="505"/>
                </a:cubicBezTo>
                <a:cubicBezTo>
                  <a:pt x="179" y="508"/>
                  <a:pt x="180" y="509"/>
                  <a:pt x="179" y="513"/>
                </a:cubicBezTo>
                <a:cubicBezTo>
                  <a:pt x="177" y="518"/>
                  <a:pt x="172" y="527"/>
                  <a:pt x="166" y="527"/>
                </a:cubicBezTo>
                <a:cubicBezTo>
                  <a:pt x="157" y="527"/>
                  <a:pt x="159" y="533"/>
                  <a:pt x="158" y="539"/>
                </a:cubicBezTo>
                <a:cubicBezTo>
                  <a:pt x="156" y="548"/>
                  <a:pt x="145" y="542"/>
                  <a:pt x="145" y="548"/>
                </a:cubicBezTo>
                <a:cubicBezTo>
                  <a:pt x="145" y="552"/>
                  <a:pt x="147" y="556"/>
                  <a:pt x="147" y="560"/>
                </a:cubicBezTo>
                <a:cubicBezTo>
                  <a:pt x="147" y="571"/>
                  <a:pt x="144" y="575"/>
                  <a:pt x="139" y="584"/>
                </a:cubicBezTo>
                <a:cubicBezTo>
                  <a:pt x="139" y="584"/>
                  <a:pt x="139" y="584"/>
                  <a:pt x="139" y="584"/>
                </a:cubicBezTo>
                <a:cubicBezTo>
                  <a:pt x="137" y="590"/>
                  <a:pt x="137" y="595"/>
                  <a:pt x="136" y="600"/>
                </a:cubicBezTo>
                <a:cubicBezTo>
                  <a:pt x="134" y="604"/>
                  <a:pt x="125" y="605"/>
                  <a:pt x="132" y="610"/>
                </a:cubicBezTo>
                <a:cubicBezTo>
                  <a:pt x="141" y="617"/>
                  <a:pt x="135" y="630"/>
                  <a:pt x="141" y="637"/>
                </a:cubicBezTo>
                <a:cubicBezTo>
                  <a:pt x="145" y="642"/>
                  <a:pt x="144" y="651"/>
                  <a:pt x="146" y="657"/>
                </a:cubicBezTo>
                <a:cubicBezTo>
                  <a:pt x="151" y="667"/>
                  <a:pt x="161" y="665"/>
                  <a:pt x="157" y="680"/>
                </a:cubicBezTo>
                <a:cubicBezTo>
                  <a:pt x="156" y="686"/>
                  <a:pt x="161" y="689"/>
                  <a:pt x="162" y="695"/>
                </a:cubicBezTo>
                <a:cubicBezTo>
                  <a:pt x="160" y="703"/>
                  <a:pt x="160" y="703"/>
                  <a:pt x="160" y="70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9">
            <a:extLst>
              <a:ext uri="{FF2B5EF4-FFF2-40B4-BE49-F238E27FC236}">
                <a16:creationId xmlns:a16="http://schemas.microsoft.com/office/drawing/2014/main" id="{2E027BD5-1AD5-41D2-B058-64801F6C809E}"/>
              </a:ext>
            </a:extLst>
          </p:cNvPr>
          <p:cNvSpPr>
            <a:spLocks/>
          </p:cNvSpPr>
          <p:nvPr/>
        </p:nvSpPr>
        <p:spPr bwMode="auto">
          <a:xfrm>
            <a:off x="8193795" y="4532045"/>
            <a:ext cx="1473451" cy="1434863"/>
          </a:xfrm>
          <a:custGeom>
            <a:avLst/>
            <a:gdLst/>
            <a:ahLst/>
            <a:cxnLst>
              <a:cxn ang="0">
                <a:pos x="238" y="11"/>
              </a:cxn>
              <a:cxn ang="0">
                <a:pos x="220" y="18"/>
              </a:cxn>
              <a:cxn ang="0">
                <a:pos x="239" y="17"/>
              </a:cxn>
              <a:cxn ang="0">
                <a:pos x="222" y="29"/>
              </a:cxn>
              <a:cxn ang="0">
                <a:pos x="229" y="37"/>
              </a:cxn>
              <a:cxn ang="0">
                <a:pos x="248" y="45"/>
              </a:cxn>
              <a:cxn ang="0">
                <a:pos x="244" y="52"/>
              </a:cxn>
              <a:cxn ang="0">
                <a:pos x="230" y="51"/>
              </a:cxn>
              <a:cxn ang="0">
                <a:pos x="225" y="58"/>
              </a:cxn>
              <a:cxn ang="0">
                <a:pos x="222" y="65"/>
              </a:cxn>
              <a:cxn ang="0">
                <a:pos x="242" y="115"/>
              </a:cxn>
              <a:cxn ang="0">
                <a:pos x="271" y="125"/>
              </a:cxn>
              <a:cxn ang="0">
                <a:pos x="295" y="121"/>
              </a:cxn>
              <a:cxn ang="0">
                <a:pos x="336" y="130"/>
              </a:cxn>
              <a:cxn ang="0">
                <a:pos x="361" y="165"/>
              </a:cxn>
              <a:cxn ang="0">
                <a:pos x="380" y="190"/>
              </a:cxn>
              <a:cxn ang="0">
                <a:pos x="388" y="201"/>
              </a:cxn>
              <a:cxn ang="0">
                <a:pos x="465" y="267"/>
              </a:cxn>
              <a:cxn ang="0">
                <a:pos x="493" y="291"/>
              </a:cxn>
              <a:cxn ang="0">
                <a:pos x="507" y="283"/>
              </a:cxn>
              <a:cxn ang="0">
                <a:pos x="532" y="311"/>
              </a:cxn>
              <a:cxn ang="0">
                <a:pos x="536" y="338"/>
              </a:cxn>
              <a:cxn ang="0">
                <a:pos x="518" y="375"/>
              </a:cxn>
              <a:cxn ang="0">
                <a:pos x="484" y="436"/>
              </a:cxn>
              <a:cxn ang="0">
                <a:pos x="380" y="457"/>
              </a:cxn>
              <a:cxn ang="0">
                <a:pos x="335" y="452"/>
              </a:cxn>
              <a:cxn ang="0">
                <a:pos x="278" y="456"/>
              </a:cxn>
              <a:cxn ang="0">
                <a:pos x="256" y="462"/>
              </a:cxn>
              <a:cxn ang="0">
                <a:pos x="202" y="458"/>
              </a:cxn>
              <a:cxn ang="0">
                <a:pos x="152" y="463"/>
              </a:cxn>
              <a:cxn ang="0">
                <a:pos x="116" y="484"/>
              </a:cxn>
              <a:cxn ang="0">
                <a:pos x="91" y="517"/>
              </a:cxn>
              <a:cxn ang="0">
                <a:pos x="88" y="526"/>
              </a:cxn>
              <a:cxn ang="0">
                <a:pos x="62" y="496"/>
              </a:cxn>
              <a:cxn ang="0">
                <a:pos x="60" y="469"/>
              </a:cxn>
              <a:cxn ang="0">
                <a:pos x="57" y="453"/>
              </a:cxn>
              <a:cxn ang="0">
                <a:pos x="37" y="445"/>
              </a:cxn>
              <a:cxn ang="0">
                <a:pos x="10" y="394"/>
              </a:cxn>
              <a:cxn ang="0">
                <a:pos x="3" y="343"/>
              </a:cxn>
              <a:cxn ang="0">
                <a:pos x="23" y="319"/>
              </a:cxn>
              <a:cxn ang="0">
                <a:pos x="63" y="239"/>
              </a:cxn>
              <a:cxn ang="0">
                <a:pos x="96" y="211"/>
              </a:cxn>
              <a:cxn ang="0">
                <a:pos x="96" y="162"/>
              </a:cxn>
              <a:cxn ang="0">
                <a:pos x="90" y="155"/>
              </a:cxn>
              <a:cxn ang="0">
                <a:pos x="98" y="129"/>
              </a:cxn>
              <a:cxn ang="0">
                <a:pos x="112" y="93"/>
              </a:cxn>
              <a:cxn ang="0">
                <a:pos x="117" y="87"/>
              </a:cxn>
              <a:cxn ang="0">
                <a:pos x="124" y="61"/>
              </a:cxn>
              <a:cxn ang="0">
                <a:pos x="161" y="17"/>
              </a:cxn>
              <a:cxn ang="0">
                <a:pos x="195" y="8"/>
              </a:cxn>
              <a:cxn ang="0">
                <a:pos x="230" y="3"/>
              </a:cxn>
            </a:cxnLst>
            <a:rect l="0" t="0" r="r" b="b"/>
            <a:pathLst>
              <a:path w="539" h="526">
                <a:moveTo>
                  <a:pt x="242" y="13"/>
                </a:moveTo>
                <a:cubicBezTo>
                  <a:pt x="241" y="12"/>
                  <a:pt x="240" y="12"/>
                  <a:pt x="238" y="11"/>
                </a:cubicBezTo>
                <a:cubicBezTo>
                  <a:pt x="236" y="10"/>
                  <a:pt x="221" y="12"/>
                  <a:pt x="220" y="13"/>
                </a:cubicBezTo>
                <a:cubicBezTo>
                  <a:pt x="222" y="15"/>
                  <a:pt x="224" y="14"/>
                  <a:pt x="220" y="18"/>
                </a:cubicBezTo>
                <a:cubicBezTo>
                  <a:pt x="216" y="24"/>
                  <a:pt x="228" y="16"/>
                  <a:pt x="229" y="15"/>
                </a:cubicBezTo>
                <a:cubicBezTo>
                  <a:pt x="236" y="12"/>
                  <a:pt x="235" y="16"/>
                  <a:pt x="239" y="17"/>
                </a:cubicBezTo>
                <a:cubicBezTo>
                  <a:pt x="239" y="26"/>
                  <a:pt x="231" y="22"/>
                  <a:pt x="229" y="26"/>
                </a:cubicBezTo>
                <a:cubicBezTo>
                  <a:pt x="227" y="31"/>
                  <a:pt x="225" y="27"/>
                  <a:pt x="222" y="29"/>
                </a:cubicBezTo>
                <a:cubicBezTo>
                  <a:pt x="222" y="29"/>
                  <a:pt x="229" y="32"/>
                  <a:pt x="224" y="33"/>
                </a:cubicBezTo>
                <a:cubicBezTo>
                  <a:pt x="215" y="36"/>
                  <a:pt x="223" y="43"/>
                  <a:pt x="229" y="37"/>
                </a:cubicBezTo>
                <a:cubicBezTo>
                  <a:pt x="233" y="34"/>
                  <a:pt x="235" y="39"/>
                  <a:pt x="240" y="33"/>
                </a:cubicBezTo>
                <a:cubicBezTo>
                  <a:pt x="246" y="22"/>
                  <a:pt x="251" y="42"/>
                  <a:pt x="248" y="45"/>
                </a:cubicBezTo>
                <a:cubicBezTo>
                  <a:pt x="246" y="47"/>
                  <a:pt x="236" y="47"/>
                  <a:pt x="236" y="51"/>
                </a:cubicBezTo>
                <a:cubicBezTo>
                  <a:pt x="236" y="58"/>
                  <a:pt x="242" y="51"/>
                  <a:pt x="244" y="52"/>
                </a:cubicBezTo>
                <a:cubicBezTo>
                  <a:pt x="249" y="53"/>
                  <a:pt x="241" y="60"/>
                  <a:pt x="237" y="58"/>
                </a:cubicBezTo>
                <a:cubicBezTo>
                  <a:pt x="233" y="56"/>
                  <a:pt x="231" y="56"/>
                  <a:pt x="230" y="51"/>
                </a:cubicBezTo>
                <a:cubicBezTo>
                  <a:pt x="230" y="49"/>
                  <a:pt x="228" y="45"/>
                  <a:pt x="225" y="45"/>
                </a:cubicBezTo>
                <a:cubicBezTo>
                  <a:pt x="225" y="51"/>
                  <a:pt x="231" y="54"/>
                  <a:pt x="225" y="58"/>
                </a:cubicBezTo>
                <a:cubicBezTo>
                  <a:pt x="224" y="58"/>
                  <a:pt x="228" y="59"/>
                  <a:pt x="228" y="60"/>
                </a:cubicBezTo>
                <a:cubicBezTo>
                  <a:pt x="229" y="62"/>
                  <a:pt x="223" y="63"/>
                  <a:pt x="222" y="65"/>
                </a:cubicBezTo>
                <a:cubicBezTo>
                  <a:pt x="216" y="76"/>
                  <a:pt x="216" y="87"/>
                  <a:pt x="223" y="97"/>
                </a:cubicBezTo>
                <a:cubicBezTo>
                  <a:pt x="230" y="102"/>
                  <a:pt x="236" y="110"/>
                  <a:pt x="242" y="115"/>
                </a:cubicBezTo>
                <a:cubicBezTo>
                  <a:pt x="252" y="123"/>
                  <a:pt x="250" y="112"/>
                  <a:pt x="255" y="111"/>
                </a:cubicBezTo>
                <a:cubicBezTo>
                  <a:pt x="256" y="111"/>
                  <a:pt x="268" y="127"/>
                  <a:pt x="271" y="125"/>
                </a:cubicBezTo>
                <a:cubicBezTo>
                  <a:pt x="279" y="119"/>
                  <a:pt x="276" y="124"/>
                  <a:pt x="285" y="122"/>
                </a:cubicBezTo>
                <a:cubicBezTo>
                  <a:pt x="295" y="119"/>
                  <a:pt x="289" y="116"/>
                  <a:pt x="295" y="121"/>
                </a:cubicBezTo>
                <a:cubicBezTo>
                  <a:pt x="298" y="124"/>
                  <a:pt x="302" y="123"/>
                  <a:pt x="305" y="127"/>
                </a:cubicBezTo>
                <a:cubicBezTo>
                  <a:pt x="316" y="140"/>
                  <a:pt x="324" y="137"/>
                  <a:pt x="336" y="130"/>
                </a:cubicBezTo>
                <a:cubicBezTo>
                  <a:pt x="337" y="131"/>
                  <a:pt x="333" y="138"/>
                  <a:pt x="337" y="138"/>
                </a:cubicBezTo>
                <a:cubicBezTo>
                  <a:pt x="354" y="140"/>
                  <a:pt x="348" y="165"/>
                  <a:pt x="361" y="165"/>
                </a:cubicBezTo>
                <a:cubicBezTo>
                  <a:pt x="367" y="167"/>
                  <a:pt x="371" y="177"/>
                  <a:pt x="372" y="183"/>
                </a:cubicBezTo>
                <a:cubicBezTo>
                  <a:pt x="374" y="194"/>
                  <a:pt x="375" y="187"/>
                  <a:pt x="380" y="190"/>
                </a:cubicBezTo>
                <a:cubicBezTo>
                  <a:pt x="381" y="190"/>
                  <a:pt x="380" y="194"/>
                  <a:pt x="381" y="195"/>
                </a:cubicBezTo>
                <a:cubicBezTo>
                  <a:pt x="382" y="198"/>
                  <a:pt x="387" y="196"/>
                  <a:pt x="388" y="201"/>
                </a:cubicBezTo>
                <a:cubicBezTo>
                  <a:pt x="388" y="212"/>
                  <a:pt x="404" y="214"/>
                  <a:pt x="404" y="216"/>
                </a:cubicBezTo>
                <a:cubicBezTo>
                  <a:pt x="408" y="248"/>
                  <a:pt x="455" y="237"/>
                  <a:pt x="465" y="267"/>
                </a:cubicBezTo>
                <a:cubicBezTo>
                  <a:pt x="469" y="275"/>
                  <a:pt x="477" y="279"/>
                  <a:pt x="482" y="286"/>
                </a:cubicBezTo>
                <a:cubicBezTo>
                  <a:pt x="488" y="295"/>
                  <a:pt x="482" y="298"/>
                  <a:pt x="493" y="291"/>
                </a:cubicBezTo>
                <a:cubicBezTo>
                  <a:pt x="496" y="289"/>
                  <a:pt x="503" y="291"/>
                  <a:pt x="504" y="285"/>
                </a:cubicBezTo>
                <a:cubicBezTo>
                  <a:pt x="504" y="284"/>
                  <a:pt x="506" y="281"/>
                  <a:pt x="507" y="283"/>
                </a:cubicBezTo>
                <a:cubicBezTo>
                  <a:pt x="509" y="287"/>
                  <a:pt x="507" y="293"/>
                  <a:pt x="513" y="295"/>
                </a:cubicBezTo>
                <a:cubicBezTo>
                  <a:pt x="522" y="298"/>
                  <a:pt x="526" y="305"/>
                  <a:pt x="532" y="311"/>
                </a:cubicBezTo>
                <a:cubicBezTo>
                  <a:pt x="539" y="318"/>
                  <a:pt x="536" y="329"/>
                  <a:pt x="536" y="338"/>
                </a:cubicBezTo>
                <a:cubicBezTo>
                  <a:pt x="536" y="338"/>
                  <a:pt x="536" y="338"/>
                  <a:pt x="536" y="338"/>
                </a:cubicBezTo>
                <a:cubicBezTo>
                  <a:pt x="528" y="341"/>
                  <a:pt x="521" y="343"/>
                  <a:pt x="519" y="348"/>
                </a:cubicBezTo>
                <a:cubicBezTo>
                  <a:pt x="515" y="355"/>
                  <a:pt x="518" y="366"/>
                  <a:pt x="518" y="375"/>
                </a:cubicBezTo>
                <a:cubicBezTo>
                  <a:pt x="518" y="387"/>
                  <a:pt x="517" y="402"/>
                  <a:pt x="509" y="411"/>
                </a:cubicBezTo>
                <a:cubicBezTo>
                  <a:pt x="484" y="436"/>
                  <a:pt x="484" y="436"/>
                  <a:pt x="484" y="436"/>
                </a:cubicBezTo>
                <a:cubicBezTo>
                  <a:pt x="472" y="444"/>
                  <a:pt x="445" y="464"/>
                  <a:pt x="431" y="462"/>
                </a:cubicBezTo>
                <a:cubicBezTo>
                  <a:pt x="422" y="462"/>
                  <a:pt x="386" y="450"/>
                  <a:pt x="380" y="457"/>
                </a:cubicBezTo>
                <a:cubicBezTo>
                  <a:pt x="377" y="461"/>
                  <a:pt x="372" y="463"/>
                  <a:pt x="367" y="462"/>
                </a:cubicBezTo>
                <a:cubicBezTo>
                  <a:pt x="351" y="459"/>
                  <a:pt x="355" y="443"/>
                  <a:pt x="335" y="452"/>
                </a:cubicBezTo>
                <a:cubicBezTo>
                  <a:pt x="292" y="452"/>
                  <a:pt x="292" y="452"/>
                  <a:pt x="292" y="452"/>
                </a:cubicBezTo>
                <a:cubicBezTo>
                  <a:pt x="278" y="456"/>
                  <a:pt x="278" y="456"/>
                  <a:pt x="278" y="456"/>
                </a:cubicBezTo>
                <a:cubicBezTo>
                  <a:pt x="277" y="458"/>
                  <a:pt x="269" y="463"/>
                  <a:pt x="266" y="465"/>
                </a:cubicBezTo>
                <a:cubicBezTo>
                  <a:pt x="260" y="468"/>
                  <a:pt x="260" y="464"/>
                  <a:pt x="256" y="462"/>
                </a:cubicBezTo>
                <a:cubicBezTo>
                  <a:pt x="247" y="457"/>
                  <a:pt x="235" y="455"/>
                  <a:pt x="226" y="452"/>
                </a:cubicBezTo>
                <a:cubicBezTo>
                  <a:pt x="222" y="451"/>
                  <a:pt x="207" y="458"/>
                  <a:pt x="202" y="458"/>
                </a:cubicBezTo>
                <a:cubicBezTo>
                  <a:pt x="192" y="460"/>
                  <a:pt x="178" y="453"/>
                  <a:pt x="170" y="457"/>
                </a:cubicBezTo>
                <a:cubicBezTo>
                  <a:pt x="165" y="459"/>
                  <a:pt x="157" y="465"/>
                  <a:pt x="152" y="463"/>
                </a:cubicBezTo>
                <a:cubicBezTo>
                  <a:pt x="140" y="460"/>
                  <a:pt x="145" y="461"/>
                  <a:pt x="136" y="469"/>
                </a:cubicBezTo>
                <a:cubicBezTo>
                  <a:pt x="129" y="475"/>
                  <a:pt x="124" y="479"/>
                  <a:pt x="116" y="484"/>
                </a:cubicBezTo>
                <a:cubicBezTo>
                  <a:pt x="109" y="488"/>
                  <a:pt x="107" y="498"/>
                  <a:pt x="100" y="502"/>
                </a:cubicBezTo>
                <a:cubicBezTo>
                  <a:pt x="93" y="505"/>
                  <a:pt x="95" y="511"/>
                  <a:pt x="91" y="517"/>
                </a:cubicBezTo>
                <a:cubicBezTo>
                  <a:pt x="91" y="518"/>
                  <a:pt x="89" y="522"/>
                  <a:pt x="88" y="526"/>
                </a:cubicBezTo>
                <a:cubicBezTo>
                  <a:pt x="88" y="526"/>
                  <a:pt x="88" y="526"/>
                  <a:pt x="88" y="526"/>
                </a:cubicBezTo>
                <a:cubicBezTo>
                  <a:pt x="84" y="520"/>
                  <a:pt x="84" y="508"/>
                  <a:pt x="79" y="504"/>
                </a:cubicBezTo>
                <a:cubicBezTo>
                  <a:pt x="72" y="497"/>
                  <a:pt x="69" y="512"/>
                  <a:pt x="62" y="496"/>
                </a:cubicBezTo>
                <a:cubicBezTo>
                  <a:pt x="59" y="490"/>
                  <a:pt x="62" y="487"/>
                  <a:pt x="65" y="482"/>
                </a:cubicBezTo>
                <a:cubicBezTo>
                  <a:pt x="69" y="473"/>
                  <a:pt x="60" y="474"/>
                  <a:pt x="60" y="469"/>
                </a:cubicBezTo>
                <a:cubicBezTo>
                  <a:pt x="59" y="463"/>
                  <a:pt x="74" y="459"/>
                  <a:pt x="69" y="451"/>
                </a:cubicBezTo>
                <a:cubicBezTo>
                  <a:pt x="66" y="447"/>
                  <a:pt x="60" y="450"/>
                  <a:pt x="57" y="453"/>
                </a:cubicBezTo>
                <a:cubicBezTo>
                  <a:pt x="50" y="458"/>
                  <a:pt x="50" y="459"/>
                  <a:pt x="48" y="451"/>
                </a:cubicBezTo>
                <a:cubicBezTo>
                  <a:pt x="46" y="444"/>
                  <a:pt x="39" y="449"/>
                  <a:pt x="37" y="445"/>
                </a:cubicBezTo>
                <a:cubicBezTo>
                  <a:pt x="35" y="442"/>
                  <a:pt x="36" y="438"/>
                  <a:pt x="33" y="435"/>
                </a:cubicBezTo>
                <a:cubicBezTo>
                  <a:pt x="26" y="422"/>
                  <a:pt x="13" y="409"/>
                  <a:pt x="10" y="394"/>
                </a:cubicBezTo>
                <a:cubicBezTo>
                  <a:pt x="7" y="380"/>
                  <a:pt x="10" y="372"/>
                  <a:pt x="12" y="358"/>
                </a:cubicBezTo>
                <a:cubicBezTo>
                  <a:pt x="13" y="349"/>
                  <a:pt x="8" y="349"/>
                  <a:pt x="3" y="343"/>
                </a:cubicBezTo>
                <a:cubicBezTo>
                  <a:pt x="0" y="338"/>
                  <a:pt x="1" y="335"/>
                  <a:pt x="0" y="329"/>
                </a:cubicBezTo>
                <a:cubicBezTo>
                  <a:pt x="2" y="322"/>
                  <a:pt x="17" y="322"/>
                  <a:pt x="23" y="319"/>
                </a:cubicBezTo>
                <a:cubicBezTo>
                  <a:pt x="35" y="313"/>
                  <a:pt x="40" y="305"/>
                  <a:pt x="45" y="293"/>
                </a:cubicBezTo>
                <a:cubicBezTo>
                  <a:pt x="54" y="275"/>
                  <a:pt x="68" y="261"/>
                  <a:pt x="63" y="239"/>
                </a:cubicBezTo>
                <a:cubicBezTo>
                  <a:pt x="61" y="233"/>
                  <a:pt x="63" y="231"/>
                  <a:pt x="63" y="225"/>
                </a:cubicBezTo>
                <a:cubicBezTo>
                  <a:pt x="69" y="212"/>
                  <a:pt x="88" y="219"/>
                  <a:pt x="96" y="211"/>
                </a:cubicBezTo>
                <a:cubicBezTo>
                  <a:pt x="104" y="204"/>
                  <a:pt x="115" y="192"/>
                  <a:pt x="110" y="180"/>
                </a:cubicBezTo>
                <a:cubicBezTo>
                  <a:pt x="107" y="173"/>
                  <a:pt x="98" y="170"/>
                  <a:pt x="96" y="162"/>
                </a:cubicBezTo>
                <a:cubicBezTo>
                  <a:pt x="96" y="158"/>
                  <a:pt x="93" y="157"/>
                  <a:pt x="90" y="155"/>
                </a:cubicBezTo>
                <a:cubicBezTo>
                  <a:pt x="90" y="155"/>
                  <a:pt x="90" y="155"/>
                  <a:pt x="90" y="155"/>
                </a:cubicBezTo>
                <a:cubicBezTo>
                  <a:pt x="97" y="149"/>
                  <a:pt x="97" y="149"/>
                  <a:pt x="97" y="149"/>
                </a:cubicBezTo>
                <a:cubicBezTo>
                  <a:pt x="103" y="140"/>
                  <a:pt x="97" y="138"/>
                  <a:pt x="98" y="129"/>
                </a:cubicBezTo>
                <a:cubicBezTo>
                  <a:pt x="98" y="121"/>
                  <a:pt x="109" y="119"/>
                  <a:pt x="115" y="117"/>
                </a:cubicBezTo>
                <a:cubicBezTo>
                  <a:pt x="129" y="113"/>
                  <a:pt x="118" y="100"/>
                  <a:pt x="112" y="93"/>
                </a:cubicBezTo>
                <a:cubicBezTo>
                  <a:pt x="112" y="93"/>
                  <a:pt x="112" y="93"/>
                  <a:pt x="112" y="93"/>
                </a:cubicBezTo>
                <a:cubicBezTo>
                  <a:pt x="117" y="87"/>
                  <a:pt x="117" y="87"/>
                  <a:pt x="117" y="87"/>
                </a:cubicBezTo>
                <a:cubicBezTo>
                  <a:pt x="116" y="81"/>
                  <a:pt x="113" y="76"/>
                  <a:pt x="112" y="70"/>
                </a:cubicBezTo>
                <a:cubicBezTo>
                  <a:pt x="110" y="62"/>
                  <a:pt x="119" y="62"/>
                  <a:pt x="124" y="61"/>
                </a:cubicBezTo>
                <a:cubicBezTo>
                  <a:pt x="143" y="60"/>
                  <a:pt x="128" y="9"/>
                  <a:pt x="147" y="15"/>
                </a:cubicBezTo>
                <a:cubicBezTo>
                  <a:pt x="152" y="16"/>
                  <a:pt x="154" y="21"/>
                  <a:pt x="161" y="17"/>
                </a:cubicBezTo>
                <a:cubicBezTo>
                  <a:pt x="171" y="12"/>
                  <a:pt x="174" y="21"/>
                  <a:pt x="185" y="17"/>
                </a:cubicBezTo>
                <a:cubicBezTo>
                  <a:pt x="188" y="16"/>
                  <a:pt x="191" y="11"/>
                  <a:pt x="195" y="8"/>
                </a:cubicBezTo>
                <a:cubicBezTo>
                  <a:pt x="201" y="6"/>
                  <a:pt x="207" y="3"/>
                  <a:pt x="213" y="2"/>
                </a:cubicBezTo>
                <a:cubicBezTo>
                  <a:pt x="218" y="0"/>
                  <a:pt x="225" y="2"/>
                  <a:pt x="230" y="3"/>
                </a:cubicBezTo>
                <a:cubicBezTo>
                  <a:pt x="235" y="5"/>
                  <a:pt x="240" y="8"/>
                  <a:pt x="242"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10">
            <a:extLst>
              <a:ext uri="{FF2B5EF4-FFF2-40B4-BE49-F238E27FC236}">
                <a16:creationId xmlns:a16="http://schemas.microsoft.com/office/drawing/2014/main" id="{1A826220-BC1D-4490-9DDD-77159C4AFAE8}"/>
              </a:ext>
            </a:extLst>
          </p:cNvPr>
          <p:cNvSpPr>
            <a:spLocks noEditPoints="1"/>
          </p:cNvSpPr>
          <p:nvPr/>
        </p:nvSpPr>
        <p:spPr bwMode="auto">
          <a:xfrm>
            <a:off x="6004667" y="3146297"/>
            <a:ext cx="1936536" cy="1406797"/>
          </a:xfrm>
          <a:custGeom>
            <a:avLst/>
            <a:gdLst/>
            <a:ahLst/>
            <a:cxnLst>
              <a:cxn ang="0">
                <a:pos x="227" y="451"/>
              </a:cxn>
              <a:cxn ang="0">
                <a:pos x="218" y="470"/>
              </a:cxn>
              <a:cxn ang="0">
                <a:pos x="215" y="487"/>
              </a:cxn>
              <a:cxn ang="0">
                <a:pos x="241" y="464"/>
              </a:cxn>
              <a:cxn ang="0">
                <a:pos x="241" y="443"/>
              </a:cxn>
              <a:cxn ang="0">
                <a:pos x="139" y="505"/>
              </a:cxn>
              <a:cxn ang="0">
                <a:pos x="145" y="509"/>
              </a:cxn>
              <a:cxn ang="0">
                <a:pos x="167" y="486"/>
              </a:cxn>
              <a:cxn ang="0">
                <a:pos x="171" y="470"/>
              </a:cxn>
              <a:cxn ang="0">
                <a:pos x="167" y="465"/>
              </a:cxn>
              <a:cxn ang="0">
                <a:pos x="136" y="470"/>
              </a:cxn>
              <a:cxn ang="0">
                <a:pos x="158" y="457"/>
              </a:cxn>
              <a:cxn ang="0">
                <a:pos x="386" y="459"/>
              </a:cxn>
              <a:cxn ang="0">
                <a:pos x="337" y="454"/>
              </a:cxn>
              <a:cxn ang="0">
                <a:pos x="337" y="437"/>
              </a:cxn>
              <a:cxn ang="0">
                <a:pos x="300" y="442"/>
              </a:cxn>
              <a:cxn ang="0">
                <a:pos x="260" y="430"/>
              </a:cxn>
              <a:cxn ang="0">
                <a:pos x="241" y="421"/>
              </a:cxn>
              <a:cxn ang="0">
                <a:pos x="208" y="395"/>
              </a:cxn>
              <a:cxn ang="0">
                <a:pos x="184" y="380"/>
              </a:cxn>
              <a:cxn ang="0">
                <a:pos x="182" y="405"/>
              </a:cxn>
              <a:cxn ang="0">
                <a:pos x="168" y="430"/>
              </a:cxn>
              <a:cxn ang="0">
                <a:pos x="148" y="442"/>
              </a:cxn>
              <a:cxn ang="0">
                <a:pos x="139" y="392"/>
              </a:cxn>
              <a:cxn ang="0">
                <a:pos x="134" y="372"/>
              </a:cxn>
              <a:cxn ang="0">
                <a:pos x="118" y="350"/>
              </a:cxn>
              <a:cxn ang="0">
                <a:pos x="76" y="351"/>
              </a:cxn>
              <a:cxn ang="0">
                <a:pos x="50" y="311"/>
              </a:cxn>
              <a:cxn ang="0">
                <a:pos x="40" y="306"/>
              </a:cxn>
              <a:cxn ang="0">
                <a:pos x="30" y="351"/>
              </a:cxn>
              <a:cxn ang="0">
                <a:pos x="0" y="350"/>
              </a:cxn>
              <a:cxn ang="0">
                <a:pos x="38" y="300"/>
              </a:cxn>
              <a:cxn ang="0">
                <a:pos x="71" y="225"/>
              </a:cxn>
              <a:cxn ang="0">
                <a:pos x="125" y="174"/>
              </a:cxn>
              <a:cxn ang="0">
                <a:pos x="231" y="81"/>
              </a:cxn>
              <a:cxn ang="0">
                <a:pos x="262" y="78"/>
              </a:cxn>
              <a:cxn ang="0">
                <a:pos x="302" y="39"/>
              </a:cxn>
              <a:cxn ang="0">
                <a:pos x="350" y="12"/>
              </a:cxn>
              <a:cxn ang="0">
                <a:pos x="368" y="7"/>
              </a:cxn>
              <a:cxn ang="0">
                <a:pos x="399" y="0"/>
              </a:cxn>
              <a:cxn ang="0">
                <a:pos x="439" y="33"/>
              </a:cxn>
              <a:cxn ang="0">
                <a:pos x="449" y="96"/>
              </a:cxn>
              <a:cxn ang="0">
                <a:pos x="532" y="178"/>
              </a:cxn>
              <a:cxn ang="0">
                <a:pos x="610" y="212"/>
              </a:cxn>
              <a:cxn ang="0">
                <a:pos x="701" y="263"/>
              </a:cxn>
              <a:cxn ang="0">
                <a:pos x="704" y="314"/>
              </a:cxn>
              <a:cxn ang="0">
                <a:pos x="594" y="330"/>
              </a:cxn>
              <a:cxn ang="0">
                <a:pos x="556" y="371"/>
              </a:cxn>
              <a:cxn ang="0">
                <a:pos x="510" y="412"/>
              </a:cxn>
              <a:cxn ang="0">
                <a:pos x="457" y="430"/>
              </a:cxn>
              <a:cxn ang="0">
                <a:pos x="412" y="446"/>
              </a:cxn>
            </a:cxnLst>
            <a:rect l="0" t="0" r="r" b="b"/>
            <a:pathLst>
              <a:path w="709" h="515">
                <a:moveTo>
                  <a:pt x="240" y="441"/>
                </a:moveTo>
                <a:cubicBezTo>
                  <a:pt x="237" y="440"/>
                  <a:pt x="236" y="438"/>
                  <a:pt x="234" y="438"/>
                </a:cubicBezTo>
                <a:cubicBezTo>
                  <a:pt x="233" y="438"/>
                  <a:pt x="225" y="443"/>
                  <a:pt x="225" y="443"/>
                </a:cubicBezTo>
                <a:cubicBezTo>
                  <a:pt x="225" y="445"/>
                  <a:pt x="228" y="448"/>
                  <a:pt x="227" y="451"/>
                </a:cubicBezTo>
                <a:cubicBezTo>
                  <a:pt x="226" y="454"/>
                  <a:pt x="222" y="455"/>
                  <a:pt x="220" y="457"/>
                </a:cubicBezTo>
                <a:cubicBezTo>
                  <a:pt x="217" y="460"/>
                  <a:pt x="213" y="459"/>
                  <a:pt x="212" y="462"/>
                </a:cubicBezTo>
                <a:cubicBezTo>
                  <a:pt x="213" y="464"/>
                  <a:pt x="218" y="462"/>
                  <a:pt x="219" y="463"/>
                </a:cubicBezTo>
                <a:cubicBezTo>
                  <a:pt x="223" y="466"/>
                  <a:pt x="215" y="467"/>
                  <a:pt x="218" y="470"/>
                </a:cubicBezTo>
                <a:cubicBezTo>
                  <a:pt x="221" y="473"/>
                  <a:pt x="218" y="475"/>
                  <a:pt x="218" y="478"/>
                </a:cubicBezTo>
                <a:cubicBezTo>
                  <a:pt x="216" y="478"/>
                  <a:pt x="213" y="479"/>
                  <a:pt x="213" y="481"/>
                </a:cubicBezTo>
                <a:cubicBezTo>
                  <a:pt x="213" y="484"/>
                  <a:pt x="208" y="484"/>
                  <a:pt x="209" y="488"/>
                </a:cubicBezTo>
                <a:cubicBezTo>
                  <a:pt x="211" y="488"/>
                  <a:pt x="214" y="483"/>
                  <a:pt x="215" y="487"/>
                </a:cubicBezTo>
                <a:cubicBezTo>
                  <a:pt x="220" y="488"/>
                  <a:pt x="224" y="480"/>
                  <a:pt x="229" y="477"/>
                </a:cubicBezTo>
                <a:cubicBezTo>
                  <a:pt x="231" y="476"/>
                  <a:pt x="233" y="475"/>
                  <a:pt x="235" y="473"/>
                </a:cubicBezTo>
                <a:cubicBezTo>
                  <a:pt x="238" y="470"/>
                  <a:pt x="240" y="470"/>
                  <a:pt x="243" y="468"/>
                </a:cubicBezTo>
                <a:cubicBezTo>
                  <a:pt x="246" y="465"/>
                  <a:pt x="243" y="465"/>
                  <a:pt x="241" y="464"/>
                </a:cubicBezTo>
                <a:cubicBezTo>
                  <a:pt x="236" y="462"/>
                  <a:pt x="242" y="459"/>
                  <a:pt x="241" y="455"/>
                </a:cubicBezTo>
                <a:cubicBezTo>
                  <a:pt x="240" y="453"/>
                  <a:pt x="238" y="449"/>
                  <a:pt x="238" y="447"/>
                </a:cubicBezTo>
                <a:cubicBezTo>
                  <a:pt x="238" y="447"/>
                  <a:pt x="238" y="447"/>
                  <a:pt x="238" y="447"/>
                </a:cubicBezTo>
                <a:cubicBezTo>
                  <a:pt x="245" y="447"/>
                  <a:pt x="242" y="447"/>
                  <a:pt x="241" y="443"/>
                </a:cubicBezTo>
                <a:cubicBezTo>
                  <a:pt x="240" y="441"/>
                  <a:pt x="240" y="441"/>
                  <a:pt x="240" y="441"/>
                </a:cubicBezTo>
                <a:close/>
                <a:moveTo>
                  <a:pt x="145" y="509"/>
                </a:moveTo>
                <a:cubicBezTo>
                  <a:pt x="144" y="508"/>
                  <a:pt x="144" y="506"/>
                  <a:pt x="143" y="505"/>
                </a:cubicBezTo>
                <a:cubicBezTo>
                  <a:pt x="142" y="504"/>
                  <a:pt x="139" y="505"/>
                  <a:pt x="139" y="505"/>
                </a:cubicBezTo>
                <a:cubicBezTo>
                  <a:pt x="136" y="507"/>
                  <a:pt x="137" y="509"/>
                  <a:pt x="137" y="511"/>
                </a:cubicBezTo>
                <a:cubicBezTo>
                  <a:pt x="137" y="512"/>
                  <a:pt x="136" y="514"/>
                  <a:pt x="138" y="515"/>
                </a:cubicBezTo>
                <a:cubicBezTo>
                  <a:pt x="140" y="515"/>
                  <a:pt x="142" y="515"/>
                  <a:pt x="144" y="514"/>
                </a:cubicBezTo>
                <a:cubicBezTo>
                  <a:pt x="145" y="509"/>
                  <a:pt x="145" y="509"/>
                  <a:pt x="145" y="509"/>
                </a:cubicBezTo>
                <a:close/>
                <a:moveTo>
                  <a:pt x="171" y="470"/>
                </a:moveTo>
                <a:cubicBezTo>
                  <a:pt x="169" y="471"/>
                  <a:pt x="169" y="472"/>
                  <a:pt x="167" y="474"/>
                </a:cubicBezTo>
                <a:cubicBezTo>
                  <a:pt x="165" y="476"/>
                  <a:pt x="164" y="478"/>
                  <a:pt x="165" y="480"/>
                </a:cubicBezTo>
                <a:cubicBezTo>
                  <a:pt x="166" y="482"/>
                  <a:pt x="165" y="484"/>
                  <a:pt x="167" y="486"/>
                </a:cubicBezTo>
                <a:cubicBezTo>
                  <a:pt x="170" y="488"/>
                  <a:pt x="172" y="480"/>
                  <a:pt x="172" y="478"/>
                </a:cubicBezTo>
                <a:cubicBezTo>
                  <a:pt x="172" y="477"/>
                  <a:pt x="173" y="476"/>
                  <a:pt x="173" y="475"/>
                </a:cubicBezTo>
                <a:cubicBezTo>
                  <a:pt x="174" y="474"/>
                  <a:pt x="175" y="472"/>
                  <a:pt x="173" y="472"/>
                </a:cubicBezTo>
                <a:cubicBezTo>
                  <a:pt x="171" y="470"/>
                  <a:pt x="171" y="470"/>
                  <a:pt x="171" y="470"/>
                </a:cubicBezTo>
                <a:close/>
                <a:moveTo>
                  <a:pt x="163" y="456"/>
                </a:moveTo>
                <a:cubicBezTo>
                  <a:pt x="166" y="456"/>
                  <a:pt x="166" y="456"/>
                  <a:pt x="166" y="456"/>
                </a:cubicBezTo>
                <a:cubicBezTo>
                  <a:pt x="167" y="456"/>
                  <a:pt x="170" y="459"/>
                  <a:pt x="169" y="461"/>
                </a:cubicBezTo>
                <a:cubicBezTo>
                  <a:pt x="169" y="463"/>
                  <a:pt x="167" y="463"/>
                  <a:pt x="167" y="465"/>
                </a:cubicBezTo>
                <a:cubicBezTo>
                  <a:pt x="165" y="470"/>
                  <a:pt x="159" y="470"/>
                  <a:pt x="155" y="467"/>
                </a:cubicBezTo>
                <a:cubicBezTo>
                  <a:pt x="153" y="466"/>
                  <a:pt x="150" y="463"/>
                  <a:pt x="149" y="467"/>
                </a:cubicBezTo>
                <a:cubicBezTo>
                  <a:pt x="148" y="473"/>
                  <a:pt x="146" y="465"/>
                  <a:pt x="142" y="467"/>
                </a:cubicBezTo>
                <a:cubicBezTo>
                  <a:pt x="141" y="467"/>
                  <a:pt x="137" y="470"/>
                  <a:pt x="136" y="470"/>
                </a:cubicBezTo>
                <a:cubicBezTo>
                  <a:pt x="134" y="468"/>
                  <a:pt x="139" y="465"/>
                  <a:pt x="140" y="464"/>
                </a:cubicBezTo>
                <a:cubicBezTo>
                  <a:pt x="143" y="463"/>
                  <a:pt x="144" y="463"/>
                  <a:pt x="146" y="460"/>
                </a:cubicBezTo>
                <a:cubicBezTo>
                  <a:pt x="147" y="459"/>
                  <a:pt x="148" y="460"/>
                  <a:pt x="150" y="459"/>
                </a:cubicBezTo>
                <a:cubicBezTo>
                  <a:pt x="153" y="457"/>
                  <a:pt x="153" y="456"/>
                  <a:pt x="158" y="457"/>
                </a:cubicBezTo>
                <a:cubicBezTo>
                  <a:pt x="161" y="458"/>
                  <a:pt x="161" y="456"/>
                  <a:pt x="163" y="456"/>
                </a:cubicBezTo>
                <a:close/>
                <a:moveTo>
                  <a:pt x="412" y="446"/>
                </a:moveTo>
                <a:cubicBezTo>
                  <a:pt x="411" y="445"/>
                  <a:pt x="410" y="445"/>
                  <a:pt x="409" y="445"/>
                </a:cubicBezTo>
                <a:cubicBezTo>
                  <a:pt x="400" y="448"/>
                  <a:pt x="392" y="451"/>
                  <a:pt x="386" y="459"/>
                </a:cubicBezTo>
                <a:cubicBezTo>
                  <a:pt x="381" y="464"/>
                  <a:pt x="376" y="463"/>
                  <a:pt x="370" y="467"/>
                </a:cubicBezTo>
                <a:cubicBezTo>
                  <a:pt x="366" y="469"/>
                  <a:pt x="366" y="473"/>
                  <a:pt x="360" y="474"/>
                </a:cubicBezTo>
                <a:cubicBezTo>
                  <a:pt x="347" y="477"/>
                  <a:pt x="356" y="470"/>
                  <a:pt x="350" y="464"/>
                </a:cubicBezTo>
                <a:cubicBezTo>
                  <a:pt x="347" y="461"/>
                  <a:pt x="341" y="454"/>
                  <a:pt x="337" y="454"/>
                </a:cubicBezTo>
                <a:cubicBezTo>
                  <a:pt x="333" y="454"/>
                  <a:pt x="336" y="445"/>
                  <a:pt x="337" y="443"/>
                </a:cubicBezTo>
                <a:cubicBezTo>
                  <a:pt x="340" y="438"/>
                  <a:pt x="341" y="435"/>
                  <a:pt x="345" y="431"/>
                </a:cubicBezTo>
                <a:cubicBezTo>
                  <a:pt x="349" y="427"/>
                  <a:pt x="342" y="430"/>
                  <a:pt x="341" y="431"/>
                </a:cubicBezTo>
                <a:cubicBezTo>
                  <a:pt x="338" y="431"/>
                  <a:pt x="338" y="434"/>
                  <a:pt x="337" y="437"/>
                </a:cubicBezTo>
                <a:cubicBezTo>
                  <a:pt x="336" y="439"/>
                  <a:pt x="331" y="443"/>
                  <a:pt x="329" y="444"/>
                </a:cubicBezTo>
                <a:cubicBezTo>
                  <a:pt x="322" y="445"/>
                  <a:pt x="326" y="450"/>
                  <a:pt x="323" y="452"/>
                </a:cubicBezTo>
                <a:cubicBezTo>
                  <a:pt x="322" y="453"/>
                  <a:pt x="312" y="456"/>
                  <a:pt x="310" y="456"/>
                </a:cubicBezTo>
                <a:cubicBezTo>
                  <a:pt x="306" y="456"/>
                  <a:pt x="301" y="446"/>
                  <a:pt x="300" y="442"/>
                </a:cubicBezTo>
                <a:cubicBezTo>
                  <a:pt x="299" y="440"/>
                  <a:pt x="300" y="434"/>
                  <a:pt x="297" y="436"/>
                </a:cubicBezTo>
                <a:cubicBezTo>
                  <a:pt x="291" y="439"/>
                  <a:pt x="291" y="439"/>
                  <a:pt x="286" y="436"/>
                </a:cubicBezTo>
                <a:cubicBezTo>
                  <a:pt x="279" y="433"/>
                  <a:pt x="273" y="429"/>
                  <a:pt x="266" y="428"/>
                </a:cubicBezTo>
                <a:cubicBezTo>
                  <a:pt x="266" y="426"/>
                  <a:pt x="261" y="430"/>
                  <a:pt x="260" y="430"/>
                </a:cubicBezTo>
                <a:cubicBezTo>
                  <a:pt x="257" y="432"/>
                  <a:pt x="257" y="429"/>
                  <a:pt x="257" y="427"/>
                </a:cubicBezTo>
                <a:cubicBezTo>
                  <a:pt x="258" y="424"/>
                  <a:pt x="253" y="413"/>
                  <a:pt x="253" y="413"/>
                </a:cubicBezTo>
                <a:cubicBezTo>
                  <a:pt x="252" y="416"/>
                  <a:pt x="249" y="427"/>
                  <a:pt x="247" y="427"/>
                </a:cubicBezTo>
                <a:cubicBezTo>
                  <a:pt x="247" y="424"/>
                  <a:pt x="244" y="421"/>
                  <a:pt x="241" y="421"/>
                </a:cubicBezTo>
                <a:cubicBezTo>
                  <a:pt x="234" y="423"/>
                  <a:pt x="237" y="419"/>
                  <a:pt x="237" y="415"/>
                </a:cubicBezTo>
                <a:cubicBezTo>
                  <a:pt x="236" y="411"/>
                  <a:pt x="231" y="400"/>
                  <a:pt x="226" y="401"/>
                </a:cubicBezTo>
                <a:cubicBezTo>
                  <a:pt x="214" y="402"/>
                  <a:pt x="223" y="394"/>
                  <a:pt x="217" y="394"/>
                </a:cubicBezTo>
                <a:cubicBezTo>
                  <a:pt x="215" y="394"/>
                  <a:pt x="211" y="394"/>
                  <a:pt x="208" y="395"/>
                </a:cubicBezTo>
                <a:cubicBezTo>
                  <a:pt x="202" y="396"/>
                  <a:pt x="204" y="391"/>
                  <a:pt x="201" y="389"/>
                </a:cubicBezTo>
                <a:cubicBezTo>
                  <a:pt x="198" y="385"/>
                  <a:pt x="195" y="387"/>
                  <a:pt x="191" y="385"/>
                </a:cubicBezTo>
                <a:cubicBezTo>
                  <a:pt x="188" y="383"/>
                  <a:pt x="188" y="372"/>
                  <a:pt x="187" y="373"/>
                </a:cubicBezTo>
                <a:cubicBezTo>
                  <a:pt x="181" y="376"/>
                  <a:pt x="182" y="374"/>
                  <a:pt x="184" y="380"/>
                </a:cubicBezTo>
                <a:cubicBezTo>
                  <a:pt x="187" y="381"/>
                  <a:pt x="186" y="389"/>
                  <a:pt x="186" y="391"/>
                </a:cubicBezTo>
                <a:cubicBezTo>
                  <a:pt x="186" y="393"/>
                  <a:pt x="185" y="395"/>
                  <a:pt x="185" y="397"/>
                </a:cubicBezTo>
                <a:cubicBezTo>
                  <a:pt x="186" y="398"/>
                  <a:pt x="187" y="399"/>
                  <a:pt x="187" y="400"/>
                </a:cubicBezTo>
                <a:cubicBezTo>
                  <a:pt x="187" y="403"/>
                  <a:pt x="183" y="404"/>
                  <a:pt x="182" y="405"/>
                </a:cubicBezTo>
                <a:cubicBezTo>
                  <a:pt x="179" y="409"/>
                  <a:pt x="188" y="409"/>
                  <a:pt x="189" y="410"/>
                </a:cubicBezTo>
                <a:cubicBezTo>
                  <a:pt x="189" y="417"/>
                  <a:pt x="171" y="417"/>
                  <a:pt x="182" y="426"/>
                </a:cubicBezTo>
                <a:cubicBezTo>
                  <a:pt x="182" y="427"/>
                  <a:pt x="176" y="426"/>
                  <a:pt x="175" y="426"/>
                </a:cubicBezTo>
                <a:cubicBezTo>
                  <a:pt x="172" y="424"/>
                  <a:pt x="169" y="427"/>
                  <a:pt x="168" y="430"/>
                </a:cubicBezTo>
                <a:cubicBezTo>
                  <a:pt x="165" y="434"/>
                  <a:pt x="159" y="436"/>
                  <a:pt x="155" y="440"/>
                </a:cubicBezTo>
                <a:cubicBezTo>
                  <a:pt x="154" y="442"/>
                  <a:pt x="152" y="449"/>
                  <a:pt x="150" y="449"/>
                </a:cubicBezTo>
                <a:cubicBezTo>
                  <a:pt x="149" y="447"/>
                  <a:pt x="149" y="444"/>
                  <a:pt x="149" y="442"/>
                </a:cubicBezTo>
                <a:cubicBezTo>
                  <a:pt x="148" y="442"/>
                  <a:pt x="149" y="442"/>
                  <a:pt x="148" y="442"/>
                </a:cubicBezTo>
                <a:cubicBezTo>
                  <a:pt x="148" y="440"/>
                  <a:pt x="144" y="442"/>
                  <a:pt x="144" y="438"/>
                </a:cubicBezTo>
                <a:cubicBezTo>
                  <a:pt x="144" y="436"/>
                  <a:pt x="145" y="433"/>
                  <a:pt x="146" y="431"/>
                </a:cubicBezTo>
                <a:cubicBezTo>
                  <a:pt x="149" y="426"/>
                  <a:pt x="148" y="420"/>
                  <a:pt x="148" y="414"/>
                </a:cubicBezTo>
                <a:cubicBezTo>
                  <a:pt x="148" y="404"/>
                  <a:pt x="150" y="395"/>
                  <a:pt x="139" y="392"/>
                </a:cubicBezTo>
                <a:cubicBezTo>
                  <a:pt x="134" y="391"/>
                  <a:pt x="133" y="393"/>
                  <a:pt x="130" y="393"/>
                </a:cubicBezTo>
                <a:cubicBezTo>
                  <a:pt x="130" y="393"/>
                  <a:pt x="130" y="393"/>
                  <a:pt x="130" y="393"/>
                </a:cubicBezTo>
                <a:cubicBezTo>
                  <a:pt x="129" y="387"/>
                  <a:pt x="130" y="387"/>
                  <a:pt x="136" y="384"/>
                </a:cubicBezTo>
                <a:cubicBezTo>
                  <a:pt x="140" y="381"/>
                  <a:pt x="139" y="373"/>
                  <a:pt x="134" y="372"/>
                </a:cubicBezTo>
                <a:cubicBezTo>
                  <a:pt x="118" y="369"/>
                  <a:pt x="133" y="352"/>
                  <a:pt x="139" y="346"/>
                </a:cubicBezTo>
                <a:cubicBezTo>
                  <a:pt x="142" y="344"/>
                  <a:pt x="136" y="344"/>
                  <a:pt x="134" y="345"/>
                </a:cubicBezTo>
                <a:cubicBezTo>
                  <a:pt x="131" y="347"/>
                  <a:pt x="130" y="350"/>
                  <a:pt x="127" y="353"/>
                </a:cubicBezTo>
                <a:cubicBezTo>
                  <a:pt x="123" y="356"/>
                  <a:pt x="121" y="352"/>
                  <a:pt x="118" y="350"/>
                </a:cubicBezTo>
                <a:cubicBezTo>
                  <a:pt x="112" y="348"/>
                  <a:pt x="109" y="346"/>
                  <a:pt x="102" y="346"/>
                </a:cubicBezTo>
                <a:cubicBezTo>
                  <a:pt x="96" y="347"/>
                  <a:pt x="99" y="346"/>
                  <a:pt x="96" y="343"/>
                </a:cubicBezTo>
                <a:cubicBezTo>
                  <a:pt x="89" y="340"/>
                  <a:pt x="86" y="352"/>
                  <a:pt x="83" y="354"/>
                </a:cubicBezTo>
                <a:cubicBezTo>
                  <a:pt x="81" y="356"/>
                  <a:pt x="78" y="351"/>
                  <a:pt x="76" y="351"/>
                </a:cubicBezTo>
                <a:cubicBezTo>
                  <a:pt x="72" y="351"/>
                  <a:pt x="71" y="348"/>
                  <a:pt x="69" y="345"/>
                </a:cubicBezTo>
                <a:cubicBezTo>
                  <a:pt x="68" y="340"/>
                  <a:pt x="65" y="323"/>
                  <a:pt x="60" y="334"/>
                </a:cubicBezTo>
                <a:cubicBezTo>
                  <a:pt x="55" y="343"/>
                  <a:pt x="57" y="325"/>
                  <a:pt x="57" y="324"/>
                </a:cubicBezTo>
                <a:cubicBezTo>
                  <a:pt x="57" y="319"/>
                  <a:pt x="50" y="315"/>
                  <a:pt x="50" y="311"/>
                </a:cubicBezTo>
                <a:cubicBezTo>
                  <a:pt x="50" y="302"/>
                  <a:pt x="60" y="303"/>
                  <a:pt x="62" y="296"/>
                </a:cubicBezTo>
                <a:cubicBezTo>
                  <a:pt x="63" y="291"/>
                  <a:pt x="64" y="288"/>
                  <a:pt x="63" y="283"/>
                </a:cubicBezTo>
                <a:cubicBezTo>
                  <a:pt x="59" y="283"/>
                  <a:pt x="60" y="293"/>
                  <a:pt x="58" y="295"/>
                </a:cubicBezTo>
                <a:cubicBezTo>
                  <a:pt x="53" y="301"/>
                  <a:pt x="46" y="301"/>
                  <a:pt x="40" y="306"/>
                </a:cubicBezTo>
                <a:cubicBezTo>
                  <a:pt x="37" y="309"/>
                  <a:pt x="39" y="314"/>
                  <a:pt x="37" y="319"/>
                </a:cubicBezTo>
                <a:cubicBezTo>
                  <a:pt x="35" y="322"/>
                  <a:pt x="34" y="331"/>
                  <a:pt x="34" y="335"/>
                </a:cubicBezTo>
                <a:cubicBezTo>
                  <a:pt x="34" y="339"/>
                  <a:pt x="39" y="344"/>
                  <a:pt x="38" y="347"/>
                </a:cubicBezTo>
                <a:cubicBezTo>
                  <a:pt x="35" y="352"/>
                  <a:pt x="34" y="350"/>
                  <a:pt x="30" y="351"/>
                </a:cubicBezTo>
                <a:cubicBezTo>
                  <a:pt x="26" y="353"/>
                  <a:pt x="29" y="363"/>
                  <a:pt x="22" y="360"/>
                </a:cubicBezTo>
                <a:cubicBezTo>
                  <a:pt x="15" y="357"/>
                  <a:pt x="22" y="355"/>
                  <a:pt x="20" y="350"/>
                </a:cubicBezTo>
                <a:cubicBezTo>
                  <a:pt x="19" y="347"/>
                  <a:pt x="6" y="349"/>
                  <a:pt x="0" y="350"/>
                </a:cubicBezTo>
                <a:cubicBezTo>
                  <a:pt x="0" y="350"/>
                  <a:pt x="0" y="350"/>
                  <a:pt x="0" y="350"/>
                </a:cubicBezTo>
                <a:cubicBezTo>
                  <a:pt x="5" y="345"/>
                  <a:pt x="5" y="345"/>
                  <a:pt x="5" y="345"/>
                </a:cubicBezTo>
                <a:cubicBezTo>
                  <a:pt x="9" y="342"/>
                  <a:pt x="12" y="342"/>
                  <a:pt x="14" y="338"/>
                </a:cubicBezTo>
                <a:cubicBezTo>
                  <a:pt x="17" y="332"/>
                  <a:pt x="15" y="323"/>
                  <a:pt x="16" y="317"/>
                </a:cubicBezTo>
                <a:cubicBezTo>
                  <a:pt x="18" y="305"/>
                  <a:pt x="34" y="313"/>
                  <a:pt x="38" y="300"/>
                </a:cubicBezTo>
                <a:cubicBezTo>
                  <a:pt x="39" y="295"/>
                  <a:pt x="40" y="292"/>
                  <a:pt x="45" y="289"/>
                </a:cubicBezTo>
                <a:cubicBezTo>
                  <a:pt x="49" y="286"/>
                  <a:pt x="60" y="280"/>
                  <a:pt x="64" y="277"/>
                </a:cubicBezTo>
                <a:cubicBezTo>
                  <a:pt x="66" y="265"/>
                  <a:pt x="66" y="257"/>
                  <a:pt x="63" y="244"/>
                </a:cubicBezTo>
                <a:cubicBezTo>
                  <a:pt x="61" y="236"/>
                  <a:pt x="67" y="231"/>
                  <a:pt x="71" y="225"/>
                </a:cubicBezTo>
                <a:cubicBezTo>
                  <a:pt x="73" y="222"/>
                  <a:pt x="74" y="219"/>
                  <a:pt x="78" y="218"/>
                </a:cubicBezTo>
                <a:cubicBezTo>
                  <a:pt x="83" y="217"/>
                  <a:pt x="85" y="215"/>
                  <a:pt x="88" y="210"/>
                </a:cubicBezTo>
                <a:cubicBezTo>
                  <a:pt x="92" y="204"/>
                  <a:pt x="99" y="207"/>
                  <a:pt x="102" y="201"/>
                </a:cubicBezTo>
                <a:cubicBezTo>
                  <a:pt x="108" y="190"/>
                  <a:pt x="116" y="182"/>
                  <a:pt x="125" y="174"/>
                </a:cubicBezTo>
                <a:cubicBezTo>
                  <a:pt x="132" y="168"/>
                  <a:pt x="139" y="161"/>
                  <a:pt x="146" y="155"/>
                </a:cubicBezTo>
                <a:cubicBezTo>
                  <a:pt x="154" y="148"/>
                  <a:pt x="176" y="149"/>
                  <a:pt x="179" y="140"/>
                </a:cubicBezTo>
                <a:cubicBezTo>
                  <a:pt x="184" y="124"/>
                  <a:pt x="178" y="124"/>
                  <a:pt x="195" y="114"/>
                </a:cubicBezTo>
                <a:cubicBezTo>
                  <a:pt x="209" y="106"/>
                  <a:pt x="224" y="96"/>
                  <a:pt x="231" y="81"/>
                </a:cubicBezTo>
                <a:cubicBezTo>
                  <a:pt x="231" y="80"/>
                  <a:pt x="233" y="73"/>
                  <a:pt x="235" y="76"/>
                </a:cubicBezTo>
                <a:cubicBezTo>
                  <a:pt x="238" y="79"/>
                  <a:pt x="237" y="84"/>
                  <a:pt x="241" y="85"/>
                </a:cubicBezTo>
                <a:cubicBezTo>
                  <a:pt x="249" y="87"/>
                  <a:pt x="251" y="81"/>
                  <a:pt x="257" y="80"/>
                </a:cubicBezTo>
                <a:cubicBezTo>
                  <a:pt x="259" y="80"/>
                  <a:pt x="260" y="79"/>
                  <a:pt x="262" y="78"/>
                </a:cubicBezTo>
                <a:cubicBezTo>
                  <a:pt x="266" y="77"/>
                  <a:pt x="277" y="86"/>
                  <a:pt x="279" y="80"/>
                </a:cubicBezTo>
                <a:cubicBezTo>
                  <a:pt x="282" y="70"/>
                  <a:pt x="261" y="62"/>
                  <a:pt x="269" y="55"/>
                </a:cubicBezTo>
                <a:cubicBezTo>
                  <a:pt x="273" y="52"/>
                  <a:pt x="280" y="52"/>
                  <a:pt x="285" y="48"/>
                </a:cubicBezTo>
                <a:cubicBezTo>
                  <a:pt x="290" y="45"/>
                  <a:pt x="296" y="41"/>
                  <a:pt x="302" y="39"/>
                </a:cubicBezTo>
                <a:cubicBezTo>
                  <a:pt x="307" y="36"/>
                  <a:pt x="311" y="32"/>
                  <a:pt x="316" y="29"/>
                </a:cubicBezTo>
                <a:cubicBezTo>
                  <a:pt x="333" y="21"/>
                  <a:pt x="333" y="21"/>
                  <a:pt x="333" y="21"/>
                </a:cubicBezTo>
                <a:cubicBezTo>
                  <a:pt x="336" y="19"/>
                  <a:pt x="340" y="20"/>
                  <a:pt x="343" y="18"/>
                </a:cubicBezTo>
                <a:cubicBezTo>
                  <a:pt x="346" y="17"/>
                  <a:pt x="349" y="13"/>
                  <a:pt x="350" y="12"/>
                </a:cubicBezTo>
                <a:cubicBezTo>
                  <a:pt x="350" y="12"/>
                  <a:pt x="350" y="12"/>
                  <a:pt x="350" y="12"/>
                </a:cubicBezTo>
                <a:cubicBezTo>
                  <a:pt x="352" y="10"/>
                  <a:pt x="352" y="11"/>
                  <a:pt x="355" y="10"/>
                </a:cubicBezTo>
                <a:cubicBezTo>
                  <a:pt x="358" y="9"/>
                  <a:pt x="358" y="3"/>
                  <a:pt x="364" y="4"/>
                </a:cubicBezTo>
                <a:cubicBezTo>
                  <a:pt x="365" y="4"/>
                  <a:pt x="367" y="6"/>
                  <a:pt x="368" y="7"/>
                </a:cubicBezTo>
                <a:cubicBezTo>
                  <a:pt x="370" y="8"/>
                  <a:pt x="376" y="6"/>
                  <a:pt x="378" y="6"/>
                </a:cubicBezTo>
                <a:cubicBezTo>
                  <a:pt x="383" y="4"/>
                  <a:pt x="390" y="10"/>
                  <a:pt x="394" y="12"/>
                </a:cubicBezTo>
                <a:cubicBezTo>
                  <a:pt x="399" y="15"/>
                  <a:pt x="399" y="5"/>
                  <a:pt x="399" y="3"/>
                </a:cubicBezTo>
                <a:cubicBezTo>
                  <a:pt x="399" y="2"/>
                  <a:pt x="399" y="1"/>
                  <a:pt x="399" y="0"/>
                </a:cubicBezTo>
                <a:cubicBezTo>
                  <a:pt x="399" y="0"/>
                  <a:pt x="399" y="0"/>
                  <a:pt x="399" y="0"/>
                </a:cubicBezTo>
                <a:cubicBezTo>
                  <a:pt x="414" y="9"/>
                  <a:pt x="414" y="9"/>
                  <a:pt x="414" y="9"/>
                </a:cubicBezTo>
                <a:cubicBezTo>
                  <a:pt x="423" y="12"/>
                  <a:pt x="425" y="14"/>
                  <a:pt x="431" y="21"/>
                </a:cubicBezTo>
                <a:cubicBezTo>
                  <a:pt x="434" y="26"/>
                  <a:pt x="434" y="30"/>
                  <a:pt x="439" y="33"/>
                </a:cubicBezTo>
                <a:cubicBezTo>
                  <a:pt x="450" y="40"/>
                  <a:pt x="456" y="21"/>
                  <a:pt x="457" y="41"/>
                </a:cubicBezTo>
                <a:cubicBezTo>
                  <a:pt x="457" y="47"/>
                  <a:pt x="464" y="54"/>
                  <a:pt x="462" y="60"/>
                </a:cubicBezTo>
                <a:cubicBezTo>
                  <a:pt x="461" y="65"/>
                  <a:pt x="457" y="65"/>
                  <a:pt x="457" y="72"/>
                </a:cubicBezTo>
                <a:cubicBezTo>
                  <a:pt x="457" y="82"/>
                  <a:pt x="449" y="88"/>
                  <a:pt x="449" y="96"/>
                </a:cubicBezTo>
                <a:cubicBezTo>
                  <a:pt x="449" y="105"/>
                  <a:pt x="460" y="110"/>
                  <a:pt x="467" y="115"/>
                </a:cubicBezTo>
                <a:cubicBezTo>
                  <a:pt x="468" y="123"/>
                  <a:pt x="459" y="125"/>
                  <a:pt x="465" y="132"/>
                </a:cubicBezTo>
                <a:cubicBezTo>
                  <a:pt x="476" y="147"/>
                  <a:pt x="489" y="154"/>
                  <a:pt x="505" y="163"/>
                </a:cubicBezTo>
                <a:cubicBezTo>
                  <a:pt x="513" y="167"/>
                  <a:pt x="523" y="181"/>
                  <a:pt x="532" y="178"/>
                </a:cubicBezTo>
                <a:cubicBezTo>
                  <a:pt x="541" y="176"/>
                  <a:pt x="548" y="168"/>
                  <a:pt x="557" y="171"/>
                </a:cubicBezTo>
                <a:cubicBezTo>
                  <a:pt x="561" y="172"/>
                  <a:pt x="563" y="179"/>
                  <a:pt x="568" y="181"/>
                </a:cubicBezTo>
                <a:cubicBezTo>
                  <a:pt x="577" y="185"/>
                  <a:pt x="576" y="172"/>
                  <a:pt x="585" y="187"/>
                </a:cubicBezTo>
                <a:cubicBezTo>
                  <a:pt x="591" y="197"/>
                  <a:pt x="602" y="203"/>
                  <a:pt x="610" y="212"/>
                </a:cubicBezTo>
                <a:cubicBezTo>
                  <a:pt x="616" y="215"/>
                  <a:pt x="624" y="228"/>
                  <a:pt x="629" y="234"/>
                </a:cubicBezTo>
                <a:cubicBezTo>
                  <a:pt x="639" y="247"/>
                  <a:pt x="650" y="253"/>
                  <a:pt x="667" y="253"/>
                </a:cubicBezTo>
                <a:cubicBezTo>
                  <a:pt x="673" y="253"/>
                  <a:pt x="681" y="252"/>
                  <a:pt x="688" y="255"/>
                </a:cubicBezTo>
                <a:cubicBezTo>
                  <a:pt x="694" y="257"/>
                  <a:pt x="696" y="261"/>
                  <a:pt x="701" y="263"/>
                </a:cubicBezTo>
                <a:cubicBezTo>
                  <a:pt x="701" y="263"/>
                  <a:pt x="701" y="263"/>
                  <a:pt x="701" y="263"/>
                </a:cubicBezTo>
                <a:cubicBezTo>
                  <a:pt x="695" y="275"/>
                  <a:pt x="695" y="275"/>
                  <a:pt x="695" y="275"/>
                </a:cubicBezTo>
                <a:cubicBezTo>
                  <a:pt x="694" y="283"/>
                  <a:pt x="694" y="289"/>
                  <a:pt x="700" y="295"/>
                </a:cubicBezTo>
                <a:cubicBezTo>
                  <a:pt x="705" y="300"/>
                  <a:pt x="709" y="308"/>
                  <a:pt x="704" y="314"/>
                </a:cubicBezTo>
                <a:cubicBezTo>
                  <a:pt x="701" y="319"/>
                  <a:pt x="690" y="318"/>
                  <a:pt x="685" y="321"/>
                </a:cubicBezTo>
                <a:cubicBezTo>
                  <a:pt x="677" y="324"/>
                  <a:pt x="673" y="331"/>
                  <a:pt x="664" y="333"/>
                </a:cubicBezTo>
                <a:cubicBezTo>
                  <a:pt x="636" y="338"/>
                  <a:pt x="636" y="338"/>
                  <a:pt x="636" y="338"/>
                </a:cubicBezTo>
                <a:cubicBezTo>
                  <a:pt x="617" y="342"/>
                  <a:pt x="608" y="348"/>
                  <a:pt x="594" y="330"/>
                </a:cubicBezTo>
                <a:cubicBezTo>
                  <a:pt x="589" y="323"/>
                  <a:pt x="587" y="336"/>
                  <a:pt x="585" y="341"/>
                </a:cubicBezTo>
                <a:cubicBezTo>
                  <a:pt x="583" y="343"/>
                  <a:pt x="577" y="339"/>
                  <a:pt x="575" y="346"/>
                </a:cubicBezTo>
                <a:cubicBezTo>
                  <a:pt x="573" y="350"/>
                  <a:pt x="573" y="357"/>
                  <a:pt x="568" y="358"/>
                </a:cubicBezTo>
                <a:cubicBezTo>
                  <a:pt x="558" y="361"/>
                  <a:pt x="562" y="366"/>
                  <a:pt x="556" y="371"/>
                </a:cubicBezTo>
                <a:cubicBezTo>
                  <a:pt x="551" y="375"/>
                  <a:pt x="541" y="369"/>
                  <a:pt x="540" y="377"/>
                </a:cubicBezTo>
                <a:cubicBezTo>
                  <a:pt x="538" y="388"/>
                  <a:pt x="533" y="387"/>
                  <a:pt x="530" y="396"/>
                </a:cubicBezTo>
                <a:cubicBezTo>
                  <a:pt x="528" y="400"/>
                  <a:pt x="526" y="400"/>
                  <a:pt x="521" y="403"/>
                </a:cubicBezTo>
                <a:cubicBezTo>
                  <a:pt x="517" y="405"/>
                  <a:pt x="516" y="410"/>
                  <a:pt x="510" y="412"/>
                </a:cubicBezTo>
                <a:cubicBezTo>
                  <a:pt x="506" y="413"/>
                  <a:pt x="502" y="412"/>
                  <a:pt x="498" y="415"/>
                </a:cubicBezTo>
                <a:cubicBezTo>
                  <a:pt x="490" y="419"/>
                  <a:pt x="487" y="428"/>
                  <a:pt x="476" y="420"/>
                </a:cubicBezTo>
                <a:cubicBezTo>
                  <a:pt x="472" y="417"/>
                  <a:pt x="467" y="424"/>
                  <a:pt x="464" y="426"/>
                </a:cubicBezTo>
                <a:cubicBezTo>
                  <a:pt x="462" y="428"/>
                  <a:pt x="459" y="428"/>
                  <a:pt x="457" y="430"/>
                </a:cubicBezTo>
                <a:cubicBezTo>
                  <a:pt x="454" y="431"/>
                  <a:pt x="453" y="434"/>
                  <a:pt x="450" y="436"/>
                </a:cubicBezTo>
                <a:cubicBezTo>
                  <a:pt x="446" y="438"/>
                  <a:pt x="441" y="436"/>
                  <a:pt x="438" y="437"/>
                </a:cubicBezTo>
                <a:cubicBezTo>
                  <a:pt x="433" y="439"/>
                  <a:pt x="427" y="447"/>
                  <a:pt x="423" y="446"/>
                </a:cubicBezTo>
                <a:cubicBezTo>
                  <a:pt x="412" y="446"/>
                  <a:pt x="412" y="446"/>
                  <a:pt x="412" y="44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9" name="Freeform 11">
            <a:extLst>
              <a:ext uri="{FF2B5EF4-FFF2-40B4-BE49-F238E27FC236}">
                <a16:creationId xmlns:a16="http://schemas.microsoft.com/office/drawing/2014/main" id="{DEA66013-0A6D-404B-98DD-08E5BF56D770}"/>
              </a:ext>
            </a:extLst>
          </p:cNvPr>
          <p:cNvSpPr>
            <a:spLocks noEditPoints="1"/>
          </p:cNvSpPr>
          <p:nvPr/>
        </p:nvSpPr>
        <p:spPr bwMode="auto">
          <a:xfrm>
            <a:off x="8183271" y="2549900"/>
            <a:ext cx="2143522" cy="2259294"/>
          </a:xfrm>
          <a:custGeom>
            <a:avLst/>
            <a:gdLst/>
            <a:ahLst/>
            <a:cxnLst>
              <a:cxn ang="0">
                <a:pos x="489" y="495"/>
              </a:cxn>
              <a:cxn ang="0">
                <a:pos x="475" y="497"/>
              </a:cxn>
              <a:cxn ang="0">
                <a:pos x="485" y="501"/>
              </a:cxn>
              <a:cxn ang="0">
                <a:pos x="494" y="496"/>
              </a:cxn>
              <a:cxn ang="0">
                <a:pos x="116" y="819"/>
              </a:cxn>
              <a:cxn ang="0">
                <a:pos x="68" y="785"/>
              </a:cxn>
              <a:cxn ang="0">
                <a:pos x="11" y="746"/>
              </a:cxn>
              <a:cxn ang="0">
                <a:pos x="16" y="655"/>
              </a:cxn>
              <a:cxn ang="0">
                <a:pos x="23" y="590"/>
              </a:cxn>
              <a:cxn ang="0">
                <a:pos x="103" y="553"/>
              </a:cxn>
              <a:cxn ang="0">
                <a:pos x="131" y="552"/>
              </a:cxn>
              <a:cxn ang="0">
                <a:pos x="135" y="514"/>
              </a:cxn>
              <a:cxn ang="0">
                <a:pos x="137" y="457"/>
              </a:cxn>
              <a:cxn ang="0">
                <a:pos x="141" y="409"/>
              </a:cxn>
              <a:cxn ang="0">
                <a:pos x="119" y="352"/>
              </a:cxn>
              <a:cxn ang="0">
                <a:pos x="85" y="328"/>
              </a:cxn>
              <a:cxn ang="0">
                <a:pos x="110" y="274"/>
              </a:cxn>
              <a:cxn ang="0">
                <a:pos x="161" y="232"/>
              </a:cxn>
              <a:cxn ang="0">
                <a:pos x="210" y="175"/>
              </a:cxn>
              <a:cxn ang="0">
                <a:pos x="249" y="84"/>
              </a:cxn>
              <a:cxn ang="0">
                <a:pos x="268" y="50"/>
              </a:cxn>
              <a:cxn ang="0">
                <a:pos x="312" y="24"/>
              </a:cxn>
              <a:cxn ang="0">
                <a:pos x="334" y="73"/>
              </a:cxn>
              <a:cxn ang="0">
                <a:pos x="313" y="121"/>
              </a:cxn>
              <a:cxn ang="0">
                <a:pos x="312" y="177"/>
              </a:cxn>
              <a:cxn ang="0">
                <a:pos x="355" y="238"/>
              </a:cxn>
              <a:cxn ang="0">
                <a:pos x="378" y="298"/>
              </a:cxn>
              <a:cxn ang="0">
                <a:pos x="437" y="245"/>
              </a:cxn>
              <a:cxn ang="0">
                <a:pos x="529" y="210"/>
              </a:cxn>
              <a:cxn ang="0">
                <a:pos x="551" y="157"/>
              </a:cxn>
              <a:cxn ang="0">
                <a:pos x="587" y="84"/>
              </a:cxn>
              <a:cxn ang="0">
                <a:pos x="652" y="78"/>
              </a:cxn>
              <a:cxn ang="0">
                <a:pos x="655" y="8"/>
              </a:cxn>
              <a:cxn ang="0">
                <a:pos x="736" y="25"/>
              </a:cxn>
              <a:cxn ang="0">
                <a:pos x="744" y="63"/>
              </a:cxn>
              <a:cxn ang="0">
                <a:pos x="726" y="147"/>
              </a:cxn>
              <a:cxn ang="0">
                <a:pos x="763" y="230"/>
              </a:cxn>
              <a:cxn ang="0">
                <a:pos x="782" y="272"/>
              </a:cxn>
              <a:cxn ang="0">
                <a:pos x="743" y="301"/>
              </a:cxn>
              <a:cxn ang="0">
                <a:pos x="672" y="348"/>
              </a:cxn>
              <a:cxn ang="0">
                <a:pos x="618" y="374"/>
              </a:cxn>
              <a:cxn ang="0">
                <a:pos x="634" y="411"/>
              </a:cxn>
              <a:cxn ang="0">
                <a:pos x="594" y="432"/>
              </a:cxn>
              <a:cxn ang="0">
                <a:pos x="536" y="460"/>
              </a:cxn>
              <a:cxn ang="0">
                <a:pos x="490" y="482"/>
              </a:cxn>
              <a:cxn ang="0">
                <a:pos x="447" y="477"/>
              </a:cxn>
              <a:cxn ang="0">
                <a:pos x="404" y="499"/>
              </a:cxn>
              <a:cxn ang="0">
                <a:pos x="380" y="540"/>
              </a:cxn>
              <a:cxn ang="0">
                <a:pos x="350" y="554"/>
              </a:cxn>
              <a:cxn ang="0">
                <a:pos x="317" y="567"/>
              </a:cxn>
              <a:cxn ang="0">
                <a:pos x="290" y="570"/>
              </a:cxn>
              <a:cxn ang="0">
                <a:pos x="267" y="603"/>
              </a:cxn>
              <a:cxn ang="0">
                <a:pos x="275" y="645"/>
              </a:cxn>
              <a:cxn ang="0">
                <a:pos x="272" y="689"/>
              </a:cxn>
              <a:cxn ang="0">
                <a:pos x="277" y="748"/>
              </a:cxn>
              <a:cxn ang="0">
                <a:pos x="272" y="787"/>
              </a:cxn>
              <a:cxn ang="0">
                <a:pos x="277" y="760"/>
              </a:cxn>
              <a:cxn ang="0">
                <a:pos x="246" y="739"/>
              </a:cxn>
              <a:cxn ang="0">
                <a:pos x="217" y="728"/>
              </a:cxn>
              <a:cxn ang="0">
                <a:pos x="165" y="743"/>
              </a:cxn>
              <a:cxn ang="0">
                <a:pos x="116" y="796"/>
              </a:cxn>
            </a:cxnLst>
            <a:rect l="0" t="0" r="r" b="b"/>
            <a:pathLst>
              <a:path w="785" h="828">
                <a:moveTo>
                  <a:pt x="493" y="495"/>
                </a:moveTo>
                <a:cubicBezTo>
                  <a:pt x="492" y="495"/>
                  <a:pt x="491" y="496"/>
                  <a:pt x="490" y="496"/>
                </a:cubicBezTo>
                <a:cubicBezTo>
                  <a:pt x="490" y="496"/>
                  <a:pt x="489" y="495"/>
                  <a:pt x="489" y="495"/>
                </a:cubicBezTo>
                <a:cubicBezTo>
                  <a:pt x="488" y="494"/>
                  <a:pt x="486" y="495"/>
                  <a:pt x="484" y="495"/>
                </a:cubicBezTo>
                <a:cubicBezTo>
                  <a:pt x="483" y="496"/>
                  <a:pt x="482" y="496"/>
                  <a:pt x="480" y="496"/>
                </a:cubicBezTo>
                <a:cubicBezTo>
                  <a:pt x="478" y="496"/>
                  <a:pt x="477" y="496"/>
                  <a:pt x="475" y="497"/>
                </a:cubicBezTo>
                <a:cubicBezTo>
                  <a:pt x="473" y="499"/>
                  <a:pt x="475" y="502"/>
                  <a:pt x="477" y="502"/>
                </a:cubicBezTo>
                <a:cubicBezTo>
                  <a:pt x="480" y="503"/>
                  <a:pt x="481" y="503"/>
                  <a:pt x="483" y="502"/>
                </a:cubicBezTo>
                <a:cubicBezTo>
                  <a:pt x="484" y="501"/>
                  <a:pt x="484" y="501"/>
                  <a:pt x="485" y="501"/>
                </a:cubicBezTo>
                <a:cubicBezTo>
                  <a:pt x="487" y="501"/>
                  <a:pt x="489" y="501"/>
                  <a:pt x="491" y="501"/>
                </a:cubicBezTo>
                <a:cubicBezTo>
                  <a:pt x="492" y="501"/>
                  <a:pt x="494" y="500"/>
                  <a:pt x="494" y="500"/>
                </a:cubicBezTo>
                <a:cubicBezTo>
                  <a:pt x="496" y="498"/>
                  <a:pt x="495" y="497"/>
                  <a:pt x="494" y="496"/>
                </a:cubicBezTo>
                <a:cubicBezTo>
                  <a:pt x="493" y="495"/>
                  <a:pt x="493" y="495"/>
                  <a:pt x="493" y="495"/>
                </a:cubicBezTo>
                <a:close/>
                <a:moveTo>
                  <a:pt x="116" y="819"/>
                </a:moveTo>
                <a:cubicBezTo>
                  <a:pt x="116" y="819"/>
                  <a:pt x="116" y="819"/>
                  <a:pt x="116" y="819"/>
                </a:cubicBezTo>
                <a:cubicBezTo>
                  <a:pt x="108" y="813"/>
                  <a:pt x="108" y="813"/>
                  <a:pt x="108" y="813"/>
                </a:cubicBezTo>
                <a:cubicBezTo>
                  <a:pt x="97" y="808"/>
                  <a:pt x="78" y="828"/>
                  <a:pt x="84" y="803"/>
                </a:cubicBezTo>
                <a:cubicBezTo>
                  <a:pt x="87" y="793"/>
                  <a:pt x="82" y="774"/>
                  <a:pt x="68" y="785"/>
                </a:cubicBezTo>
                <a:cubicBezTo>
                  <a:pt x="58" y="792"/>
                  <a:pt x="58" y="798"/>
                  <a:pt x="56" y="782"/>
                </a:cubicBezTo>
                <a:cubicBezTo>
                  <a:pt x="54" y="768"/>
                  <a:pt x="40" y="770"/>
                  <a:pt x="30" y="777"/>
                </a:cubicBezTo>
                <a:cubicBezTo>
                  <a:pt x="7" y="792"/>
                  <a:pt x="10" y="758"/>
                  <a:pt x="11" y="746"/>
                </a:cubicBezTo>
                <a:cubicBezTo>
                  <a:pt x="16" y="737"/>
                  <a:pt x="26" y="718"/>
                  <a:pt x="23" y="707"/>
                </a:cubicBezTo>
                <a:cubicBezTo>
                  <a:pt x="21" y="694"/>
                  <a:pt x="0" y="695"/>
                  <a:pt x="1" y="676"/>
                </a:cubicBezTo>
                <a:cubicBezTo>
                  <a:pt x="2" y="666"/>
                  <a:pt x="12" y="663"/>
                  <a:pt x="16" y="655"/>
                </a:cubicBezTo>
                <a:cubicBezTo>
                  <a:pt x="17" y="651"/>
                  <a:pt x="14" y="642"/>
                  <a:pt x="12" y="639"/>
                </a:cubicBezTo>
                <a:cubicBezTo>
                  <a:pt x="5" y="622"/>
                  <a:pt x="25" y="625"/>
                  <a:pt x="29" y="613"/>
                </a:cubicBezTo>
                <a:cubicBezTo>
                  <a:pt x="34" y="598"/>
                  <a:pt x="8" y="611"/>
                  <a:pt x="23" y="590"/>
                </a:cubicBezTo>
                <a:cubicBezTo>
                  <a:pt x="27" y="583"/>
                  <a:pt x="29" y="573"/>
                  <a:pt x="31" y="565"/>
                </a:cubicBezTo>
                <a:cubicBezTo>
                  <a:pt x="34" y="554"/>
                  <a:pt x="47" y="547"/>
                  <a:pt x="57" y="546"/>
                </a:cubicBezTo>
                <a:cubicBezTo>
                  <a:pt x="71" y="545"/>
                  <a:pt x="96" y="537"/>
                  <a:pt x="103" y="553"/>
                </a:cubicBezTo>
                <a:cubicBezTo>
                  <a:pt x="108" y="564"/>
                  <a:pt x="111" y="562"/>
                  <a:pt x="119" y="553"/>
                </a:cubicBezTo>
                <a:cubicBezTo>
                  <a:pt x="121" y="551"/>
                  <a:pt x="122" y="551"/>
                  <a:pt x="125" y="552"/>
                </a:cubicBezTo>
                <a:cubicBezTo>
                  <a:pt x="127" y="553"/>
                  <a:pt x="128" y="553"/>
                  <a:pt x="131" y="552"/>
                </a:cubicBezTo>
                <a:cubicBezTo>
                  <a:pt x="134" y="552"/>
                  <a:pt x="138" y="551"/>
                  <a:pt x="141" y="548"/>
                </a:cubicBezTo>
                <a:cubicBezTo>
                  <a:pt x="145" y="544"/>
                  <a:pt x="143" y="534"/>
                  <a:pt x="141" y="529"/>
                </a:cubicBezTo>
                <a:cubicBezTo>
                  <a:pt x="138" y="525"/>
                  <a:pt x="135" y="520"/>
                  <a:pt x="135" y="514"/>
                </a:cubicBezTo>
                <a:cubicBezTo>
                  <a:pt x="128" y="509"/>
                  <a:pt x="119" y="483"/>
                  <a:pt x="128" y="477"/>
                </a:cubicBezTo>
                <a:cubicBezTo>
                  <a:pt x="130" y="476"/>
                  <a:pt x="136" y="477"/>
                  <a:pt x="136" y="473"/>
                </a:cubicBezTo>
                <a:cubicBezTo>
                  <a:pt x="136" y="466"/>
                  <a:pt x="128" y="463"/>
                  <a:pt x="137" y="457"/>
                </a:cubicBezTo>
                <a:cubicBezTo>
                  <a:pt x="144" y="453"/>
                  <a:pt x="150" y="451"/>
                  <a:pt x="156" y="443"/>
                </a:cubicBezTo>
                <a:cubicBezTo>
                  <a:pt x="161" y="436"/>
                  <a:pt x="170" y="421"/>
                  <a:pt x="157" y="415"/>
                </a:cubicBezTo>
                <a:cubicBezTo>
                  <a:pt x="150" y="415"/>
                  <a:pt x="143" y="417"/>
                  <a:pt x="141" y="409"/>
                </a:cubicBezTo>
                <a:cubicBezTo>
                  <a:pt x="140" y="403"/>
                  <a:pt x="140" y="397"/>
                  <a:pt x="140" y="391"/>
                </a:cubicBezTo>
                <a:cubicBezTo>
                  <a:pt x="140" y="381"/>
                  <a:pt x="150" y="375"/>
                  <a:pt x="136" y="367"/>
                </a:cubicBezTo>
                <a:cubicBezTo>
                  <a:pt x="129" y="363"/>
                  <a:pt x="127" y="355"/>
                  <a:pt x="119" y="352"/>
                </a:cubicBezTo>
                <a:cubicBezTo>
                  <a:pt x="107" y="348"/>
                  <a:pt x="90" y="355"/>
                  <a:pt x="79" y="350"/>
                </a:cubicBezTo>
                <a:cubicBezTo>
                  <a:pt x="79" y="350"/>
                  <a:pt x="79" y="350"/>
                  <a:pt x="79" y="350"/>
                </a:cubicBezTo>
                <a:cubicBezTo>
                  <a:pt x="85" y="328"/>
                  <a:pt x="85" y="328"/>
                  <a:pt x="85" y="328"/>
                </a:cubicBezTo>
                <a:cubicBezTo>
                  <a:pt x="88" y="317"/>
                  <a:pt x="89" y="308"/>
                  <a:pt x="98" y="301"/>
                </a:cubicBezTo>
                <a:cubicBezTo>
                  <a:pt x="102" y="298"/>
                  <a:pt x="106" y="297"/>
                  <a:pt x="109" y="291"/>
                </a:cubicBezTo>
                <a:cubicBezTo>
                  <a:pt x="112" y="285"/>
                  <a:pt x="110" y="280"/>
                  <a:pt x="110" y="274"/>
                </a:cubicBezTo>
                <a:cubicBezTo>
                  <a:pt x="110" y="268"/>
                  <a:pt x="108" y="255"/>
                  <a:pt x="115" y="253"/>
                </a:cubicBezTo>
                <a:cubicBezTo>
                  <a:pt x="121" y="252"/>
                  <a:pt x="123" y="258"/>
                  <a:pt x="129" y="251"/>
                </a:cubicBezTo>
                <a:cubicBezTo>
                  <a:pt x="139" y="240"/>
                  <a:pt x="146" y="234"/>
                  <a:pt x="161" y="232"/>
                </a:cubicBezTo>
                <a:cubicBezTo>
                  <a:pt x="183" y="229"/>
                  <a:pt x="177" y="208"/>
                  <a:pt x="184" y="193"/>
                </a:cubicBezTo>
                <a:cubicBezTo>
                  <a:pt x="187" y="186"/>
                  <a:pt x="194" y="185"/>
                  <a:pt x="201" y="183"/>
                </a:cubicBezTo>
                <a:cubicBezTo>
                  <a:pt x="205" y="182"/>
                  <a:pt x="207" y="177"/>
                  <a:pt x="210" y="175"/>
                </a:cubicBezTo>
                <a:cubicBezTo>
                  <a:pt x="215" y="172"/>
                  <a:pt x="219" y="171"/>
                  <a:pt x="224" y="168"/>
                </a:cubicBezTo>
                <a:cubicBezTo>
                  <a:pt x="244" y="163"/>
                  <a:pt x="244" y="146"/>
                  <a:pt x="238" y="130"/>
                </a:cubicBezTo>
                <a:cubicBezTo>
                  <a:pt x="232" y="112"/>
                  <a:pt x="235" y="97"/>
                  <a:pt x="249" y="84"/>
                </a:cubicBezTo>
                <a:cubicBezTo>
                  <a:pt x="252" y="80"/>
                  <a:pt x="256" y="77"/>
                  <a:pt x="259" y="73"/>
                </a:cubicBezTo>
                <a:cubicBezTo>
                  <a:pt x="263" y="69"/>
                  <a:pt x="264" y="64"/>
                  <a:pt x="266" y="58"/>
                </a:cubicBezTo>
                <a:cubicBezTo>
                  <a:pt x="268" y="50"/>
                  <a:pt x="268" y="50"/>
                  <a:pt x="268" y="50"/>
                </a:cubicBezTo>
                <a:cubicBezTo>
                  <a:pt x="268" y="50"/>
                  <a:pt x="268" y="50"/>
                  <a:pt x="268" y="50"/>
                </a:cubicBezTo>
                <a:cubicBezTo>
                  <a:pt x="274" y="53"/>
                  <a:pt x="295" y="53"/>
                  <a:pt x="301" y="50"/>
                </a:cubicBezTo>
                <a:cubicBezTo>
                  <a:pt x="310" y="45"/>
                  <a:pt x="309" y="32"/>
                  <a:pt x="312" y="24"/>
                </a:cubicBezTo>
                <a:cubicBezTo>
                  <a:pt x="317" y="11"/>
                  <a:pt x="346" y="19"/>
                  <a:pt x="355" y="23"/>
                </a:cubicBezTo>
                <a:cubicBezTo>
                  <a:pt x="368" y="29"/>
                  <a:pt x="355" y="69"/>
                  <a:pt x="347" y="72"/>
                </a:cubicBezTo>
                <a:cubicBezTo>
                  <a:pt x="342" y="74"/>
                  <a:pt x="339" y="72"/>
                  <a:pt x="334" y="73"/>
                </a:cubicBezTo>
                <a:cubicBezTo>
                  <a:pt x="325" y="75"/>
                  <a:pt x="323" y="83"/>
                  <a:pt x="331" y="88"/>
                </a:cubicBezTo>
                <a:cubicBezTo>
                  <a:pt x="339" y="93"/>
                  <a:pt x="333" y="101"/>
                  <a:pt x="329" y="106"/>
                </a:cubicBezTo>
                <a:cubicBezTo>
                  <a:pt x="327" y="112"/>
                  <a:pt x="319" y="117"/>
                  <a:pt x="313" y="121"/>
                </a:cubicBezTo>
                <a:cubicBezTo>
                  <a:pt x="309" y="123"/>
                  <a:pt x="293" y="134"/>
                  <a:pt x="297" y="141"/>
                </a:cubicBezTo>
                <a:cubicBezTo>
                  <a:pt x="303" y="150"/>
                  <a:pt x="304" y="153"/>
                  <a:pt x="304" y="164"/>
                </a:cubicBezTo>
                <a:cubicBezTo>
                  <a:pt x="304" y="170"/>
                  <a:pt x="309" y="173"/>
                  <a:pt x="312" y="177"/>
                </a:cubicBezTo>
                <a:cubicBezTo>
                  <a:pt x="316" y="182"/>
                  <a:pt x="317" y="200"/>
                  <a:pt x="323" y="201"/>
                </a:cubicBezTo>
                <a:cubicBezTo>
                  <a:pt x="331" y="203"/>
                  <a:pt x="334" y="203"/>
                  <a:pt x="334" y="214"/>
                </a:cubicBezTo>
                <a:cubicBezTo>
                  <a:pt x="334" y="235"/>
                  <a:pt x="333" y="237"/>
                  <a:pt x="355" y="238"/>
                </a:cubicBezTo>
                <a:cubicBezTo>
                  <a:pt x="368" y="240"/>
                  <a:pt x="353" y="252"/>
                  <a:pt x="353" y="261"/>
                </a:cubicBezTo>
                <a:cubicBezTo>
                  <a:pt x="354" y="278"/>
                  <a:pt x="331" y="292"/>
                  <a:pt x="339" y="313"/>
                </a:cubicBezTo>
                <a:cubicBezTo>
                  <a:pt x="343" y="326"/>
                  <a:pt x="372" y="303"/>
                  <a:pt x="378" y="298"/>
                </a:cubicBezTo>
                <a:cubicBezTo>
                  <a:pt x="387" y="291"/>
                  <a:pt x="401" y="285"/>
                  <a:pt x="406" y="274"/>
                </a:cubicBezTo>
                <a:cubicBezTo>
                  <a:pt x="409" y="267"/>
                  <a:pt x="412" y="253"/>
                  <a:pt x="419" y="249"/>
                </a:cubicBezTo>
                <a:cubicBezTo>
                  <a:pt x="425" y="246"/>
                  <a:pt x="429" y="250"/>
                  <a:pt x="437" y="245"/>
                </a:cubicBezTo>
                <a:cubicBezTo>
                  <a:pt x="466" y="225"/>
                  <a:pt x="457" y="264"/>
                  <a:pt x="484" y="255"/>
                </a:cubicBezTo>
                <a:cubicBezTo>
                  <a:pt x="494" y="246"/>
                  <a:pt x="502" y="234"/>
                  <a:pt x="511" y="223"/>
                </a:cubicBezTo>
                <a:cubicBezTo>
                  <a:pt x="517" y="216"/>
                  <a:pt x="519" y="214"/>
                  <a:pt x="529" y="210"/>
                </a:cubicBezTo>
                <a:cubicBezTo>
                  <a:pt x="541" y="206"/>
                  <a:pt x="533" y="191"/>
                  <a:pt x="538" y="183"/>
                </a:cubicBezTo>
                <a:cubicBezTo>
                  <a:pt x="540" y="178"/>
                  <a:pt x="544" y="176"/>
                  <a:pt x="546" y="172"/>
                </a:cubicBezTo>
                <a:cubicBezTo>
                  <a:pt x="549" y="167"/>
                  <a:pt x="550" y="163"/>
                  <a:pt x="551" y="157"/>
                </a:cubicBezTo>
                <a:cubicBezTo>
                  <a:pt x="554" y="144"/>
                  <a:pt x="557" y="133"/>
                  <a:pt x="562" y="121"/>
                </a:cubicBezTo>
                <a:cubicBezTo>
                  <a:pt x="566" y="113"/>
                  <a:pt x="566" y="107"/>
                  <a:pt x="566" y="97"/>
                </a:cubicBezTo>
                <a:cubicBezTo>
                  <a:pt x="566" y="83"/>
                  <a:pt x="574" y="73"/>
                  <a:pt x="587" y="84"/>
                </a:cubicBezTo>
                <a:cubicBezTo>
                  <a:pt x="600" y="93"/>
                  <a:pt x="604" y="75"/>
                  <a:pt x="615" y="75"/>
                </a:cubicBezTo>
                <a:cubicBezTo>
                  <a:pt x="621" y="75"/>
                  <a:pt x="623" y="85"/>
                  <a:pt x="627" y="89"/>
                </a:cubicBezTo>
                <a:cubicBezTo>
                  <a:pt x="634" y="99"/>
                  <a:pt x="652" y="87"/>
                  <a:pt x="652" y="78"/>
                </a:cubicBezTo>
                <a:cubicBezTo>
                  <a:pt x="653" y="69"/>
                  <a:pt x="653" y="54"/>
                  <a:pt x="657" y="47"/>
                </a:cubicBezTo>
                <a:cubicBezTo>
                  <a:pt x="660" y="37"/>
                  <a:pt x="635" y="43"/>
                  <a:pt x="636" y="32"/>
                </a:cubicBezTo>
                <a:cubicBezTo>
                  <a:pt x="637" y="24"/>
                  <a:pt x="649" y="13"/>
                  <a:pt x="655" y="8"/>
                </a:cubicBezTo>
                <a:cubicBezTo>
                  <a:pt x="662" y="0"/>
                  <a:pt x="665" y="5"/>
                  <a:pt x="672" y="8"/>
                </a:cubicBezTo>
                <a:cubicBezTo>
                  <a:pt x="679" y="11"/>
                  <a:pt x="685" y="4"/>
                  <a:pt x="691" y="2"/>
                </a:cubicBezTo>
                <a:cubicBezTo>
                  <a:pt x="700" y="0"/>
                  <a:pt x="729" y="19"/>
                  <a:pt x="736" y="25"/>
                </a:cubicBezTo>
                <a:cubicBezTo>
                  <a:pt x="742" y="33"/>
                  <a:pt x="742" y="33"/>
                  <a:pt x="742" y="33"/>
                </a:cubicBezTo>
                <a:cubicBezTo>
                  <a:pt x="742" y="33"/>
                  <a:pt x="742" y="33"/>
                  <a:pt x="742" y="33"/>
                </a:cubicBezTo>
                <a:cubicBezTo>
                  <a:pt x="746" y="44"/>
                  <a:pt x="740" y="53"/>
                  <a:pt x="744" y="63"/>
                </a:cubicBezTo>
                <a:cubicBezTo>
                  <a:pt x="752" y="83"/>
                  <a:pt x="726" y="89"/>
                  <a:pt x="726" y="105"/>
                </a:cubicBezTo>
                <a:cubicBezTo>
                  <a:pt x="726" y="112"/>
                  <a:pt x="737" y="120"/>
                  <a:pt x="730" y="127"/>
                </a:cubicBezTo>
                <a:cubicBezTo>
                  <a:pt x="723" y="133"/>
                  <a:pt x="724" y="138"/>
                  <a:pt x="726" y="147"/>
                </a:cubicBezTo>
                <a:cubicBezTo>
                  <a:pt x="729" y="157"/>
                  <a:pt x="736" y="165"/>
                  <a:pt x="738" y="177"/>
                </a:cubicBezTo>
                <a:cubicBezTo>
                  <a:pt x="739" y="187"/>
                  <a:pt x="739" y="192"/>
                  <a:pt x="745" y="200"/>
                </a:cubicBezTo>
                <a:cubicBezTo>
                  <a:pt x="755" y="214"/>
                  <a:pt x="765" y="211"/>
                  <a:pt x="763" y="230"/>
                </a:cubicBezTo>
                <a:cubicBezTo>
                  <a:pt x="761" y="247"/>
                  <a:pt x="779" y="256"/>
                  <a:pt x="785" y="269"/>
                </a:cubicBezTo>
                <a:cubicBezTo>
                  <a:pt x="785" y="269"/>
                  <a:pt x="785" y="269"/>
                  <a:pt x="785" y="269"/>
                </a:cubicBezTo>
                <a:cubicBezTo>
                  <a:pt x="784" y="270"/>
                  <a:pt x="783" y="271"/>
                  <a:pt x="782" y="272"/>
                </a:cubicBezTo>
                <a:cubicBezTo>
                  <a:pt x="777" y="281"/>
                  <a:pt x="775" y="288"/>
                  <a:pt x="766" y="294"/>
                </a:cubicBezTo>
                <a:cubicBezTo>
                  <a:pt x="765" y="295"/>
                  <a:pt x="759" y="293"/>
                  <a:pt x="757" y="293"/>
                </a:cubicBezTo>
                <a:cubicBezTo>
                  <a:pt x="755" y="293"/>
                  <a:pt x="747" y="300"/>
                  <a:pt x="743" y="301"/>
                </a:cubicBezTo>
                <a:cubicBezTo>
                  <a:pt x="739" y="302"/>
                  <a:pt x="735" y="301"/>
                  <a:pt x="731" y="305"/>
                </a:cubicBezTo>
                <a:cubicBezTo>
                  <a:pt x="720" y="316"/>
                  <a:pt x="711" y="333"/>
                  <a:pt x="694" y="338"/>
                </a:cubicBezTo>
                <a:cubicBezTo>
                  <a:pt x="692" y="341"/>
                  <a:pt x="674" y="352"/>
                  <a:pt x="672" y="348"/>
                </a:cubicBezTo>
                <a:cubicBezTo>
                  <a:pt x="651" y="356"/>
                  <a:pt x="651" y="356"/>
                  <a:pt x="651" y="356"/>
                </a:cubicBezTo>
                <a:cubicBezTo>
                  <a:pt x="648" y="357"/>
                  <a:pt x="631" y="368"/>
                  <a:pt x="631" y="362"/>
                </a:cubicBezTo>
                <a:cubicBezTo>
                  <a:pt x="630" y="362"/>
                  <a:pt x="619" y="372"/>
                  <a:pt x="618" y="374"/>
                </a:cubicBezTo>
                <a:cubicBezTo>
                  <a:pt x="618" y="377"/>
                  <a:pt x="624" y="381"/>
                  <a:pt x="624" y="385"/>
                </a:cubicBezTo>
                <a:cubicBezTo>
                  <a:pt x="624" y="388"/>
                  <a:pt x="632" y="388"/>
                  <a:pt x="633" y="397"/>
                </a:cubicBezTo>
                <a:cubicBezTo>
                  <a:pt x="633" y="401"/>
                  <a:pt x="635" y="408"/>
                  <a:pt x="634" y="411"/>
                </a:cubicBezTo>
                <a:cubicBezTo>
                  <a:pt x="633" y="411"/>
                  <a:pt x="630" y="407"/>
                  <a:pt x="630" y="410"/>
                </a:cubicBezTo>
                <a:cubicBezTo>
                  <a:pt x="630" y="420"/>
                  <a:pt x="620" y="418"/>
                  <a:pt x="614" y="418"/>
                </a:cubicBezTo>
                <a:cubicBezTo>
                  <a:pt x="604" y="419"/>
                  <a:pt x="600" y="426"/>
                  <a:pt x="594" y="432"/>
                </a:cubicBezTo>
                <a:cubicBezTo>
                  <a:pt x="591" y="438"/>
                  <a:pt x="582" y="439"/>
                  <a:pt x="576" y="439"/>
                </a:cubicBezTo>
                <a:cubicBezTo>
                  <a:pt x="571" y="439"/>
                  <a:pt x="572" y="449"/>
                  <a:pt x="566" y="450"/>
                </a:cubicBezTo>
                <a:cubicBezTo>
                  <a:pt x="554" y="450"/>
                  <a:pt x="544" y="451"/>
                  <a:pt x="536" y="460"/>
                </a:cubicBezTo>
                <a:cubicBezTo>
                  <a:pt x="528" y="469"/>
                  <a:pt x="528" y="496"/>
                  <a:pt x="516" y="471"/>
                </a:cubicBezTo>
                <a:cubicBezTo>
                  <a:pt x="514" y="467"/>
                  <a:pt x="503" y="464"/>
                  <a:pt x="499" y="467"/>
                </a:cubicBezTo>
                <a:cubicBezTo>
                  <a:pt x="491" y="473"/>
                  <a:pt x="506" y="482"/>
                  <a:pt x="490" y="482"/>
                </a:cubicBezTo>
                <a:cubicBezTo>
                  <a:pt x="477" y="479"/>
                  <a:pt x="478" y="490"/>
                  <a:pt x="472" y="490"/>
                </a:cubicBezTo>
                <a:cubicBezTo>
                  <a:pt x="472" y="479"/>
                  <a:pt x="469" y="478"/>
                  <a:pt x="458" y="480"/>
                </a:cubicBezTo>
                <a:cubicBezTo>
                  <a:pt x="454" y="481"/>
                  <a:pt x="450" y="476"/>
                  <a:pt x="447" y="477"/>
                </a:cubicBezTo>
                <a:cubicBezTo>
                  <a:pt x="437" y="480"/>
                  <a:pt x="440" y="472"/>
                  <a:pt x="432" y="474"/>
                </a:cubicBezTo>
                <a:cubicBezTo>
                  <a:pt x="429" y="474"/>
                  <a:pt x="417" y="467"/>
                  <a:pt x="420" y="476"/>
                </a:cubicBezTo>
                <a:cubicBezTo>
                  <a:pt x="422" y="480"/>
                  <a:pt x="407" y="495"/>
                  <a:pt x="404" y="499"/>
                </a:cubicBezTo>
                <a:cubicBezTo>
                  <a:pt x="397" y="508"/>
                  <a:pt x="393" y="496"/>
                  <a:pt x="386" y="510"/>
                </a:cubicBezTo>
                <a:cubicBezTo>
                  <a:pt x="385" y="512"/>
                  <a:pt x="382" y="515"/>
                  <a:pt x="382" y="517"/>
                </a:cubicBezTo>
                <a:cubicBezTo>
                  <a:pt x="382" y="522"/>
                  <a:pt x="388" y="537"/>
                  <a:pt x="380" y="540"/>
                </a:cubicBezTo>
                <a:cubicBezTo>
                  <a:pt x="374" y="542"/>
                  <a:pt x="373" y="537"/>
                  <a:pt x="366" y="541"/>
                </a:cubicBezTo>
                <a:cubicBezTo>
                  <a:pt x="359" y="544"/>
                  <a:pt x="358" y="535"/>
                  <a:pt x="352" y="541"/>
                </a:cubicBezTo>
                <a:cubicBezTo>
                  <a:pt x="353" y="545"/>
                  <a:pt x="356" y="552"/>
                  <a:pt x="350" y="554"/>
                </a:cubicBezTo>
                <a:cubicBezTo>
                  <a:pt x="347" y="555"/>
                  <a:pt x="343" y="554"/>
                  <a:pt x="340" y="554"/>
                </a:cubicBezTo>
                <a:cubicBezTo>
                  <a:pt x="337" y="554"/>
                  <a:pt x="328" y="558"/>
                  <a:pt x="325" y="559"/>
                </a:cubicBezTo>
                <a:cubicBezTo>
                  <a:pt x="320" y="561"/>
                  <a:pt x="320" y="564"/>
                  <a:pt x="317" y="567"/>
                </a:cubicBezTo>
                <a:cubicBezTo>
                  <a:pt x="312" y="573"/>
                  <a:pt x="309" y="561"/>
                  <a:pt x="302" y="567"/>
                </a:cubicBezTo>
                <a:cubicBezTo>
                  <a:pt x="299" y="569"/>
                  <a:pt x="292" y="575"/>
                  <a:pt x="291" y="570"/>
                </a:cubicBezTo>
                <a:cubicBezTo>
                  <a:pt x="290" y="570"/>
                  <a:pt x="290" y="570"/>
                  <a:pt x="290" y="570"/>
                </a:cubicBezTo>
                <a:cubicBezTo>
                  <a:pt x="290" y="576"/>
                  <a:pt x="288" y="578"/>
                  <a:pt x="284" y="581"/>
                </a:cubicBezTo>
                <a:cubicBezTo>
                  <a:pt x="280" y="584"/>
                  <a:pt x="280" y="587"/>
                  <a:pt x="279" y="591"/>
                </a:cubicBezTo>
                <a:cubicBezTo>
                  <a:pt x="279" y="591"/>
                  <a:pt x="269" y="601"/>
                  <a:pt x="267" y="603"/>
                </a:cubicBezTo>
                <a:cubicBezTo>
                  <a:pt x="264" y="609"/>
                  <a:pt x="262" y="619"/>
                  <a:pt x="260" y="625"/>
                </a:cubicBezTo>
                <a:cubicBezTo>
                  <a:pt x="260" y="629"/>
                  <a:pt x="262" y="642"/>
                  <a:pt x="265" y="645"/>
                </a:cubicBezTo>
                <a:cubicBezTo>
                  <a:pt x="270" y="650"/>
                  <a:pt x="272" y="642"/>
                  <a:pt x="275" y="645"/>
                </a:cubicBezTo>
                <a:cubicBezTo>
                  <a:pt x="278" y="647"/>
                  <a:pt x="286" y="660"/>
                  <a:pt x="287" y="663"/>
                </a:cubicBezTo>
                <a:cubicBezTo>
                  <a:pt x="288" y="670"/>
                  <a:pt x="280" y="671"/>
                  <a:pt x="279" y="676"/>
                </a:cubicBezTo>
                <a:cubicBezTo>
                  <a:pt x="278" y="682"/>
                  <a:pt x="277" y="686"/>
                  <a:pt x="272" y="689"/>
                </a:cubicBezTo>
                <a:cubicBezTo>
                  <a:pt x="268" y="691"/>
                  <a:pt x="270" y="704"/>
                  <a:pt x="269" y="709"/>
                </a:cubicBezTo>
                <a:cubicBezTo>
                  <a:pt x="268" y="718"/>
                  <a:pt x="274" y="725"/>
                  <a:pt x="274" y="734"/>
                </a:cubicBezTo>
                <a:cubicBezTo>
                  <a:pt x="276" y="738"/>
                  <a:pt x="275" y="745"/>
                  <a:pt x="277" y="748"/>
                </a:cubicBezTo>
                <a:cubicBezTo>
                  <a:pt x="280" y="754"/>
                  <a:pt x="281" y="761"/>
                  <a:pt x="282" y="767"/>
                </a:cubicBezTo>
                <a:cubicBezTo>
                  <a:pt x="282" y="772"/>
                  <a:pt x="288" y="779"/>
                  <a:pt x="286" y="784"/>
                </a:cubicBezTo>
                <a:cubicBezTo>
                  <a:pt x="283" y="788"/>
                  <a:pt x="277" y="788"/>
                  <a:pt x="272" y="787"/>
                </a:cubicBezTo>
                <a:cubicBezTo>
                  <a:pt x="266" y="786"/>
                  <a:pt x="268" y="780"/>
                  <a:pt x="271" y="776"/>
                </a:cubicBezTo>
                <a:cubicBezTo>
                  <a:pt x="273" y="772"/>
                  <a:pt x="270" y="771"/>
                  <a:pt x="271" y="767"/>
                </a:cubicBezTo>
                <a:cubicBezTo>
                  <a:pt x="271" y="766"/>
                  <a:pt x="276" y="764"/>
                  <a:pt x="277" y="760"/>
                </a:cubicBezTo>
                <a:cubicBezTo>
                  <a:pt x="277" y="756"/>
                  <a:pt x="273" y="748"/>
                  <a:pt x="270" y="746"/>
                </a:cubicBezTo>
                <a:cubicBezTo>
                  <a:pt x="265" y="743"/>
                  <a:pt x="267" y="739"/>
                  <a:pt x="264" y="735"/>
                </a:cubicBezTo>
                <a:cubicBezTo>
                  <a:pt x="262" y="733"/>
                  <a:pt x="254" y="739"/>
                  <a:pt x="246" y="739"/>
                </a:cubicBezTo>
                <a:cubicBezTo>
                  <a:pt x="246" y="739"/>
                  <a:pt x="246" y="739"/>
                  <a:pt x="246" y="739"/>
                </a:cubicBezTo>
                <a:cubicBezTo>
                  <a:pt x="244" y="734"/>
                  <a:pt x="239" y="731"/>
                  <a:pt x="234" y="729"/>
                </a:cubicBezTo>
                <a:cubicBezTo>
                  <a:pt x="229" y="728"/>
                  <a:pt x="222" y="726"/>
                  <a:pt x="217" y="728"/>
                </a:cubicBezTo>
                <a:cubicBezTo>
                  <a:pt x="211" y="729"/>
                  <a:pt x="205" y="732"/>
                  <a:pt x="199" y="734"/>
                </a:cubicBezTo>
                <a:cubicBezTo>
                  <a:pt x="195" y="737"/>
                  <a:pt x="192" y="742"/>
                  <a:pt x="189" y="743"/>
                </a:cubicBezTo>
                <a:cubicBezTo>
                  <a:pt x="178" y="747"/>
                  <a:pt x="175" y="738"/>
                  <a:pt x="165" y="743"/>
                </a:cubicBezTo>
                <a:cubicBezTo>
                  <a:pt x="158" y="747"/>
                  <a:pt x="156" y="742"/>
                  <a:pt x="151" y="741"/>
                </a:cubicBezTo>
                <a:cubicBezTo>
                  <a:pt x="132" y="735"/>
                  <a:pt x="147" y="786"/>
                  <a:pt x="128" y="787"/>
                </a:cubicBezTo>
                <a:cubicBezTo>
                  <a:pt x="123" y="788"/>
                  <a:pt x="114" y="788"/>
                  <a:pt x="116" y="796"/>
                </a:cubicBezTo>
                <a:cubicBezTo>
                  <a:pt x="117" y="802"/>
                  <a:pt x="120" y="807"/>
                  <a:pt x="121" y="813"/>
                </a:cubicBezTo>
                <a:lnTo>
                  <a:pt x="116" y="819"/>
                </a:lnTo>
                <a:close/>
              </a:path>
            </a:pathLst>
          </a:custGeom>
          <a:solidFill>
            <a:srgbClr val="34738D"/>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12">
            <a:extLst>
              <a:ext uri="{FF2B5EF4-FFF2-40B4-BE49-F238E27FC236}">
                <a16:creationId xmlns:a16="http://schemas.microsoft.com/office/drawing/2014/main" id="{A8E3BEAD-709E-49D9-9217-2FC41545F618}"/>
              </a:ext>
            </a:extLst>
          </p:cNvPr>
          <p:cNvSpPr>
            <a:spLocks/>
          </p:cNvSpPr>
          <p:nvPr/>
        </p:nvSpPr>
        <p:spPr bwMode="auto">
          <a:xfrm>
            <a:off x="7095724" y="1781601"/>
            <a:ext cx="1831290" cy="2122474"/>
          </a:xfrm>
          <a:custGeom>
            <a:avLst/>
            <a:gdLst/>
            <a:ahLst/>
            <a:cxnLst>
              <a:cxn ang="0">
                <a:pos x="2" y="496"/>
              </a:cxn>
              <a:cxn ang="0">
                <a:pos x="15" y="479"/>
              </a:cxn>
              <a:cxn ang="0">
                <a:pos x="44" y="455"/>
              </a:cxn>
              <a:cxn ang="0">
                <a:pos x="83" y="449"/>
              </a:cxn>
              <a:cxn ang="0">
                <a:pos x="76" y="431"/>
              </a:cxn>
              <a:cxn ang="0">
                <a:pos x="108" y="406"/>
              </a:cxn>
              <a:cxn ang="0">
                <a:pos x="144" y="398"/>
              </a:cxn>
              <a:cxn ang="0">
                <a:pos x="167" y="408"/>
              </a:cxn>
              <a:cxn ang="0">
                <a:pos x="184" y="395"/>
              </a:cxn>
              <a:cxn ang="0">
                <a:pos x="193" y="387"/>
              </a:cxn>
              <a:cxn ang="0">
                <a:pos x="209" y="366"/>
              </a:cxn>
              <a:cxn ang="0">
                <a:pos x="225" y="340"/>
              </a:cxn>
              <a:cxn ang="0">
                <a:pos x="233" y="319"/>
              </a:cxn>
              <a:cxn ang="0">
                <a:pos x="281" y="282"/>
              </a:cxn>
              <a:cxn ang="0">
                <a:pos x="300" y="247"/>
              </a:cxn>
              <a:cxn ang="0">
                <a:pos x="313" y="222"/>
              </a:cxn>
              <a:cxn ang="0">
                <a:pos x="346" y="200"/>
              </a:cxn>
              <a:cxn ang="0">
                <a:pos x="352" y="196"/>
              </a:cxn>
              <a:cxn ang="0">
                <a:pos x="363" y="131"/>
              </a:cxn>
              <a:cxn ang="0">
                <a:pos x="367" y="96"/>
              </a:cxn>
              <a:cxn ang="0">
                <a:pos x="399" y="74"/>
              </a:cxn>
              <a:cxn ang="0">
                <a:pos x="415" y="54"/>
              </a:cxn>
              <a:cxn ang="0">
                <a:pos x="427" y="47"/>
              </a:cxn>
              <a:cxn ang="0">
                <a:pos x="438" y="48"/>
              </a:cxn>
              <a:cxn ang="0">
                <a:pos x="454" y="49"/>
              </a:cxn>
              <a:cxn ang="0">
                <a:pos x="483" y="22"/>
              </a:cxn>
              <a:cxn ang="0">
                <a:pos x="498" y="31"/>
              </a:cxn>
              <a:cxn ang="0">
                <a:pos x="518" y="48"/>
              </a:cxn>
              <a:cxn ang="0">
                <a:pos x="520" y="64"/>
              </a:cxn>
              <a:cxn ang="0">
                <a:pos x="522" y="76"/>
              </a:cxn>
              <a:cxn ang="0">
                <a:pos x="526" y="81"/>
              </a:cxn>
              <a:cxn ang="0">
                <a:pos x="528" y="106"/>
              </a:cxn>
              <a:cxn ang="0">
                <a:pos x="486" y="138"/>
              </a:cxn>
              <a:cxn ang="0">
                <a:pos x="505" y="177"/>
              </a:cxn>
              <a:cxn ang="0">
                <a:pos x="520" y="214"/>
              </a:cxn>
              <a:cxn ang="0">
                <a:pos x="549" y="246"/>
              </a:cxn>
              <a:cxn ang="0">
                <a:pos x="558" y="298"/>
              </a:cxn>
              <a:cxn ang="0">
                <a:pos x="608" y="315"/>
              </a:cxn>
              <a:cxn ang="0">
                <a:pos x="663" y="289"/>
              </a:cxn>
              <a:cxn ang="0">
                <a:pos x="667" y="331"/>
              </a:cxn>
              <a:cxn ang="0">
                <a:pos x="658" y="354"/>
              </a:cxn>
              <a:cxn ang="0">
                <a:pos x="637" y="411"/>
              </a:cxn>
              <a:cxn ang="0">
                <a:pos x="609" y="456"/>
              </a:cxn>
              <a:cxn ang="0">
                <a:pos x="583" y="474"/>
              </a:cxn>
              <a:cxn ang="0">
                <a:pos x="528" y="532"/>
              </a:cxn>
              <a:cxn ang="0">
                <a:pos x="509" y="555"/>
              </a:cxn>
              <a:cxn ang="0">
                <a:pos x="497" y="582"/>
              </a:cxn>
              <a:cxn ang="0">
                <a:pos x="478" y="631"/>
              </a:cxn>
              <a:cxn ang="0">
                <a:pos x="461" y="658"/>
              </a:cxn>
              <a:cxn ang="0">
                <a:pos x="409" y="710"/>
              </a:cxn>
              <a:cxn ang="0">
                <a:pos x="376" y="724"/>
              </a:cxn>
              <a:cxn ang="0">
                <a:pos x="367" y="751"/>
              </a:cxn>
              <a:cxn ang="0">
                <a:pos x="325" y="774"/>
              </a:cxn>
              <a:cxn ang="0">
                <a:pos x="302" y="763"/>
              </a:cxn>
              <a:cxn ang="0">
                <a:pos x="268" y="753"/>
              </a:cxn>
              <a:cxn ang="0">
                <a:pos x="211" y="712"/>
              </a:cxn>
              <a:cxn ang="0">
                <a:pos x="169" y="681"/>
              </a:cxn>
              <a:cxn ang="0">
                <a:pos x="133" y="678"/>
              </a:cxn>
              <a:cxn ang="0">
                <a:pos x="66" y="632"/>
              </a:cxn>
              <a:cxn ang="0">
                <a:pos x="50" y="596"/>
              </a:cxn>
              <a:cxn ang="0">
                <a:pos x="63" y="560"/>
              </a:cxn>
              <a:cxn ang="0">
                <a:pos x="40" y="533"/>
              </a:cxn>
              <a:cxn ang="0">
                <a:pos x="15" y="509"/>
              </a:cxn>
            </a:cxnLst>
            <a:rect l="0" t="0" r="r" b="b"/>
            <a:pathLst>
              <a:path w="671" h="777">
                <a:moveTo>
                  <a:pt x="0" y="500"/>
                </a:moveTo>
                <a:cubicBezTo>
                  <a:pt x="0" y="498"/>
                  <a:pt x="1" y="497"/>
                  <a:pt x="2" y="496"/>
                </a:cubicBezTo>
                <a:cubicBezTo>
                  <a:pt x="5" y="494"/>
                  <a:pt x="7" y="494"/>
                  <a:pt x="10" y="491"/>
                </a:cubicBezTo>
                <a:cubicBezTo>
                  <a:pt x="11" y="489"/>
                  <a:pt x="14" y="481"/>
                  <a:pt x="15" y="479"/>
                </a:cubicBezTo>
                <a:cubicBezTo>
                  <a:pt x="20" y="477"/>
                  <a:pt x="21" y="473"/>
                  <a:pt x="28" y="474"/>
                </a:cubicBezTo>
                <a:cubicBezTo>
                  <a:pt x="40" y="476"/>
                  <a:pt x="37" y="461"/>
                  <a:pt x="44" y="455"/>
                </a:cubicBezTo>
                <a:cubicBezTo>
                  <a:pt x="54" y="448"/>
                  <a:pt x="53" y="459"/>
                  <a:pt x="61" y="459"/>
                </a:cubicBezTo>
                <a:cubicBezTo>
                  <a:pt x="66" y="459"/>
                  <a:pt x="87" y="458"/>
                  <a:pt x="83" y="449"/>
                </a:cubicBezTo>
                <a:cubicBezTo>
                  <a:pt x="81" y="445"/>
                  <a:pt x="75" y="445"/>
                  <a:pt x="72" y="443"/>
                </a:cubicBezTo>
                <a:cubicBezTo>
                  <a:pt x="65" y="439"/>
                  <a:pt x="75" y="434"/>
                  <a:pt x="76" y="431"/>
                </a:cubicBezTo>
                <a:cubicBezTo>
                  <a:pt x="79" y="425"/>
                  <a:pt x="87" y="420"/>
                  <a:pt x="91" y="414"/>
                </a:cubicBezTo>
                <a:cubicBezTo>
                  <a:pt x="95" y="408"/>
                  <a:pt x="101" y="415"/>
                  <a:pt x="108" y="406"/>
                </a:cubicBezTo>
                <a:cubicBezTo>
                  <a:pt x="117" y="394"/>
                  <a:pt x="116" y="422"/>
                  <a:pt x="132" y="412"/>
                </a:cubicBezTo>
                <a:cubicBezTo>
                  <a:pt x="138" y="408"/>
                  <a:pt x="140" y="403"/>
                  <a:pt x="144" y="398"/>
                </a:cubicBezTo>
                <a:cubicBezTo>
                  <a:pt x="147" y="394"/>
                  <a:pt x="149" y="402"/>
                  <a:pt x="153" y="397"/>
                </a:cubicBezTo>
                <a:cubicBezTo>
                  <a:pt x="156" y="393"/>
                  <a:pt x="157" y="410"/>
                  <a:pt x="167" y="408"/>
                </a:cubicBezTo>
                <a:cubicBezTo>
                  <a:pt x="174" y="407"/>
                  <a:pt x="175" y="395"/>
                  <a:pt x="181" y="399"/>
                </a:cubicBezTo>
                <a:cubicBezTo>
                  <a:pt x="186" y="403"/>
                  <a:pt x="196" y="395"/>
                  <a:pt x="184" y="395"/>
                </a:cubicBezTo>
                <a:cubicBezTo>
                  <a:pt x="174" y="395"/>
                  <a:pt x="179" y="392"/>
                  <a:pt x="184" y="389"/>
                </a:cubicBezTo>
                <a:cubicBezTo>
                  <a:pt x="190" y="385"/>
                  <a:pt x="185" y="381"/>
                  <a:pt x="193" y="387"/>
                </a:cubicBezTo>
                <a:cubicBezTo>
                  <a:pt x="197" y="389"/>
                  <a:pt x="203" y="374"/>
                  <a:pt x="204" y="371"/>
                </a:cubicBezTo>
                <a:cubicBezTo>
                  <a:pt x="205" y="369"/>
                  <a:pt x="210" y="370"/>
                  <a:pt x="209" y="366"/>
                </a:cubicBezTo>
                <a:cubicBezTo>
                  <a:pt x="203" y="346"/>
                  <a:pt x="223" y="362"/>
                  <a:pt x="217" y="348"/>
                </a:cubicBezTo>
                <a:cubicBezTo>
                  <a:pt x="213" y="340"/>
                  <a:pt x="222" y="343"/>
                  <a:pt x="225" y="340"/>
                </a:cubicBezTo>
                <a:cubicBezTo>
                  <a:pt x="231" y="334"/>
                  <a:pt x="227" y="333"/>
                  <a:pt x="225" y="328"/>
                </a:cubicBezTo>
                <a:cubicBezTo>
                  <a:pt x="220" y="317"/>
                  <a:pt x="227" y="320"/>
                  <a:pt x="233" y="319"/>
                </a:cubicBezTo>
                <a:cubicBezTo>
                  <a:pt x="241" y="317"/>
                  <a:pt x="255" y="302"/>
                  <a:pt x="262" y="296"/>
                </a:cubicBezTo>
                <a:cubicBezTo>
                  <a:pt x="270" y="290"/>
                  <a:pt x="274" y="291"/>
                  <a:pt x="281" y="282"/>
                </a:cubicBezTo>
                <a:cubicBezTo>
                  <a:pt x="285" y="277"/>
                  <a:pt x="284" y="272"/>
                  <a:pt x="284" y="266"/>
                </a:cubicBezTo>
                <a:cubicBezTo>
                  <a:pt x="285" y="256"/>
                  <a:pt x="300" y="259"/>
                  <a:pt x="300" y="247"/>
                </a:cubicBezTo>
                <a:cubicBezTo>
                  <a:pt x="300" y="240"/>
                  <a:pt x="298" y="239"/>
                  <a:pt x="304" y="235"/>
                </a:cubicBezTo>
                <a:cubicBezTo>
                  <a:pt x="309" y="231"/>
                  <a:pt x="308" y="227"/>
                  <a:pt x="313" y="222"/>
                </a:cubicBezTo>
                <a:cubicBezTo>
                  <a:pt x="320" y="216"/>
                  <a:pt x="321" y="213"/>
                  <a:pt x="328" y="205"/>
                </a:cubicBezTo>
                <a:cubicBezTo>
                  <a:pt x="332" y="201"/>
                  <a:pt x="342" y="196"/>
                  <a:pt x="346" y="200"/>
                </a:cubicBezTo>
                <a:cubicBezTo>
                  <a:pt x="349" y="202"/>
                  <a:pt x="335" y="205"/>
                  <a:pt x="339" y="208"/>
                </a:cubicBezTo>
                <a:cubicBezTo>
                  <a:pt x="347" y="215"/>
                  <a:pt x="362" y="205"/>
                  <a:pt x="352" y="196"/>
                </a:cubicBezTo>
                <a:cubicBezTo>
                  <a:pt x="336" y="184"/>
                  <a:pt x="349" y="166"/>
                  <a:pt x="357" y="153"/>
                </a:cubicBezTo>
                <a:cubicBezTo>
                  <a:pt x="362" y="147"/>
                  <a:pt x="358" y="137"/>
                  <a:pt x="363" y="131"/>
                </a:cubicBezTo>
                <a:cubicBezTo>
                  <a:pt x="371" y="120"/>
                  <a:pt x="375" y="124"/>
                  <a:pt x="369" y="110"/>
                </a:cubicBezTo>
                <a:cubicBezTo>
                  <a:pt x="368" y="106"/>
                  <a:pt x="362" y="98"/>
                  <a:pt x="367" y="96"/>
                </a:cubicBezTo>
                <a:cubicBezTo>
                  <a:pt x="379" y="90"/>
                  <a:pt x="376" y="86"/>
                  <a:pt x="380" y="75"/>
                </a:cubicBezTo>
                <a:cubicBezTo>
                  <a:pt x="384" y="66"/>
                  <a:pt x="391" y="81"/>
                  <a:pt x="399" y="74"/>
                </a:cubicBezTo>
                <a:cubicBezTo>
                  <a:pt x="401" y="72"/>
                  <a:pt x="402" y="69"/>
                  <a:pt x="404" y="66"/>
                </a:cubicBezTo>
                <a:cubicBezTo>
                  <a:pt x="406" y="64"/>
                  <a:pt x="418" y="57"/>
                  <a:pt x="415" y="54"/>
                </a:cubicBezTo>
                <a:cubicBezTo>
                  <a:pt x="412" y="51"/>
                  <a:pt x="405" y="49"/>
                  <a:pt x="404" y="44"/>
                </a:cubicBezTo>
                <a:cubicBezTo>
                  <a:pt x="401" y="31"/>
                  <a:pt x="424" y="40"/>
                  <a:pt x="427" y="47"/>
                </a:cubicBezTo>
                <a:cubicBezTo>
                  <a:pt x="429" y="51"/>
                  <a:pt x="430" y="63"/>
                  <a:pt x="437" y="62"/>
                </a:cubicBezTo>
                <a:cubicBezTo>
                  <a:pt x="441" y="60"/>
                  <a:pt x="438" y="51"/>
                  <a:pt x="438" y="48"/>
                </a:cubicBezTo>
                <a:cubicBezTo>
                  <a:pt x="438" y="45"/>
                  <a:pt x="441" y="37"/>
                  <a:pt x="444" y="41"/>
                </a:cubicBezTo>
                <a:cubicBezTo>
                  <a:pt x="445" y="44"/>
                  <a:pt x="449" y="55"/>
                  <a:pt x="454" y="49"/>
                </a:cubicBezTo>
                <a:cubicBezTo>
                  <a:pt x="458" y="44"/>
                  <a:pt x="452" y="36"/>
                  <a:pt x="458" y="31"/>
                </a:cubicBezTo>
                <a:cubicBezTo>
                  <a:pt x="461" y="29"/>
                  <a:pt x="495" y="0"/>
                  <a:pt x="483" y="22"/>
                </a:cubicBezTo>
                <a:cubicBezTo>
                  <a:pt x="479" y="28"/>
                  <a:pt x="487" y="27"/>
                  <a:pt x="489" y="27"/>
                </a:cubicBezTo>
                <a:cubicBezTo>
                  <a:pt x="494" y="28"/>
                  <a:pt x="494" y="31"/>
                  <a:pt x="498" y="31"/>
                </a:cubicBezTo>
                <a:cubicBezTo>
                  <a:pt x="509" y="31"/>
                  <a:pt x="498" y="41"/>
                  <a:pt x="509" y="41"/>
                </a:cubicBezTo>
                <a:cubicBezTo>
                  <a:pt x="516" y="41"/>
                  <a:pt x="519" y="38"/>
                  <a:pt x="518" y="48"/>
                </a:cubicBezTo>
                <a:cubicBezTo>
                  <a:pt x="518" y="50"/>
                  <a:pt x="517" y="57"/>
                  <a:pt x="520" y="58"/>
                </a:cubicBezTo>
                <a:cubicBezTo>
                  <a:pt x="528" y="59"/>
                  <a:pt x="529" y="62"/>
                  <a:pt x="520" y="64"/>
                </a:cubicBezTo>
                <a:cubicBezTo>
                  <a:pt x="518" y="65"/>
                  <a:pt x="515" y="67"/>
                  <a:pt x="515" y="70"/>
                </a:cubicBezTo>
                <a:cubicBezTo>
                  <a:pt x="515" y="73"/>
                  <a:pt x="520" y="76"/>
                  <a:pt x="522" y="76"/>
                </a:cubicBezTo>
                <a:cubicBezTo>
                  <a:pt x="527" y="77"/>
                  <a:pt x="526" y="79"/>
                  <a:pt x="526" y="81"/>
                </a:cubicBezTo>
                <a:cubicBezTo>
                  <a:pt x="526" y="81"/>
                  <a:pt x="526" y="81"/>
                  <a:pt x="526" y="81"/>
                </a:cubicBezTo>
                <a:cubicBezTo>
                  <a:pt x="524" y="88"/>
                  <a:pt x="524" y="88"/>
                  <a:pt x="524" y="88"/>
                </a:cubicBezTo>
                <a:cubicBezTo>
                  <a:pt x="525" y="93"/>
                  <a:pt x="528" y="102"/>
                  <a:pt x="528" y="106"/>
                </a:cubicBezTo>
                <a:cubicBezTo>
                  <a:pt x="529" y="122"/>
                  <a:pt x="512" y="113"/>
                  <a:pt x="508" y="125"/>
                </a:cubicBezTo>
                <a:cubicBezTo>
                  <a:pt x="503" y="140"/>
                  <a:pt x="501" y="138"/>
                  <a:pt x="486" y="138"/>
                </a:cubicBezTo>
                <a:cubicBezTo>
                  <a:pt x="473" y="137"/>
                  <a:pt x="483" y="161"/>
                  <a:pt x="486" y="168"/>
                </a:cubicBezTo>
                <a:cubicBezTo>
                  <a:pt x="490" y="175"/>
                  <a:pt x="497" y="178"/>
                  <a:pt x="505" y="177"/>
                </a:cubicBezTo>
                <a:cubicBezTo>
                  <a:pt x="509" y="177"/>
                  <a:pt x="525" y="175"/>
                  <a:pt x="516" y="184"/>
                </a:cubicBezTo>
                <a:cubicBezTo>
                  <a:pt x="508" y="195"/>
                  <a:pt x="514" y="204"/>
                  <a:pt x="520" y="214"/>
                </a:cubicBezTo>
                <a:cubicBezTo>
                  <a:pt x="525" y="221"/>
                  <a:pt x="524" y="236"/>
                  <a:pt x="531" y="241"/>
                </a:cubicBezTo>
                <a:cubicBezTo>
                  <a:pt x="536" y="244"/>
                  <a:pt x="544" y="242"/>
                  <a:pt x="549" y="246"/>
                </a:cubicBezTo>
                <a:cubicBezTo>
                  <a:pt x="554" y="249"/>
                  <a:pt x="549" y="252"/>
                  <a:pt x="547" y="255"/>
                </a:cubicBezTo>
                <a:cubicBezTo>
                  <a:pt x="542" y="265"/>
                  <a:pt x="548" y="294"/>
                  <a:pt x="558" y="298"/>
                </a:cubicBezTo>
                <a:cubicBezTo>
                  <a:pt x="568" y="298"/>
                  <a:pt x="569" y="302"/>
                  <a:pt x="575" y="309"/>
                </a:cubicBezTo>
                <a:cubicBezTo>
                  <a:pt x="578" y="312"/>
                  <a:pt x="604" y="317"/>
                  <a:pt x="608" y="315"/>
                </a:cubicBezTo>
                <a:cubicBezTo>
                  <a:pt x="612" y="313"/>
                  <a:pt x="619" y="311"/>
                  <a:pt x="622" y="306"/>
                </a:cubicBezTo>
                <a:cubicBezTo>
                  <a:pt x="631" y="293"/>
                  <a:pt x="646" y="279"/>
                  <a:pt x="663" y="289"/>
                </a:cubicBezTo>
                <a:cubicBezTo>
                  <a:pt x="671" y="294"/>
                  <a:pt x="669" y="323"/>
                  <a:pt x="667" y="331"/>
                </a:cubicBezTo>
                <a:cubicBezTo>
                  <a:pt x="667" y="331"/>
                  <a:pt x="667" y="331"/>
                  <a:pt x="667" y="331"/>
                </a:cubicBezTo>
                <a:cubicBezTo>
                  <a:pt x="665" y="339"/>
                  <a:pt x="665" y="339"/>
                  <a:pt x="665" y="339"/>
                </a:cubicBezTo>
                <a:cubicBezTo>
                  <a:pt x="663" y="345"/>
                  <a:pt x="662" y="350"/>
                  <a:pt x="658" y="354"/>
                </a:cubicBezTo>
                <a:cubicBezTo>
                  <a:pt x="655" y="358"/>
                  <a:pt x="651" y="361"/>
                  <a:pt x="648" y="365"/>
                </a:cubicBezTo>
                <a:cubicBezTo>
                  <a:pt x="634" y="378"/>
                  <a:pt x="631" y="393"/>
                  <a:pt x="637" y="411"/>
                </a:cubicBezTo>
                <a:cubicBezTo>
                  <a:pt x="643" y="427"/>
                  <a:pt x="643" y="444"/>
                  <a:pt x="623" y="449"/>
                </a:cubicBezTo>
                <a:cubicBezTo>
                  <a:pt x="618" y="452"/>
                  <a:pt x="614" y="453"/>
                  <a:pt x="609" y="456"/>
                </a:cubicBezTo>
                <a:cubicBezTo>
                  <a:pt x="606" y="458"/>
                  <a:pt x="604" y="463"/>
                  <a:pt x="600" y="464"/>
                </a:cubicBezTo>
                <a:cubicBezTo>
                  <a:pt x="593" y="466"/>
                  <a:pt x="586" y="467"/>
                  <a:pt x="583" y="474"/>
                </a:cubicBezTo>
                <a:cubicBezTo>
                  <a:pt x="576" y="489"/>
                  <a:pt x="582" y="510"/>
                  <a:pt x="560" y="513"/>
                </a:cubicBezTo>
                <a:cubicBezTo>
                  <a:pt x="545" y="515"/>
                  <a:pt x="538" y="521"/>
                  <a:pt x="528" y="532"/>
                </a:cubicBezTo>
                <a:cubicBezTo>
                  <a:pt x="522" y="539"/>
                  <a:pt x="520" y="533"/>
                  <a:pt x="514" y="534"/>
                </a:cubicBezTo>
                <a:cubicBezTo>
                  <a:pt x="507" y="536"/>
                  <a:pt x="509" y="549"/>
                  <a:pt x="509" y="555"/>
                </a:cubicBezTo>
                <a:cubicBezTo>
                  <a:pt x="509" y="561"/>
                  <a:pt x="511" y="566"/>
                  <a:pt x="508" y="572"/>
                </a:cubicBezTo>
                <a:cubicBezTo>
                  <a:pt x="505" y="578"/>
                  <a:pt x="501" y="579"/>
                  <a:pt x="497" y="582"/>
                </a:cubicBezTo>
                <a:cubicBezTo>
                  <a:pt x="488" y="589"/>
                  <a:pt x="487" y="598"/>
                  <a:pt x="484" y="609"/>
                </a:cubicBezTo>
                <a:cubicBezTo>
                  <a:pt x="478" y="631"/>
                  <a:pt x="478" y="631"/>
                  <a:pt x="478" y="631"/>
                </a:cubicBezTo>
                <a:cubicBezTo>
                  <a:pt x="478" y="631"/>
                  <a:pt x="478" y="631"/>
                  <a:pt x="478" y="631"/>
                </a:cubicBezTo>
                <a:cubicBezTo>
                  <a:pt x="471" y="638"/>
                  <a:pt x="472" y="654"/>
                  <a:pt x="461" y="658"/>
                </a:cubicBezTo>
                <a:cubicBezTo>
                  <a:pt x="443" y="665"/>
                  <a:pt x="455" y="688"/>
                  <a:pt x="434" y="688"/>
                </a:cubicBezTo>
                <a:cubicBezTo>
                  <a:pt x="420" y="688"/>
                  <a:pt x="418" y="704"/>
                  <a:pt x="409" y="710"/>
                </a:cubicBezTo>
                <a:cubicBezTo>
                  <a:pt x="404" y="713"/>
                  <a:pt x="400" y="708"/>
                  <a:pt x="395" y="712"/>
                </a:cubicBezTo>
                <a:cubicBezTo>
                  <a:pt x="388" y="717"/>
                  <a:pt x="385" y="721"/>
                  <a:pt x="376" y="724"/>
                </a:cubicBezTo>
                <a:cubicBezTo>
                  <a:pt x="372" y="728"/>
                  <a:pt x="368" y="733"/>
                  <a:pt x="367" y="739"/>
                </a:cubicBezTo>
                <a:cubicBezTo>
                  <a:pt x="366" y="743"/>
                  <a:pt x="368" y="748"/>
                  <a:pt x="367" y="751"/>
                </a:cubicBezTo>
                <a:cubicBezTo>
                  <a:pt x="364" y="759"/>
                  <a:pt x="348" y="754"/>
                  <a:pt x="341" y="759"/>
                </a:cubicBezTo>
                <a:cubicBezTo>
                  <a:pt x="335" y="764"/>
                  <a:pt x="333" y="772"/>
                  <a:pt x="325" y="774"/>
                </a:cubicBezTo>
                <a:cubicBezTo>
                  <a:pt x="315" y="777"/>
                  <a:pt x="310" y="768"/>
                  <a:pt x="302" y="763"/>
                </a:cubicBezTo>
                <a:cubicBezTo>
                  <a:pt x="302" y="763"/>
                  <a:pt x="302" y="763"/>
                  <a:pt x="302" y="763"/>
                </a:cubicBezTo>
                <a:cubicBezTo>
                  <a:pt x="297" y="761"/>
                  <a:pt x="295" y="757"/>
                  <a:pt x="289" y="755"/>
                </a:cubicBezTo>
                <a:cubicBezTo>
                  <a:pt x="282" y="752"/>
                  <a:pt x="274" y="753"/>
                  <a:pt x="268" y="753"/>
                </a:cubicBezTo>
                <a:cubicBezTo>
                  <a:pt x="251" y="753"/>
                  <a:pt x="240" y="747"/>
                  <a:pt x="230" y="734"/>
                </a:cubicBezTo>
                <a:cubicBezTo>
                  <a:pt x="225" y="728"/>
                  <a:pt x="217" y="715"/>
                  <a:pt x="211" y="712"/>
                </a:cubicBezTo>
                <a:cubicBezTo>
                  <a:pt x="203" y="703"/>
                  <a:pt x="192" y="697"/>
                  <a:pt x="186" y="687"/>
                </a:cubicBezTo>
                <a:cubicBezTo>
                  <a:pt x="177" y="672"/>
                  <a:pt x="178" y="685"/>
                  <a:pt x="169" y="681"/>
                </a:cubicBezTo>
                <a:cubicBezTo>
                  <a:pt x="164" y="679"/>
                  <a:pt x="162" y="672"/>
                  <a:pt x="158" y="671"/>
                </a:cubicBezTo>
                <a:cubicBezTo>
                  <a:pt x="149" y="668"/>
                  <a:pt x="142" y="676"/>
                  <a:pt x="133" y="678"/>
                </a:cubicBezTo>
                <a:cubicBezTo>
                  <a:pt x="124" y="681"/>
                  <a:pt x="114" y="667"/>
                  <a:pt x="106" y="663"/>
                </a:cubicBezTo>
                <a:cubicBezTo>
                  <a:pt x="90" y="654"/>
                  <a:pt x="77" y="647"/>
                  <a:pt x="66" y="632"/>
                </a:cubicBezTo>
                <a:cubicBezTo>
                  <a:pt x="60" y="625"/>
                  <a:pt x="69" y="623"/>
                  <a:pt x="68" y="615"/>
                </a:cubicBezTo>
                <a:cubicBezTo>
                  <a:pt x="61" y="610"/>
                  <a:pt x="50" y="605"/>
                  <a:pt x="50" y="596"/>
                </a:cubicBezTo>
                <a:cubicBezTo>
                  <a:pt x="50" y="588"/>
                  <a:pt x="58" y="582"/>
                  <a:pt x="58" y="572"/>
                </a:cubicBezTo>
                <a:cubicBezTo>
                  <a:pt x="58" y="565"/>
                  <a:pt x="62" y="565"/>
                  <a:pt x="63" y="560"/>
                </a:cubicBezTo>
                <a:cubicBezTo>
                  <a:pt x="65" y="554"/>
                  <a:pt x="58" y="547"/>
                  <a:pt x="58" y="541"/>
                </a:cubicBezTo>
                <a:cubicBezTo>
                  <a:pt x="57" y="521"/>
                  <a:pt x="51" y="540"/>
                  <a:pt x="40" y="533"/>
                </a:cubicBezTo>
                <a:cubicBezTo>
                  <a:pt x="35" y="530"/>
                  <a:pt x="35" y="526"/>
                  <a:pt x="32" y="521"/>
                </a:cubicBezTo>
                <a:cubicBezTo>
                  <a:pt x="26" y="514"/>
                  <a:pt x="24" y="512"/>
                  <a:pt x="15" y="509"/>
                </a:cubicBezTo>
                <a:cubicBezTo>
                  <a:pt x="0" y="500"/>
                  <a:pt x="0" y="500"/>
                  <a:pt x="0" y="5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3">
            <a:extLst>
              <a:ext uri="{FF2B5EF4-FFF2-40B4-BE49-F238E27FC236}">
                <a16:creationId xmlns:a16="http://schemas.microsoft.com/office/drawing/2014/main" id="{3271072A-3C9F-494B-8EB3-4B4537A6A124}"/>
              </a:ext>
            </a:extLst>
          </p:cNvPr>
          <p:cNvSpPr>
            <a:spLocks/>
          </p:cNvSpPr>
          <p:nvPr/>
        </p:nvSpPr>
        <p:spPr bwMode="auto">
          <a:xfrm>
            <a:off x="8386748" y="1476385"/>
            <a:ext cx="1894438" cy="1961096"/>
          </a:xfrm>
          <a:custGeom>
            <a:avLst/>
            <a:gdLst/>
            <a:ahLst/>
            <a:cxnLst>
              <a:cxn ang="0">
                <a:pos x="238" y="417"/>
              </a:cxn>
              <a:cxn ang="0">
                <a:pos x="260" y="466"/>
              </a:cxn>
              <a:cxn ang="0">
                <a:pos x="239" y="514"/>
              </a:cxn>
              <a:cxn ang="0">
                <a:pos x="238" y="570"/>
              </a:cxn>
              <a:cxn ang="0">
                <a:pos x="281" y="631"/>
              </a:cxn>
              <a:cxn ang="0">
                <a:pos x="304" y="691"/>
              </a:cxn>
              <a:cxn ang="0">
                <a:pos x="363" y="638"/>
              </a:cxn>
              <a:cxn ang="0">
                <a:pos x="455" y="603"/>
              </a:cxn>
              <a:cxn ang="0">
                <a:pos x="477" y="550"/>
              </a:cxn>
              <a:cxn ang="0">
                <a:pos x="513" y="477"/>
              </a:cxn>
              <a:cxn ang="0">
                <a:pos x="578" y="471"/>
              </a:cxn>
              <a:cxn ang="0">
                <a:pos x="581" y="401"/>
              </a:cxn>
              <a:cxn ang="0">
                <a:pos x="662" y="418"/>
              </a:cxn>
              <a:cxn ang="0">
                <a:pos x="676" y="416"/>
              </a:cxn>
              <a:cxn ang="0">
                <a:pos x="677" y="344"/>
              </a:cxn>
              <a:cxn ang="0">
                <a:pos x="681" y="258"/>
              </a:cxn>
              <a:cxn ang="0">
                <a:pos x="650" y="204"/>
              </a:cxn>
              <a:cxn ang="0">
                <a:pos x="648" y="143"/>
              </a:cxn>
              <a:cxn ang="0">
                <a:pos x="618" y="97"/>
              </a:cxn>
              <a:cxn ang="0">
                <a:pos x="622" y="85"/>
              </a:cxn>
              <a:cxn ang="0">
                <a:pos x="640" y="66"/>
              </a:cxn>
              <a:cxn ang="0">
                <a:pos x="665" y="55"/>
              </a:cxn>
              <a:cxn ang="0">
                <a:pos x="672" y="0"/>
              </a:cxn>
              <a:cxn ang="0">
                <a:pos x="654" y="8"/>
              </a:cxn>
              <a:cxn ang="0">
                <a:pos x="633" y="33"/>
              </a:cxn>
              <a:cxn ang="0">
                <a:pos x="606" y="25"/>
              </a:cxn>
              <a:cxn ang="0">
                <a:pos x="562" y="36"/>
              </a:cxn>
              <a:cxn ang="0">
                <a:pos x="525" y="42"/>
              </a:cxn>
              <a:cxn ang="0">
                <a:pos x="489" y="36"/>
              </a:cxn>
              <a:cxn ang="0">
                <a:pos x="383" y="34"/>
              </a:cxn>
              <a:cxn ang="0">
                <a:pos x="365" y="51"/>
              </a:cxn>
              <a:cxn ang="0">
                <a:pos x="382" y="82"/>
              </a:cxn>
              <a:cxn ang="0">
                <a:pos x="394" y="152"/>
              </a:cxn>
              <a:cxn ang="0">
                <a:pos x="414" y="177"/>
              </a:cxn>
              <a:cxn ang="0">
                <a:pos x="441" y="203"/>
              </a:cxn>
              <a:cxn ang="0">
                <a:pos x="444" y="229"/>
              </a:cxn>
              <a:cxn ang="0">
                <a:pos x="425" y="268"/>
              </a:cxn>
              <a:cxn ang="0">
                <a:pos x="401" y="303"/>
              </a:cxn>
              <a:cxn ang="0">
                <a:pos x="371" y="305"/>
              </a:cxn>
              <a:cxn ang="0">
                <a:pos x="351" y="288"/>
              </a:cxn>
              <a:cxn ang="0">
                <a:pos x="328" y="277"/>
              </a:cxn>
              <a:cxn ang="0">
                <a:pos x="308" y="294"/>
              </a:cxn>
              <a:cxn ang="0">
                <a:pos x="288" y="291"/>
              </a:cxn>
              <a:cxn ang="0">
                <a:pos x="250" y="292"/>
              </a:cxn>
              <a:cxn ang="0">
                <a:pos x="227" y="288"/>
              </a:cxn>
              <a:cxn ang="0">
                <a:pos x="172" y="273"/>
              </a:cxn>
              <a:cxn ang="0">
                <a:pos x="131" y="267"/>
              </a:cxn>
              <a:cxn ang="0">
                <a:pos x="105" y="253"/>
              </a:cxn>
              <a:cxn ang="0">
                <a:pos x="82" y="241"/>
              </a:cxn>
              <a:cxn ang="0">
                <a:pos x="76" y="224"/>
              </a:cxn>
              <a:cxn ang="0">
                <a:pos x="63" y="202"/>
              </a:cxn>
              <a:cxn ang="0">
                <a:pos x="53" y="193"/>
              </a:cxn>
              <a:cxn ang="0">
                <a:pos x="55" y="218"/>
              </a:cxn>
              <a:cxn ang="0">
                <a:pos x="13" y="280"/>
              </a:cxn>
              <a:cxn ang="0">
                <a:pos x="47" y="326"/>
              </a:cxn>
              <a:cxn ang="0">
                <a:pos x="74" y="367"/>
              </a:cxn>
              <a:cxn ang="0">
                <a:pos x="135" y="427"/>
              </a:cxn>
              <a:cxn ang="0">
                <a:pos x="194" y="443"/>
              </a:cxn>
            </a:cxnLst>
            <a:rect l="0" t="0" r="r" b="b"/>
            <a:pathLst>
              <a:path w="694" h="719">
                <a:moveTo>
                  <a:pt x="194" y="443"/>
                </a:moveTo>
                <a:cubicBezTo>
                  <a:pt x="200" y="446"/>
                  <a:pt x="221" y="446"/>
                  <a:pt x="227" y="443"/>
                </a:cubicBezTo>
                <a:cubicBezTo>
                  <a:pt x="236" y="438"/>
                  <a:pt x="235" y="425"/>
                  <a:pt x="238" y="417"/>
                </a:cubicBezTo>
                <a:cubicBezTo>
                  <a:pt x="243" y="404"/>
                  <a:pt x="272" y="412"/>
                  <a:pt x="281" y="416"/>
                </a:cubicBezTo>
                <a:cubicBezTo>
                  <a:pt x="294" y="422"/>
                  <a:pt x="281" y="462"/>
                  <a:pt x="273" y="465"/>
                </a:cubicBezTo>
                <a:cubicBezTo>
                  <a:pt x="268" y="467"/>
                  <a:pt x="265" y="465"/>
                  <a:pt x="260" y="466"/>
                </a:cubicBezTo>
                <a:cubicBezTo>
                  <a:pt x="251" y="468"/>
                  <a:pt x="249" y="476"/>
                  <a:pt x="257" y="481"/>
                </a:cubicBezTo>
                <a:cubicBezTo>
                  <a:pt x="265" y="486"/>
                  <a:pt x="259" y="494"/>
                  <a:pt x="255" y="499"/>
                </a:cubicBezTo>
                <a:cubicBezTo>
                  <a:pt x="253" y="505"/>
                  <a:pt x="245" y="510"/>
                  <a:pt x="239" y="514"/>
                </a:cubicBezTo>
                <a:cubicBezTo>
                  <a:pt x="235" y="516"/>
                  <a:pt x="219" y="527"/>
                  <a:pt x="223" y="534"/>
                </a:cubicBezTo>
                <a:cubicBezTo>
                  <a:pt x="229" y="543"/>
                  <a:pt x="230" y="546"/>
                  <a:pt x="230" y="557"/>
                </a:cubicBezTo>
                <a:cubicBezTo>
                  <a:pt x="230" y="563"/>
                  <a:pt x="235" y="566"/>
                  <a:pt x="238" y="570"/>
                </a:cubicBezTo>
                <a:cubicBezTo>
                  <a:pt x="242" y="575"/>
                  <a:pt x="243" y="593"/>
                  <a:pt x="249" y="594"/>
                </a:cubicBezTo>
                <a:cubicBezTo>
                  <a:pt x="257" y="596"/>
                  <a:pt x="260" y="596"/>
                  <a:pt x="260" y="607"/>
                </a:cubicBezTo>
                <a:cubicBezTo>
                  <a:pt x="260" y="628"/>
                  <a:pt x="259" y="630"/>
                  <a:pt x="281" y="631"/>
                </a:cubicBezTo>
                <a:cubicBezTo>
                  <a:pt x="294" y="633"/>
                  <a:pt x="279" y="645"/>
                  <a:pt x="279" y="654"/>
                </a:cubicBezTo>
                <a:cubicBezTo>
                  <a:pt x="280" y="671"/>
                  <a:pt x="257" y="685"/>
                  <a:pt x="265" y="706"/>
                </a:cubicBezTo>
                <a:cubicBezTo>
                  <a:pt x="269" y="719"/>
                  <a:pt x="298" y="696"/>
                  <a:pt x="304" y="691"/>
                </a:cubicBezTo>
                <a:cubicBezTo>
                  <a:pt x="313" y="684"/>
                  <a:pt x="327" y="678"/>
                  <a:pt x="332" y="667"/>
                </a:cubicBezTo>
                <a:cubicBezTo>
                  <a:pt x="335" y="660"/>
                  <a:pt x="338" y="646"/>
                  <a:pt x="345" y="642"/>
                </a:cubicBezTo>
                <a:cubicBezTo>
                  <a:pt x="351" y="639"/>
                  <a:pt x="355" y="643"/>
                  <a:pt x="363" y="638"/>
                </a:cubicBezTo>
                <a:cubicBezTo>
                  <a:pt x="392" y="618"/>
                  <a:pt x="383" y="657"/>
                  <a:pt x="410" y="648"/>
                </a:cubicBezTo>
                <a:cubicBezTo>
                  <a:pt x="420" y="639"/>
                  <a:pt x="428" y="627"/>
                  <a:pt x="437" y="616"/>
                </a:cubicBezTo>
                <a:cubicBezTo>
                  <a:pt x="443" y="609"/>
                  <a:pt x="445" y="607"/>
                  <a:pt x="455" y="603"/>
                </a:cubicBezTo>
                <a:cubicBezTo>
                  <a:pt x="467" y="599"/>
                  <a:pt x="459" y="584"/>
                  <a:pt x="464" y="576"/>
                </a:cubicBezTo>
                <a:cubicBezTo>
                  <a:pt x="466" y="571"/>
                  <a:pt x="470" y="569"/>
                  <a:pt x="472" y="565"/>
                </a:cubicBezTo>
                <a:cubicBezTo>
                  <a:pt x="475" y="560"/>
                  <a:pt x="476" y="556"/>
                  <a:pt x="477" y="550"/>
                </a:cubicBezTo>
                <a:cubicBezTo>
                  <a:pt x="480" y="537"/>
                  <a:pt x="483" y="526"/>
                  <a:pt x="488" y="514"/>
                </a:cubicBezTo>
                <a:cubicBezTo>
                  <a:pt x="492" y="506"/>
                  <a:pt x="492" y="500"/>
                  <a:pt x="492" y="490"/>
                </a:cubicBezTo>
                <a:cubicBezTo>
                  <a:pt x="492" y="476"/>
                  <a:pt x="500" y="466"/>
                  <a:pt x="513" y="477"/>
                </a:cubicBezTo>
                <a:cubicBezTo>
                  <a:pt x="526" y="486"/>
                  <a:pt x="530" y="468"/>
                  <a:pt x="541" y="468"/>
                </a:cubicBezTo>
                <a:cubicBezTo>
                  <a:pt x="547" y="468"/>
                  <a:pt x="549" y="478"/>
                  <a:pt x="553" y="482"/>
                </a:cubicBezTo>
                <a:cubicBezTo>
                  <a:pt x="560" y="492"/>
                  <a:pt x="578" y="480"/>
                  <a:pt x="578" y="471"/>
                </a:cubicBezTo>
                <a:cubicBezTo>
                  <a:pt x="579" y="462"/>
                  <a:pt x="579" y="447"/>
                  <a:pt x="583" y="440"/>
                </a:cubicBezTo>
                <a:cubicBezTo>
                  <a:pt x="586" y="430"/>
                  <a:pt x="561" y="436"/>
                  <a:pt x="562" y="425"/>
                </a:cubicBezTo>
                <a:cubicBezTo>
                  <a:pt x="563" y="417"/>
                  <a:pt x="575" y="406"/>
                  <a:pt x="581" y="401"/>
                </a:cubicBezTo>
                <a:cubicBezTo>
                  <a:pt x="588" y="393"/>
                  <a:pt x="591" y="398"/>
                  <a:pt x="598" y="401"/>
                </a:cubicBezTo>
                <a:cubicBezTo>
                  <a:pt x="605" y="404"/>
                  <a:pt x="611" y="397"/>
                  <a:pt x="617" y="395"/>
                </a:cubicBezTo>
                <a:cubicBezTo>
                  <a:pt x="626" y="393"/>
                  <a:pt x="655" y="412"/>
                  <a:pt x="662" y="418"/>
                </a:cubicBezTo>
                <a:cubicBezTo>
                  <a:pt x="668" y="426"/>
                  <a:pt x="668" y="426"/>
                  <a:pt x="668" y="426"/>
                </a:cubicBezTo>
                <a:cubicBezTo>
                  <a:pt x="668" y="426"/>
                  <a:pt x="668" y="426"/>
                  <a:pt x="668" y="426"/>
                </a:cubicBezTo>
                <a:cubicBezTo>
                  <a:pt x="671" y="423"/>
                  <a:pt x="675" y="419"/>
                  <a:pt x="676" y="416"/>
                </a:cubicBezTo>
                <a:cubicBezTo>
                  <a:pt x="678" y="412"/>
                  <a:pt x="677" y="407"/>
                  <a:pt x="675" y="403"/>
                </a:cubicBezTo>
                <a:cubicBezTo>
                  <a:pt x="673" y="399"/>
                  <a:pt x="667" y="396"/>
                  <a:pt x="667" y="392"/>
                </a:cubicBezTo>
                <a:cubicBezTo>
                  <a:pt x="667" y="373"/>
                  <a:pt x="688" y="353"/>
                  <a:pt x="677" y="344"/>
                </a:cubicBezTo>
                <a:cubicBezTo>
                  <a:pt x="672" y="340"/>
                  <a:pt x="672" y="331"/>
                  <a:pt x="667" y="325"/>
                </a:cubicBezTo>
                <a:cubicBezTo>
                  <a:pt x="662" y="318"/>
                  <a:pt x="658" y="302"/>
                  <a:pt x="660" y="293"/>
                </a:cubicBezTo>
                <a:cubicBezTo>
                  <a:pt x="660" y="274"/>
                  <a:pt x="664" y="267"/>
                  <a:pt x="681" y="258"/>
                </a:cubicBezTo>
                <a:cubicBezTo>
                  <a:pt x="694" y="250"/>
                  <a:pt x="692" y="232"/>
                  <a:pt x="683" y="222"/>
                </a:cubicBezTo>
                <a:cubicBezTo>
                  <a:pt x="679" y="217"/>
                  <a:pt x="670" y="205"/>
                  <a:pt x="662" y="207"/>
                </a:cubicBezTo>
                <a:cubicBezTo>
                  <a:pt x="660" y="207"/>
                  <a:pt x="649" y="209"/>
                  <a:pt x="650" y="204"/>
                </a:cubicBezTo>
                <a:cubicBezTo>
                  <a:pt x="651" y="197"/>
                  <a:pt x="654" y="194"/>
                  <a:pt x="656" y="187"/>
                </a:cubicBezTo>
                <a:cubicBezTo>
                  <a:pt x="659" y="181"/>
                  <a:pt x="649" y="175"/>
                  <a:pt x="649" y="167"/>
                </a:cubicBezTo>
                <a:cubicBezTo>
                  <a:pt x="649" y="160"/>
                  <a:pt x="647" y="150"/>
                  <a:pt x="648" y="143"/>
                </a:cubicBezTo>
                <a:cubicBezTo>
                  <a:pt x="648" y="138"/>
                  <a:pt x="650" y="131"/>
                  <a:pt x="648" y="127"/>
                </a:cubicBezTo>
                <a:cubicBezTo>
                  <a:pt x="644" y="120"/>
                  <a:pt x="631" y="131"/>
                  <a:pt x="628" y="123"/>
                </a:cubicBezTo>
                <a:cubicBezTo>
                  <a:pt x="627" y="119"/>
                  <a:pt x="621" y="97"/>
                  <a:pt x="618" y="97"/>
                </a:cubicBezTo>
                <a:cubicBezTo>
                  <a:pt x="613" y="97"/>
                  <a:pt x="616" y="97"/>
                  <a:pt x="613" y="93"/>
                </a:cubicBezTo>
                <a:cubicBezTo>
                  <a:pt x="609" y="91"/>
                  <a:pt x="607" y="86"/>
                  <a:pt x="613" y="86"/>
                </a:cubicBezTo>
                <a:cubicBezTo>
                  <a:pt x="616" y="86"/>
                  <a:pt x="619" y="86"/>
                  <a:pt x="622" y="85"/>
                </a:cubicBezTo>
                <a:cubicBezTo>
                  <a:pt x="626" y="83"/>
                  <a:pt x="635" y="96"/>
                  <a:pt x="635" y="86"/>
                </a:cubicBezTo>
                <a:cubicBezTo>
                  <a:pt x="635" y="82"/>
                  <a:pt x="639" y="79"/>
                  <a:pt x="637" y="77"/>
                </a:cubicBezTo>
                <a:cubicBezTo>
                  <a:pt x="633" y="71"/>
                  <a:pt x="636" y="72"/>
                  <a:pt x="640" y="66"/>
                </a:cubicBezTo>
                <a:cubicBezTo>
                  <a:pt x="641" y="64"/>
                  <a:pt x="645" y="67"/>
                  <a:pt x="647" y="65"/>
                </a:cubicBezTo>
                <a:cubicBezTo>
                  <a:pt x="650" y="63"/>
                  <a:pt x="652" y="62"/>
                  <a:pt x="655" y="59"/>
                </a:cubicBezTo>
                <a:cubicBezTo>
                  <a:pt x="656" y="56"/>
                  <a:pt x="661" y="58"/>
                  <a:pt x="665" y="55"/>
                </a:cubicBezTo>
                <a:cubicBezTo>
                  <a:pt x="668" y="51"/>
                  <a:pt x="665" y="46"/>
                  <a:pt x="668" y="43"/>
                </a:cubicBezTo>
                <a:cubicBezTo>
                  <a:pt x="675" y="36"/>
                  <a:pt x="676" y="25"/>
                  <a:pt x="676" y="15"/>
                </a:cubicBezTo>
                <a:cubicBezTo>
                  <a:pt x="672" y="0"/>
                  <a:pt x="672" y="0"/>
                  <a:pt x="672" y="0"/>
                </a:cubicBezTo>
                <a:cubicBezTo>
                  <a:pt x="672" y="0"/>
                  <a:pt x="672" y="0"/>
                  <a:pt x="672" y="0"/>
                </a:cubicBezTo>
                <a:cubicBezTo>
                  <a:pt x="671" y="0"/>
                  <a:pt x="669" y="1"/>
                  <a:pt x="668" y="2"/>
                </a:cubicBezTo>
                <a:cubicBezTo>
                  <a:pt x="664" y="7"/>
                  <a:pt x="659" y="0"/>
                  <a:pt x="654" y="8"/>
                </a:cubicBezTo>
                <a:cubicBezTo>
                  <a:pt x="650" y="14"/>
                  <a:pt x="656" y="20"/>
                  <a:pt x="655" y="25"/>
                </a:cubicBezTo>
                <a:cubicBezTo>
                  <a:pt x="653" y="30"/>
                  <a:pt x="651" y="30"/>
                  <a:pt x="646" y="34"/>
                </a:cubicBezTo>
                <a:cubicBezTo>
                  <a:pt x="638" y="40"/>
                  <a:pt x="640" y="36"/>
                  <a:pt x="633" y="33"/>
                </a:cubicBezTo>
                <a:cubicBezTo>
                  <a:pt x="628" y="31"/>
                  <a:pt x="624" y="37"/>
                  <a:pt x="621" y="32"/>
                </a:cubicBezTo>
                <a:cubicBezTo>
                  <a:pt x="619" y="29"/>
                  <a:pt x="616" y="33"/>
                  <a:pt x="614" y="31"/>
                </a:cubicBezTo>
                <a:cubicBezTo>
                  <a:pt x="610" y="29"/>
                  <a:pt x="611" y="25"/>
                  <a:pt x="606" y="25"/>
                </a:cubicBezTo>
                <a:cubicBezTo>
                  <a:pt x="600" y="24"/>
                  <a:pt x="592" y="31"/>
                  <a:pt x="589" y="25"/>
                </a:cubicBezTo>
                <a:cubicBezTo>
                  <a:pt x="587" y="17"/>
                  <a:pt x="579" y="28"/>
                  <a:pt x="576" y="30"/>
                </a:cubicBezTo>
                <a:cubicBezTo>
                  <a:pt x="572" y="34"/>
                  <a:pt x="568" y="37"/>
                  <a:pt x="562" y="36"/>
                </a:cubicBezTo>
                <a:cubicBezTo>
                  <a:pt x="556" y="35"/>
                  <a:pt x="558" y="28"/>
                  <a:pt x="553" y="28"/>
                </a:cubicBezTo>
                <a:cubicBezTo>
                  <a:pt x="549" y="28"/>
                  <a:pt x="539" y="28"/>
                  <a:pt x="538" y="33"/>
                </a:cubicBezTo>
                <a:cubicBezTo>
                  <a:pt x="537" y="39"/>
                  <a:pt x="532" y="50"/>
                  <a:pt x="525" y="42"/>
                </a:cubicBezTo>
                <a:cubicBezTo>
                  <a:pt x="521" y="38"/>
                  <a:pt x="517" y="40"/>
                  <a:pt x="513" y="42"/>
                </a:cubicBezTo>
                <a:cubicBezTo>
                  <a:pt x="504" y="45"/>
                  <a:pt x="505" y="43"/>
                  <a:pt x="500" y="40"/>
                </a:cubicBezTo>
                <a:cubicBezTo>
                  <a:pt x="497" y="38"/>
                  <a:pt x="491" y="39"/>
                  <a:pt x="489" y="36"/>
                </a:cubicBezTo>
                <a:cubicBezTo>
                  <a:pt x="488" y="35"/>
                  <a:pt x="486" y="35"/>
                  <a:pt x="484" y="36"/>
                </a:cubicBezTo>
                <a:cubicBezTo>
                  <a:pt x="402" y="33"/>
                  <a:pt x="402" y="33"/>
                  <a:pt x="402" y="33"/>
                </a:cubicBezTo>
                <a:cubicBezTo>
                  <a:pt x="383" y="34"/>
                  <a:pt x="383" y="34"/>
                  <a:pt x="383" y="34"/>
                </a:cubicBezTo>
                <a:cubicBezTo>
                  <a:pt x="376" y="34"/>
                  <a:pt x="375" y="38"/>
                  <a:pt x="369" y="40"/>
                </a:cubicBezTo>
                <a:cubicBezTo>
                  <a:pt x="367" y="41"/>
                  <a:pt x="364" y="42"/>
                  <a:pt x="362" y="43"/>
                </a:cubicBezTo>
                <a:cubicBezTo>
                  <a:pt x="358" y="47"/>
                  <a:pt x="363" y="48"/>
                  <a:pt x="365" y="51"/>
                </a:cubicBezTo>
                <a:cubicBezTo>
                  <a:pt x="367" y="55"/>
                  <a:pt x="370" y="57"/>
                  <a:pt x="373" y="60"/>
                </a:cubicBezTo>
                <a:cubicBezTo>
                  <a:pt x="379" y="65"/>
                  <a:pt x="383" y="67"/>
                  <a:pt x="380" y="75"/>
                </a:cubicBezTo>
                <a:cubicBezTo>
                  <a:pt x="382" y="82"/>
                  <a:pt x="382" y="82"/>
                  <a:pt x="382" y="82"/>
                </a:cubicBezTo>
                <a:cubicBezTo>
                  <a:pt x="383" y="86"/>
                  <a:pt x="384" y="88"/>
                  <a:pt x="383" y="92"/>
                </a:cubicBezTo>
                <a:cubicBezTo>
                  <a:pt x="382" y="99"/>
                  <a:pt x="379" y="129"/>
                  <a:pt x="384" y="133"/>
                </a:cubicBezTo>
                <a:cubicBezTo>
                  <a:pt x="392" y="139"/>
                  <a:pt x="398" y="139"/>
                  <a:pt x="394" y="152"/>
                </a:cubicBezTo>
                <a:cubicBezTo>
                  <a:pt x="394" y="154"/>
                  <a:pt x="399" y="164"/>
                  <a:pt x="400" y="165"/>
                </a:cubicBezTo>
                <a:cubicBezTo>
                  <a:pt x="404" y="167"/>
                  <a:pt x="407" y="167"/>
                  <a:pt x="410" y="169"/>
                </a:cubicBezTo>
                <a:cubicBezTo>
                  <a:pt x="413" y="171"/>
                  <a:pt x="412" y="175"/>
                  <a:pt x="414" y="177"/>
                </a:cubicBezTo>
                <a:cubicBezTo>
                  <a:pt x="415" y="179"/>
                  <a:pt x="421" y="181"/>
                  <a:pt x="424" y="181"/>
                </a:cubicBezTo>
                <a:cubicBezTo>
                  <a:pt x="427" y="182"/>
                  <a:pt x="432" y="186"/>
                  <a:pt x="434" y="189"/>
                </a:cubicBezTo>
                <a:cubicBezTo>
                  <a:pt x="437" y="192"/>
                  <a:pt x="437" y="202"/>
                  <a:pt x="441" y="203"/>
                </a:cubicBezTo>
                <a:cubicBezTo>
                  <a:pt x="445" y="204"/>
                  <a:pt x="448" y="204"/>
                  <a:pt x="443" y="208"/>
                </a:cubicBezTo>
                <a:cubicBezTo>
                  <a:pt x="438" y="211"/>
                  <a:pt x="447" y="209"/>
                  <a:pt x="447" y="215"/>
                </a:cubicBezTo>
                <a:cubicBezTo>
                  <a:pt x="446" y="220"/>
                  <a:pt x="454" y="225"/>
                  <a:pt x="444" y="229"/>
                </a:cubicBezTo>
                <a:cubicBezTo>
                  <a:pt x="437" y="232"/>
                  <a:pt x="442" y="235"/>
                  <a:pt x="443" y="240"/>
                </a:cubicBezTo>
                <a:cubicBezTo>
                  <a:pt x="444" y="241"/>
                  <a:pt x="425" y="258"/>
                  <a:pt x="425" y="260"/>
                </a:cubicBezTo>
                <a:cubicBezTo>
                  <a:pt x="425" y="263"/>
                  <a:pt x="426" y="265"/>
                  <a:pt x="425" y="268"/>
                </a:cubicBezTo>
                <a:cubicBezTo>
                  <a:pt x="424" y="275"/>
                  <a:pt x="425" y="283"/>
                  <a:pt x="417" y="286"/>
                </a:cubicBezTo>
                <a:cubicBezTo>
                  <a:pt x="413" y="288"/>
                  <a:pt x="419" y="293"/>
                  <a:pt x="412" y="295"/>
                </a:cubicBezTo>
                <a:cubicBezTo>
                  <a:pt x="404" y="296"/>
                  <a:pt x="408" y="298"/>
                  <a:pt x="401" y="303"/>
                </a:cubicBezTo>
                <a:cubicBezTo>
                  <a:pt x="396" y="306"/>
                  <a:pt x="391" y="309"/>
                  <a:pt x="386" y="312"/>
                </a:cubicBezTo>
                <a:cubicBezTo>
                  <a:pt x="377" y="317"/>
                  <a:pt x="383" y="300"/>
                  <a:pt x="379" y="300"/>
                </a:cubicBezTo>
                <a:cubicBezTo>
                  <a:pt x="376" y="300"/>
                  <a:pt x="375" y="308"/>
                  <a:pt x="371" y="305"/>
                </a:cubicBezTo>
                <a:cubicBezTo>
                  <a:pt x="368" y="304"/>
                  <a:pt x="364" y="303"/>
                  <a:pt x="362" y="301"/>
                </a:cubicBezTo>
                <a:cubicBezTo>
                  <a:pt x="359" y="298"/>
                  <a:pt x="362" y="293"/>
                  <a:pt x="359" y="291"/>
                </a:cubicBezTo>
                <a:cubicBezTo>
                  <a:pt x="356" y="289"/>
                  <a:pt x="350" y="295"/>
                  <a:pt x="351" y="288"/>
                </a:cubicBezTo>
                <a:cubicBezTo>
                  <a:pt x="352" y="283"/>
                  <a:pt x="346" y="281"/>
                  <a:pt x="346" y="286"/>
                </a:cubicBezTo>
                <a:cubicBezTo>
                  <a:pt x="345" y="292"/>
                  <a:pt x="340" y="283"/>
                  <a:pt x="334" y="283"/>
                </a:cubicBezTo>
                <a:cubicBezTo>
                  <a:pt x="331" y="283"/>
                  <a:pt x="332" y="277"/>
                  <a:pt x="328" y="277"/>
                </a:cubicBezTo>
                <a:cubicBezTo>
                  <a:pt x="325" y="277"/>
                  <a:pt x="324" y="282"/>
                  <a:pt x="323" y="284"/>
                </a:cubicBezTo>
                <a:cubicBezTo>
                  <a:pt x="317" y="296"/>
                  <a:pt x="314" y="281"/>
                  <a:pt x="310" y="282"/>
                </a:cubicBezTo>
                <a:cubicBezTo>
                  <a:pt x="306" y="283"/>
                  <a:pt x="308" y="291"/>
                  <a:pt x="308" y="294"/>
                </a:cubicBezTo>
                <a:cubicBezTo>
                  <a:pt x="308" y="304"/>
                  <a:pt x="302" y="292"/>
                  <a:pt x="300" y="292"/>
                </a:cubicBezTo>
                <a:cubicBezTo>
                  <a:pt x="297" y="292"/>
                  <a:pt x="296" y="298"/>
                  <a:pt x="293" y="297"/>
                </a:cubicBezTo>
                <a:cubicBezTo>
                  <a:pt x="290" y="296"/>
                  <a:pt x="292" y="291"/>
                  <a:pt x="288" y="291"/>
                </a:cubicBezTo>
                <a:cubicBezTo>
                  <a:pt x="285" y="291"/>
                  <a:pt x="281" y="299"/>
                  <a:pt x="278" y="294"/>
                </a:cubicBezTo>
                <a:cubicBezTo>
                  <a:pt x="274" y="288"/>
                  <a:pt x="276" y="291"/>
                  <a:pt x="268" y="290"/>
                </a:cubicBezTo>
                <a:cubicBezTo>
                  <a:pt x="262" y="289"/>
                  <a:pt x="256" y="290"/>
                  <a:pt x="250" y="292"/>
                </a:cubicBezTo>
                <a:cubicBezTo>
                  <a:pt x="246" y="294"/>
                  <a:pt x="246" y="290"/>
                  <a:pt x="244" y="289"/>
                </a:cubicBezTo>
                <a:cubicBezTo>
                  <a:pt x="235" y="286"/>
                  <a:pt x="246" y="303"/>
                  <a:pt x="234" y="297"/>
                </a:cubicBezTo>
                <a:cubicBezTo>
                  <a:pt x="230" y="295"/>
                  <a:pt x="230" y="291"/>
                  <a:pt x="227" y="288"/>
                </a:cubicBezTo>
                <a:cubicBezTo>
                  <a:pt x="220" y="282"/>
                  <a:pt x="211" y="294"/>
                  <a:pt x="205" y="281"/>
                </a:cubicBezTo>
                <a:cubicBezTo>
                  <a:pt x="196" y="263"/>
                  <a:pt x="203" y="272"/>
                  <a:pt x="184" y="269"/>
                </a:cubicBezTo>
                <a:cubicBezTo>
                  <a:pt x="176" y="267"/>
                  <a:pt x="179" y="274"/>
                  <a:pt x="172" y="273"/>
                </a:cubicBezTo>
                <a:cubicBezTo>
                  <a:pt x="169" y="273"/>
                  <a:pt x="160" y="275"/>
                  <a:pt x="159" y="271"/>
                </a:cubicBezTo>
                <a:cubicBezTo>
                  <a:pt x="158" y="267"/>
                  <a:pt x="156" y="266"/>
                  <a:pt x="152" y="266"/>
                </a:cubicBezTo>
                <a:cubicBezTo>
                  <a:pt x="140" y="266"/>
                  <a:pt x="146" y="280"/>
                  <a:pt x="131" y="267"/>
                </a:cubicBezTo>
                <a:cubicBezTo>
                  <a:pt x="124" y="261"/>
                  <a:pt x="116" y="269"/>
                  <a:pt x="112" y="265"/>
                </a:cubicBezTo>
                <a:cubicBezTo>
                  <a:pt x="109" y="262"/>
                  <a:pt x="126" y="249"/>
                  <a:pt x="115" y="252"/>
                </a:cubicBezTo>
                <a:cubicBezTo>
                  <a:pt x="112" y="253"/>
                  <a:pt x="105" y="261"/>
                  <a:pt x="105" y="253"/>
                </a:cubicBezTo>
                <a:cubicBezTo>
                  <a:pt x="105" y="243"/>
                  <a:pt x="100" y="252"/>
                  <a:pt x="98" y="248"/>
                </a:cubicBezTo>
                <a:cubicBezTo>
                  <a:pt x="97" y="247"/>
                  <a:pt x="98" y="244"/>
                  <a:pt x="96" y="244"/>
                </a:cubicBezTo>
                <a:cubicBezTo>
                  <a:pt x="91" y="244"/>
                  <a:pt x="87" y="248"/>
                  <a:pt x="82" y="241"/>
                </a:cubicBezTo>
                <a:cubicBezTo>
                  <a:pt x="80" y="238"/>
                  <a:pt x="77" y="249"/>
                  <a:pt x="75" y="241"/>
                </a:cubicBezTo>
                <a:cubicBezTo>
                  <a:pt x="73" y="236"/>
                  <a:pt x="66" y="243"/>
                  <a:pt x="64" y="237"/>
                </a:cubicBezTo>
                <a:cubicBezTo>
                  <a:pt x="62" y="230"/>
                  <a:pt x="76" y="227"/>
                  <a:pt x="76" y="224"/>
                </a:cubicBezTo>
                <a:cubicBezTo>
                  <a:pt x="76" y="217"/>
                  <a:pt x="87" y="222"/>
                  <a:pt x="87" y="218"/>
                </a:cubicBezTo>
                <a:cubicBezTo>
                  <a:pt x="87" y="214"/>
                  <a:pt x="71" y="216"/>
                  <a:pt x="67" y="209"/>
                </a:cubicBezTo>
                <a:cubicBezTo>
                  <a:pt x="66" y="208"/>
                  <a:pt x="66" y="201"/>
                  <a:pt x="63" y="202"/>
                </a:cubicBezTo>
                <a:cubicBezTo>
                  <a:pt x="56" y="206"/>
                  <a:pt x="64" y="195"/>
                  <a:pt x="63" y="195"/>
                </a:cubicBezTo>
                <a:cubicBezTo>
                  <a:pt x="61" y="194"/>
                  <a:pt x="57" y="196"/>
                  <a:pt x="55" y="195"/>
                </a:cubicBezTo>
                <a:cubicBezTo>
                  <a:pt x="54" y="195"/>
                  <a:pt x="54" y="194"/>
                  <a:pt x="53" y="193"/>
                </a:cubicBezTo>
                <a:cubicBezTo>
                  <a:pt x="53" y="193"/>
                  <a:pt x="53" y="193"/>
                  <a:pt x="53" y="193"/>
                </a:cubicBezTo>
                <a:cubicBezTo>
                  <a:pt x="51" y="200"/>
                  <a:pt x="51" y="200"/>
                  <a:pt x="51" y="200"/>
                </a:cubicBezTo>
                <a:cubicBezTo>
                  <a:pt x="52" y="205"/>
                  <a:pt x="55" y="214"/>
                  <a:pt x="55" y="218"/>
                </a:cubicBezTo>
                <a:cubicBezTo>
                  <a:pt x="56" y="234"/>
                  <a:pt x="39" y="225"/>
                  <a:pt x="35" y="237"/>
                </a:cubicBezTo>
                <a:cubicBezTo>
                  <a:pt x="30" y="252"/>
                  <a:pt x="28" y="250"/>
                  <a:pt x="13" y="250"/>
                </a:cubicBezTo>
                <a:cubicBezTo>
                  <a:pt x="0" y="249"/>
                  <a:pt x="10" y="273"/>
                  <a:pt x="13" y="280"/>
                </a:cubicBezTo>
                <a:cubicBezTo>
                  <a:pt x="17" y="287"/>
                  <a:pt x="24" y="290"/>
                  <a:pt x="32" y="289"/>
                </a:cubicBezTo>
                <a:cubicBezTo>
                  <a:pt x="36" y="289"/>
                  <a:pt x="52" y="287"/>
                  <a:pt x="43" y="296"/>
                </a:cubicBezTo>
                <a:cubicBezTo>
                  <a:pt x="35" y="307"/>
                  <a:pt x="41" y="316"/>
                  <a:pt x="47" y="326"/>
                </a:cubicBezTo>
                <a:cubicBezTo>
                  <a:pt x="52" y="333"/>
                  <a:pt x="51" y="348"/>
                  <a:pt x="58" y="353"/>
                </a:cubicBezTo>
                <a:cubicBezTo>
                  <a:pt x="63" y="356"/>
                  <a:pt x="71" y="354"/>
                  <a:pt x="76" y="358"/>
                </a:cubicBezTo>
                <a:cubicBezTo>
                  <a:pt x="81" y="361"/>
                  <a:pt x="76" y="364"/>
                  <a:pt x="74" y="367"/>
                </a:cubicBezTo>
                <a:cubicBezTo>
                  <a:pt x="69" y="377"/>
                  <a:pt x="75" y="406"/>
                  <a:pt x="85" y="410"/>
                </a:cubicBezTo>
                <a:cubicBezTo>
                  <a:pt x="95" y="410"/>
                  <a:pt x="96" y="414"/>
                  <a:pt x="102" y="421"/>
                </a:cubicBezTo>
                <a:cubicBezTo>
                  <a:pt x="105" y="424"/>
                  <a:pt x="131" y="429"/>
                  <a:pt x="135" y="427"/>
                </a:cubicBezTo>
                <a:cubicBezTo>
                  <a:pt x="139" y="425"/>
                  <a:pt x="146" y="423"/>
                  <a:pt x="149" y="418"/>
                </a:cubicBezTo>
                <a:cubicBezTo>
                  <a:pt x="158" y="405"/>
                  <a:pt x="173" y="391"/>
                  <a:pt x="190" y="401"/>
                </a:cubicBezTo>
                <a:cubicBezTo>
                  <a:pt x="198" y="406"/>
                  <a:pt x="196" y="435"/>
                  <a:pt x="194" y="44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14">
            <a:extLst>
              <a:ext uri="{FF2B5EF4-FFF2-40B4-BE49-F238E27FC236}">
                <a16:creationId xmlns:a16="http://schemas.microsoft.com/office/drawing/2014/main" id="{39481DAA-EFF0-4352-8150-0818958B594C}"/>
              </a:ext>
            </a:extLst>
          </p:cNvPr>
          <p:cNvSpPr>
            <a:spLocks/>
          </p:cNvSpPr>
          <p:nvPr/>
        </p:nvSpPr>
        <p:spPr bwMode="auto">
          <a:xfrm>
            <a:off x="10042627" y="395853"/>
            <a:ext cx="1427846" cy="2887266"/>
          </a:xfrm>
          <a:custGeom>
            <a:avLst/>
            <a:gdLst/>
            <a:ahLst/>
            <a:cxnLst>
              <a:cxn ang="0">
                <a:pos x="58" y="450"/>
              </a:cxn>
              <a:cxn ang="0">
                <a:pos x="30" y="472"/>
              </a:cxn>
              <a:cxn ang="0">
                <a:pos x="6" y="488"/>
              </a:cxn>
              <a:cxn ang="0">
                <a:pos x="41" y="538"/>
              </a:cxn>
              <a:cxn ang="0">
                <a:pos x="55" y="602"/>
              </a:cxn>
              <a:cxn ang="0">
                <a:pos x="60" y="720"/>
              </a:cxn>
              <a:cxn ang="0">
                <a:pos x="69" y="811"/>
              </a:cxn>
              <a:cxn ang="0">
                <a:pos x="45" y="893"/>
              </a:cxn>
              <a:cxn ang="0">
                <a:pos x="64" y="988"/>
              </a:cxn>
              <a:cxn ang="0">
                <a:pos x="110" y="1049"/>
              </a:cxn>
              <a:cxn ang="0">
                <a:pos x="160" y="990"/>
              </a:cxn>
              <a:cxn ang="0">
                <a:pos x="283" y="926"/>
              </a:cxn>
              <a:cxn ang="0">
                <a:pos x="300" y="903"/>
              </a:cxn>
              <a:cxn ang="0">
                <a:pos x="291" y="808"/>
              </a:cxn>
              <a:cxn ang="0">
                <a:pos x="297" y="755"/>
              </a:cxn>
              <a:cxn ang="0">
                <a:pos x="314" y="709"/>
              </a:cxn>
              <a:cxn ang="0">
                <a:pos x="288" y="698"/>
              </a:cxn>
              <a:cxn ang="0">
                <a:pos x="290" y="685"/>
              </a:cxn>
              <a:cxn ang="0">
                <a:pos x="276" y="618"/>
              </a:cxn>
              <a:cxn ang="0">
                <a:pos x="315" y="533"/>
              </a:cxn>
              <a:cxn ang="0">
                <a:pos x="339" y="525"/>
              </a:cxn>
              <a:cxn ang="0">
                <a:pos x="347" y="477"/>
              </a:cxn>
              <a:cxn ang="0">
                <a:pos x="372" y="457"/>
              </a:cxn>
              <a:cxn ang="0">
                <a:pos x="382" y="431"/>
              </a:cxn>
              <a:cxn ang="0">
                <a:pos x="396" y="422"/>
              </a:cxn>
              <a:cxn ang="0">
                <a:pos x="405" y="402"/>
              </a:cxn>
              <a:cxn ang="0">
                <a:pos x="434" y="395"/>
              </a:cxn>
              <a:cxn ang="0">
                <a:pos x="445" y="366"/>
              </a:cxn>
              <a:cxn ang="0">
                <a:pos x="458" y="314"/>
              </a:cxn>
              <a:cxn ang="0">
                <a:pos x="514" y="239"/>
              </a:cxn>
              <a:cxn ang="0">
                <a:pos x="514" y="194"/>
              </a:cxn>
              <a:cxn ang="0">
                <a:pos x="469" y="134"/>
              </a:cxn>
              <a:cxn ang="0">
                <a:pos x="464" y="51"/>
              </a:cxn>
              <a:cxn ang="0">
                <a:pos x="421" y="33"/>
              </a:cxn>
              <a:cxn ang="0">
                <a:pos x="387" y="17"/>
              </a:cxn>
              <a:cxn ang="0">
                <a:pos x="351" y="18"/>
              </a:cxn>
              <a:cxn ang="0">
                <a:pos x="330" y="44"/>
              </a:cxn>
              <a:cxn ang="0">
                <a:pos x="311" y="108"/>
              </a:cxn>
              <a:cxn ang="0">
                <a:pos x="315" y="148"/>
              </a:cxn>
              <a:cxn ang="0">
                <a:pos x="304" y="168"/>
              </a:cxn>
              <a:cxn ang="0">
                <a:pos x="295" y="228"/>
              </a:cxn>
              <a:cxn ang="0">
                <a:pos x="267" y="253"/>
              </a:cxn>
              <a:cxn ang="0">
                <a:pos x="239" y="271"/>
              </a:cxn>
              <a:cxn ang="0">
                <a:pos x="195" y="252"/>
              </a:cxn>
              <a:cxn ang="0">
                <a:pos x="173" y="257"/>
              </a:cxn>
              <a:cxn ang="0">
                <a:pos x="156" y="270"/>
              </a:cxn>
              <a:cxn ang="0">
                <a:pos x="139" y="275"/>
              </a:cxn>
              <a:cxn ang="0">
                <a:pos x="133" y="310"/>
              </a:cxn>
              <a:cxn ang="0">
                <a:pos x="128" y="344"/>
              </a:cxn>
              <a:cxn ang="0">
                <a:pos x="114" y="359"/>
              </a:cxn>
              <a:cxn ang="0">
                <a:pos x="84" y="372"/>
              </a:cxn>
            </a:cxnLst>
            <a:rect l="0" t="0" r="r" b="b"/>
            <a:pathLst>
              <a:path w="523" h="1057">
                <a:moveTo>
                  <a:pt x="65" y="395"/>
                </a:moveTo>
                <a:cubicBezTo>
                  <a:pt x="69" y="410"/>
                  <a:pt x="69" y="410"/>
                  <a:pt x="69" y="410"/>
                </a:cubicBezTo>
                <a:cubicBezTo>
                  <a:pt x="69" y="420"/>
                  <a:pt x="68" y="431"/>
                  <a:pt x="61" y="438"/>
                </a:cubicBezTo>
                <a:cubicBezTo>
                  <a:pt x="58" y="441"/>
                  <a:pt x="61" y="446"/>
                  <a:pt x="58" y="450"/>
                </a:cubicBezTo>
                <a:cubicBezTo>
                  <a:pt x="54" y="453"/>
                  <a:pt x="49" y="451"/>
                  <a:pt x="48" y="454"/>
                </a:cubicBezTo>
                <a:cubicBezTo>
                  <a:pt x="45" y="457"/>
                  <a:pt x="43" y="458"/>
                  <a:pt x="40" y="460"/>
                </a:cubicBezTo>
                <a:cubicBezTo>
                  <a:pt x="38" y="462"/>
                  <a:pt x="34" y="459"/>
                  <a:pt x="33" y="461"/>
                </a:cubicBezTo>
                <a:cubicBezTo>
                  <a:pt x="29" y="467"/>
                  <a:pt x="26" y="466"/>
                  <a:pt x="30" y="472"/>
                </a:cubicBezTo>
                <a:cubicBezTo>
                  <a:pt x="32" y="474"/>
                  <a:pt x="28" y="477"/>
                  <a:pt x="28" y="481"/>
                </a:cubicBezTo>
                <a:cubicBezTo>
                  <a:pt x="28" y="491"/>
                  <a:pt x="19" y="478"/>
                  <a:pt x="15" y="480"/>
                </a:cubicBezTo>
                <a:cubicBezTo>
                  <a:pt x="12" y="481"/>
                  <a:pt x="9" y="481"/>
                  <a:pt x="6" y="481"/>
                </a:cubicBezTo>
                <a:cubicBezTo>
                  <a:pt x="0" y="481"/>
                  <a:pt x="2" y="486"/>
                  <a:pt x="6" y="488"/>
                </a:cubicBezTo>
                <a:cubicBezTo>
                  <a:pt x="9" y="492"/>
                  <a:pt x="6" y="492"/>
                  <a:pt x="11" y="492"/>
                </a:cubicBezTo>
                <a:cubicBezTo>
                  <a:pt x="14" y="492"/>
                  <a:pt x="20" y="514"/>
                  <a:pt x="21" y="518"/>
                </a:cubicBezTo>
                <a:cubicBezTo>
                  <a:pt x="24" y="526"/>
                  <a:pt x="37" y="515"/>
                  <a:pt x="41" y="522"/>
                </a:cubicBezTo>
                <a:cubicBezTo>
                  <a:pt x="43" y="526"/>
                  <a:pt x="41" y="533"/>
                  <a:pt x="41" y="538"/>
                </a:cubicBezTo>
                <a:cubicBezTo>
                  <a:pt x="40" y="545"/>
                  <a:pt x="42" y="555"/>
                  <a:pt x="42" y="562"/>
                </a:cubicBezTo>
                <a:cubicBezTo>
                  <a:pt x="42" y="570"/>
                  <a:pt x="52" y="576"/>
                  <a:pt x="49" y="582"/>
                </a:cubicBezTo>
                <a:cubicBezTo>
                  <a:pt x="47" y="589"/>
                  <a:pt x="44" y="592"/>
                  <a:pt x="43" y="599"/>
                </a:cubicBezTo>
                <a:cubicBezTo>
                  <a:pt x="42" y="604"/>
                  <a:pt x="53" y="602"/>
                  <a:pt x="55" y="602"/>
                </a:cubicBezTo>
                <a:cubicBezTo>
                  <a:pt x="63" y="600"/>
                  <a:pt x="72" y="612"/>
                  <a:pt x="76" y="617"/>
                </a:cubicBezTo>
                <a:cubicBezTo>
                  <a:pt x="85" y="627"/>
                  <a:pt x="87" y="645"/>
                  <a:pt x="74" y="653"/>
                </a:cubicBezTo>
                <a:cubicBezTo>
                  <a:pt x="57" y="662"/>
                  <a:pt x="53" y="669"/>
                  <a:pt x="53" y="688"/>
                </a:cubicBezTo>
                <a:cubicBezTo>
                  <a:pt x="51" y="697"/>
                  <a:pt x="55" y="713"/>
                  <a:pt x="60" y="720"/>
                </a:cubicBezTo>
                <a:cubicBezTo>
                  <a:pt x="65" y="726"/>
                  <a:pt x="65" y="735"/>
                  <a:pt x="70" y="739"/>
                </a:cubicBezTo>
                <a:cubicBezTo>
                  <a:pt x="81" y="748"/>
                  <a:pt x="60" y="768"/>
                  <a:pt x="60" y="787"/>
                </a:cubicBezTo>
                <a:cubicBezTo>
                  <a:pt x="60" y="791"/>
                  <a:pt x="66" y="794"/>
                  <a:pt x="68" y="798"/>
                </a:cubicBezTo>
                <a:cubicBezTo>
                  <a:pt x="70" y="802"/>
                  <a:pt x="71" y="807"/>
                  <a:pt x="69" y="811"/>
                </a:cubicBezTo>
                <a:cubicBezTo>
                  <a:pt x="68" y="814"/>
                  <a:pt x="64" y="818"/>
                  <a:pt x="61" y="821"/>
                </a:cubicBezTo>
                <a:cubicBezTo>
                  <a:pt x="61" y="821"/>
                  <a:pt x="61" y="821"/>
                  <a:pt x="61" y="821"/>
                </a:cubicBezTo>
                <a:cubicBezTo>
                  <a:pt x="65" y="832"/>
                  <a:pt x="59" y="841"/>
                  <a:pt x="63" y="851"/>
                </a:cubicBezTo>
                <a:cubicBezTo>
                  <a:pt x="71" y="871"/>
                  <a:pt x="45" y="877"/>
                  <a:pt x="45" y="893"/>
                </a:cubicBezTo>
                <a:cubicBezTo>
                  <a:pt x="45" y="900"/>
                  <a:pt x="56" y="908"/>
                  <a:pt x="49" y="915"/>
                </a:cubicBezTo>
                <a:cubicBezTo>
                  <a:pt x="42" y="921"/>
                  <a:pt x="43" y="926"/>
                  <a:pt x="45" y="935"/>
                </a:cubicBezTo>
                <a:cubicBezTo>
                  <a:pt x="48" y="945"/>
                  <a:pt x="55" y="953"/>
                  <a:pt x="57" y="965"/>
                </a:cubicBezTo>
                <a:cubicBezTo>
                  <a:pt x="58" y="975"/>
                  <a:pt x="58" y="980"/>
                  <a:pt x="64" y="988"/>
                </a:cubicBezTo>
                <a:cubicBezTo>
                  <a:pt x="74" y="1002"/>
                  <a:pt x="84" y="999"/>
                  <a:pt x="82" y="1018"/>
                </a:cubicBezTo>
                <a:cubicBezTo>
                  <a:pt x="80" y="1035"/>
                  <a:pt x="98" y="1044"/>
                  <a:pt x="104" y="1057"/>
                </a:cubicBezTo>
                <a:cubicBezTo>
                  <a:pt x="104" y="1057"/>
                  <a:pt x="104" y="1057"/>
                  <a:pt x="104" y="1057"/>
                </a:cubicBezTo>
                <a:cubicBezTo>
                  <a:pt x="106" y="1055"/>
                  <a:pt x="109" y="1054"/>
                  <a:pt x="110" y="1049"/>
                </a:cubicBezTo>
                <a:cubicBezTo>
                  <a:pt x="112" y="1044"/>
                  <a:pt x="114" y="1031"/>
                  <a:pt x="116" y="1028"/>
                </a:cubicBezTo>
                <a:cubicBezTo>
                  <a:pt x="118" y="1026"/>
                  <a:pt x="123" y="1019"/>
                  <a:pt x="124" y="1015"/>
                </a:cubicBezTo>
                <a:cubicBezTo>
                  <a:pt x="124" y="1011"/>
                  <a:pt x="132" y="987"/>
                  <a:pt x="137" y="987"/>
                </a:cubicBezTo>
                <a:cubicBezTo>
                  <a:pt x="145" y="987"/>
                  <a:pt x="158" y="995"/>
                  <a:pt x="160" y="990"/>
                </a:cubicBezTo>
                <a:cubicBezTo>
                  <a:pt x="172" y="955"/>
                  <a:pt x="228" y="964"/>
                  <a:pt x="240" y="933"/>
                </a:cubicBezTo>
                <a:cubicBezTo>
                  <a:pt x="244" y="931"/>
                  <a:pt x="250" y="928"/>
                  <a:pt x="254" y="929"/>
                </a:cubicBezTo>
                <a:cubicBezTo>
                  <a:pt x="258" y="930"/>
                  <a:pt x="260" y="929"/>
                  <a:pt x="263" y="929"/>
                </a:cubicBezTo>
                <a:cubicBezTo>
                  <a:pt x="270" y="927"/>
                  <a:pt x="278" y="931"/>
                  <a:pt x="283" y="926"/>
                </a:cubicBezTo>
                <a:cubicBezTo>
                  <a:pt x="285" y="923"/>
                  <a:pt x="286" y="933"/>
                  <a:pt x="288" y="933"/>
                </a:cubicBezTo>
                <a:cubicBezTo>
                  <a:pt x="293" y="933"/>
                  <a:pt x="292" y="924"/>
                  <a:pt x="294" y="921"/>
                </a:cubicBezTo>
                <a:cubicBezTo>
                  <a:pt x="295" y="919"/>
                  <a:pt x="295" y="917"/>
                  <a:pt x="296" y="915"/>
                </a:cubicBezTo>
                <a:cubicBezTo>
                  <a:pt x="296" y="909"/>
                  <a:pt x="297" y="907"/>
                  <a:pt x="300" y="903"/>
                </a:cubicBezTo>
                <a:cubicBezTo>
                  <a:pt x="302" y="901"/>
                  <a:pt x="301" y="895"/>
                  <a:pt x="302" y="892"/>
                </a:cubicBezTo>
                <a:cubicBezTo>
                  <a:pt x="303" y="883"/>
                  <a:pt x="294" y="877"/>
                  <a:pt x="292" y="869"/>
                </a:cubicBezTo>
                <a:cubicBezTo>
                  <a:pt x="289" y="862"/>
                  <a:pt x="292" y="850"/>
                  <a:pt x="293" y="843"/>
                </a:cubicBezTo>
                <a:cubicBezTo>
                  <a:pt x="295" y="830"/>
                  <a:pt x="289" y="819"/>
                  <a:pt x="291" y="808"/>
                </a:cubicBezTo>
                <a:cubicBezTo>
                  <a:pt x="291" y="801"/>
                  <a:pt x="289" y="797"/>
                  <a:pt x="290" y="791"/>
                </a:cubicBezTo>
                <a:cubicBezTo>
                  <a:pt x="292" y="784"/>
                  <a:pt x="290" y="783"/>
                  <a:pt x="290" y="776"/>
                </a:cubicBezTo>
                <a:cubicBezTo>
                  <a:pt x="290" y="772"/>
                  <a:pt x="295" y="772"/>
                  <a:pt x="297" y="769"/>
                </a:cubicBezTo>
                <a:cubicBezTo>
                  <a:pt x="298" y="766"/>
                  <a:pt x="297" y="759"/>
                  <a:pt x="297" y="755"/>
                </a:cubicBezTo>
                <a:cubicBezTo>
                  <a:pt x="298" y="748"/>
                  <a:pt x="303" y="749"/>
                  <a:pt x="301" y="740"/>
                </a:cubicBezTo>
                <a:cubicBezTo>
                  <a:pt x="299" y="735"/>
                  <a:pt x="304" y="735"/>
                  <a:pt x="306" y="733"/>
                </a:cubicBezTo>
                <a:cubicBezTo>
                  <a:pt x="308" y="730"/>
                  <a:pt x="307" y="728"/>
                  <a:pt x="311" y="725"/>
                </a:cubicBezTo>
                <a:cubicBezTo>
                  <a:pt x="314" y="724"/>
                  <a:pt x="314" y="712"/>
                  <a:pt x="314" y="709"/>
                </a:cubicBezTo>
                <a:cubicBezTo>
                  <a:pt x="320" y="699"/>
                  <a:pt x="317" y="702"/>
                  <a:pt x="307" y="701"/>
                </a:cubicBezTo>
                <a:cubicBezTo>
                  <a:pt x="301" y="700"/>
                  <a:pt x="301" y="687"/>
                  <a:pt x="297" y="694"/>
                </a:cubicBezTo>
                <a:cubicBezTo>
                  <a:pt x="296" y="695"/>
                  <a:pt x="291" y="705"/>
                  <a:pt x="291" y="701"/>
                </a:cubicBezTo>
                <a:cubicBezTo>
                  <a:pt x="290" y="701"/>
                  <a:pt x="290" y="698"/>
                  <a:pt x="288" y="698"/>
                </a:cubicBezTo>
                <a:cubicBezTo>
                  <a:pt x="284" y="697"/>
                  <a:pt x="286" y="697"/>
                  <a:pt x="285" y="696"/>
                </a:cubicBezTo>
                <a:cubicBezTo>
                  <a:pt x="281" y="692"/>
                  <a:pt x="271" y="696"/>
                  <a:pt x="270" y="696"/>
                </a:cubicBezTo>
                <a:cubicBezTo>
                  <a:pt x="270" y="686"/>
                  <a:pt x="285" y="694"/>
                  <a:pt x="289" y="693"/>
                </a:cubicBezTo>
                <a:cubicBezTo>
                  <a:pt x="295" y="692"/>
                  <a:pt x="296" y="686"/>
                  <a:pt x="290" y="685"/>
                </a:cubicBezTo>
                <a:cubicBezTo>
                  <a:pt x="289" y="683"/>
                  <a:pt x="283" y="680"/>
                  <a:pt x="280" y="679"/>
                </a:cubicBezTo>
                <a:cubicBezTo>
                  <a:pt x="276" y="677"/>
                  <a:pt x="273" y="671"/>
                  <a:pt x="271" y="667"/>
                </a:cubicBezTo>
                <a:cubicBezTo>
                  <a:pt x="267" y="657"/>
                  <a:pt x="272" y="647"/>
                  <a:pt x="271" y="636"/>
                </a:cubicBezTo>
                <a:cubicBezTo>
                  <a:pt x="269" y="626"/>
                  <a:pt x="273" y="626"/>
                  <a:pt x="276" y="618"/>
                </a:cubicBezTo>
                <a:cubicBezTo>
                  <a:pt x="277" y="613"/>
                  <a:pt x="280" y="608"/>
                  <a:pt x="279" y="603"/>
                </a:cubicBezTo>
                <a:cubicBezTo>
                  <a:pt x="283" y="589"/>
                  <a:pt x="285" y="582"/>
                  <a:pt x="295" y="572"/>
                </a:cubicBezTo>
                <a:cubicBezTo>
                  <a:pt x="303" y="565"/>
                  <a:pt x="304" y="551"/>
                  <a:pt x="306" y="542"/>
                </a:cubicBezTo>
                <a:cubicBezTo>
                  <a:pt x="314" y="542"/>
                  <a:pt x="310" y="533"/>
                  <a:pt x="315" y="533"/>
                </a:cubicBezTo>
                <a:cubicBezTo>
                  <a:pt x="328" y="533"/>
                  <a:pt x="322" y="535"/>
                  <a:pt x="331" y="541"/>
                </a:cubicBezTo>
                <a:cubicBezTo>
                  <a:pt x="331" y="541"/>
                  <a:pt x="331" y="541"/>
                  <a:pt x="331" y="541"/>
                </a:cubicBezTo>
                <a:cubicBezTo>
                  <a:pt x="333" y="531"/>
                  <a:pt x="333" y="531"/>
                  <a:pt x="333" y="531"/>
                </a:cubicBezTo>
                <a:cubicBezTo>
                  <a:pt x="334" y="527"/>
                  <a:pt x="339" y="527"/>
                  <a:pt x="339" y="525"/>
                </a:cubicBezTo>
                <a:cubicBezTo>
                  <a:pt x="339" y="525"/>
                  <a:pt x="340" y="524"/>
                  <a:pt x="340" y="524"/>
                </a:cubicBezTo>
                <a:cubicBezTo>
                  <a:pt x="340" y="524"/>
                  <a:pt x="340" y="524"/>
                  <a:pt x="340" y="524"/>
                </a:cubicBezTo>
                <a:cubicBezTo>
                  <a:pt x="343" y="523"/>
                  <a:pt x="345" y="504"/>
                  <a:pt x="344" y="501"/>
                </a:cubicBezTo>
                <a:cubicBezTo>
                  <a:pt x="344" y="496"/>
                  <a:pt x="344" y="480"/>
                  <a:pt x="347" y="477"/>
                </a:cubicBezTo>
                <a:cubicBezTo>
                  <a:pt x="351" y="473"/>
                  <a:pt x="361" y="480"/>
                  <a:pt x="364" y="482"/>
                </a:cubicBezTo>
                <a:cubicBezTo>
                  <a:pt x="368" y="484"/>
                  <a:pt x="365" y="476"/>
                  <a:pt x="368" y="474"/>
                </a:cubicBezTo>
                <a:cubicBezTo>
                  <a:pt x="372" y="472"/>
                  <a:pt x="368" y="464"/>
                  <a:pt x="374" y="462"/>
                </a:cubicBezTo>
                <a:cubicBezTo>
                  <a:pt x="374" y="458"/>
                  <a:pt x="368" y="462"/>
                  <a:pt x="372" y="457"/>
                </a:cubicBezTo>
                <a:cubicBezTo>
                  <a:pt x="377" y="451"/>
                  <a:pt x="377" y="451"/>
                  <a:pt x="377" y="451"/>
                </a:cubicBezTo>
                <a:cubicBezTo>
                  <a:pt x="378" y="447"/>
                  <a:pt x="368" y="444"/>
                  <a:pt x="378" y="440"/>
                </a:cubicBezTo>
                <a:cubicBezTo>
                  <a:pt x="379" y="440"/>
                  <a:pt x="378" y="439"/>
                  <a:pt x="378" y="437"/>
                </a:cubicBezTo>
                <a:cubicBezTo>
                  <a:pt x="381" y="437"/>
                  <a:pt x="382" y="433"/>
                  <a:pt x="382" y="431"/>
                </a:cubicBezTo>
                <a:cubicBezTo>
                  <a:pt x="387" y="430"/>
                  <a:pt x="387" y="435"/>
                  <a:pt x="388" y="438"/>
                </a:cubicBezTo>
                <a:cubicBezTo>
                  <a:pt x="389" y="438"/>
                  <a:pt x="389" y="438"/>
                  <a:pt x="389" y="438"/>
                </a:cubicBezTo>
                <a:cubicBezTo>
                  <a:pt x="390" y="434"/>
                  <a:pt x="390" y="433"/>
                  <a:pt x="390" y="429"/>
                </a:cubicBezTo>
                <a:cubicBezTo>
                  <a:pt x="393" y="428"/>
                  <a:pt x="395" y="425"/>
                  <a:pt x="396" y="422"/>
                </a:cubicBezTo>
                <a:cubicBezTo>
                  <a:pt x="396" y="420"/>
                  <a:pt x="395" y="412"/>
                  <a:pt x="399" y="415"/>
                </a:cubicBezTo>
                <a:cubicBezTo>
                  <a:pt x="401" y="417"/>
                  <a:pt x="400" y="420"/>
                  <a:pt x="401" y="421"/>
                </a:cubicBezTo>
                <a:cubicBezTo>
                  <a:pt x="405" y="423"/>
                  <a:pt x="407" y="417"/>
                  <a:pt x="406" y="414"/>
                </a:cubicBezTo>
                <a:cubicBezTo>
                  <a:pt x="406" y="410"/>
                  <a:pt x="401" y="405"/>
                  <a:pt x="405" y="402"/>
                </a:cubicBezTo>
                <a:cubicBezTo>
                  <a:pt x="406" y="402"/>
                  <a:pt x="413" y="396"/>
                  <a:pt x="413" y="397"/>
                </a:cubicBezTo>
                <a:cubicBezTo>
                  <a:pt x="420" y="399"/>
                  <a:pt x="427" y="409"/>
                  <a:pt x="434" y="407"/>
                </a:cubicBezTo>
                <a:cubicBezTo>
                  <a:pt x="435" y="399"/>
                  <a:pt x="427" y="398"/>
                  <a:pt x="428" y="396"/>
                </a:cubicBezTo>
                <a:cubicBezTo>
                  <a:pt x="428" y="396"/>
                  <a:pt x="433" y="396"/>
                  <a:pt x="434" y="395"/>
                </a:cubicBezTo>
                <a:cubicBezTo>
                  <a:pt x="444" y="391"/>
                  <a:pt x="439" y="397"/>
                  <a:pt x="443" y="386"/>
                </a:cubicBezTo>
                <a:cubicBezTo>
                  <a:pt x="448" y="373"/>
                  <a:pt x="448" y="373"/>
                  <a:pt x="448" y="373"/>
                </a:cubicBezTo>
                <a:cubicBezTo>
                  <a:pt x="449" y="370"/>
                  <a:pt x="444" y="368"/>
                  <a:pt x="445" y="366"/>
                </a:cubicBezTo>
                <a:cubicBezTo>
                  <a:pt x="445" y="366"/>
                  <a:pt x="445" y="366"/>
                  <a:pt x="445" y="366"/>
                </a:cubicBezTo>
                <a:cubicBezTo>
                  <a:pt x="438" y="361"/>
                  <a:pt x="438" y="361"/>
                  <a:pt x="438" y="361"/>
                </a:cubicBezTo>
                <a:cubicBezTo>
                  <a:pt x="441" y="355"/>
                  <a:pt x="439" y="351"/>
                  <a:pt x="436" y="345"/>
                </a:cubicBezTo>
                <a:cubicBezTo>
                  <a:pt x="432" y="339"/>
                  <a:pt x="438" y="330"/>
                  <a:pt x="438" y="321"/>
                </a:cubicBezTo>
                <a:cubicBezTo>
                  <a:pt x="437" y="309"/>
                  <a:pt x="451" y="317"/>
                  <a:pt x="458" y="314"/>
                </a:cubicBezTo>
                <a:cubicBezTo>
                  <a:pt x="462" y="313"/>
                  <a:pt x="474" y="292"/>
                  <a:pt x="477" y="288"/>
                </a:cubicBezTo>
                <a:cubicBezTo>
                  <a:pt x="480" y="284"/>
                  <a:pt x="482" y="280"/>
                  <a:pt x="481" y="276"/>
                </a:cubicBezTo>
                <a:cubicBezTo>
                  <a:pt x="480" y="270"/>
                  <a:pt x="473" y="269"/>
                  <a:pt x="472" y="263"/>
                </a:cubicBezTo>
                <a:cubicBezTo>
                  <a:pt x="473" y="253"/>
                  <a:pt x="514" y="261"/>
                  <a:pt x="514" y="239"/>
                </a:cubicBezTo>
                <a:cubicBezTo>
                  <a:pt x="513" y="232"/>
                  <a:pt x="508" y="225"/>
                  <a:pt x="516" y="221"/>
                </a:cubicBezTo>
                <a:cubicBezTo>
                  <a:pt x="522" y="218"/>
                  <a:pt x="523" y="207"/>
                  <a:pt x="523" y="201"/>
                </a:cubicBezTo>
                <a:cubicBezTo>
                  <a:pt x="523" y="201"/>
                  <a:pt x="523" y="201"/>
                  <a:pt x="523" y="201"/>
                </a:cubicBezTo>
                <a:cubicBezTo>
                  <a:pt x="519" y="200"/>
                  <a:pt x="515" y="197"/>
                  <a:pt x="514" y="194"/>
                </a:cubicBezTo>
                <a:cubicBezTo>
                  <a:pt x="512" y="187"/>
                  <a:pt x="522" y="168"/>
                  <a:pt x="507" y="174"/>
                </a:cubicBezTo>
                <a:cubicBezTo>
                  <a:pt x="497" y="177"/>
                  <a:pt x="500" y="176"/>
                  <a:pt x="496" y="168"/>
                </a:cubicBezTo>
                <a:cubicBezTo>
                  <a:pt x="493" y="161"/>
                  <a:pt x="486" y="157"/>
                  <a:pt x="480" y="153"/>
                </a:cubicBezTo>
                <a:cubicBezTo>
                  <a:pt x="474" y="149"/>
                  <a:pt x="477" y="134"/>
                  <a:pt x="469" y="134"/>
                </a:cubicBezTo>
                <a:cubicBezTo>
                  <a:pt x="451" y="134"/>
                  <a:pt x="459" y="118"/>
                  <a:pt x="457" y="109"/>
                </a:cubicBezTo>
                <a:cubicBezTo>
                  <a:pt x="456" y="104"/>
                  <a:pt x="460" y="100"/>
                  <a:pt x="460" y="96"/>
                </a:cubicBezTo>
                <a:cubicBezTo>
                  <a:pt x="460" y="91"/>
                  <a:pt x="455" y="88"/>
                  <a:pt x="455" y="82"/>
                </a:cubicBezTo>
                <a:cubicBezTo>
                  <a:pt x="455" y="72"/>
                  <a:pt x="465" y="62"/>
                  <a:pt x="464" y="51"/>
                </a:cubicBezTo>
                <a:cubicBezTo>
                  <a:pt x="463" y="44"/>
                  <a:pt x="447" y="49"/>
                  <a:pt x="443" y="47"/>
                </a:cubicBezTo>
                <a:cubicBezTo>
                  <a:pt x="438" y="46"/>
                  <a:pt x="438" y="41"/>
                  <a:pt x="432" y="44"/>
                </a:cubicBezTo>
                <a:cubicBezTo>
                  <a:pt x="427" y="47"/>
                  <a:pt x="421" y="52"/>
                  <a:pt x="417" y="45"/>
                </a:cubicBezTo>
                <a:cubicBezTo>
                  <a:pt x="411" y="36"/>
                  <a:pt x="420" y="37"/>
                  <a:pt x="421" y="33"/>
                </a:cubicBezTo>
                <a:cubicBezTo>
                  <a:pt x="422" y="30"/>
                  <a:pt x="418" y="29"/>
                  <a:pt x="418" y="27"/>
                </a:cubicBezTo>
                <a:cubicBezTo>
                  <a:pt x="418" y="19"/>
                  <a:pt x="429" y="20"/>
                  <a:pt x="427" y="13"/>
                </a:cubicBezTo>
                <a:cubicBezTo>
                  <a:pt x="425" y="4"/>
                  <a:pt x="408" y="16"/>
                  <a:pt x="404" y="18"/>
                </a:cubicBezTo>
                <a:cubicBezTo>
                  <a:pt x="396" y="21"/>
                  <a:pt x="393" y="17"/>
                  <a:pt x="387" y="17"/>
                </a:cubicBezTo>
                <a:cubicBezTo>
                  <a:pt x="381" y="17"/>
                  <a:pt x="374" y="17"/>
                  <a:pt x="369" y="14"/>
                </a:cubicBezTo>
                <a:cubicBezTo>
                  <a:pt x="364" y="10"/>
                  <a:pt x="367" y="3"/>
                  <a:pt x="364" y="1"/>
                </a:cubicBezTo>
                <a:cubicBezTo>
                  <a:pt x="362" y="0"/>
                  <a:pt x="335" y="8"/>
                  <a:pt x="345" y="13"/>
                </a:cubicBezTo>
                <a:cubicBezTo>
                  <a:pt x="346" y="14"/>
                  <a:pt x="352" y="17"/>
                  <a:pt x="351" y="18"/>
                </a:cubicBezTo>
                <a:cubicBezTo>
                  <a:pt x="350" y="19"/>
                  <a:pt x="345" y="19"/>
                  <a:pt x="344" y="19"/>
                </a:cubicBezTo>
                <a:cubicBezTo>
                  <a:pt x="342" y="19"/>
                  <a:pt x="339" y="17"/>
                  <a:pt x="337" y="19"/>
                </a:cubicBezTo>
                <a:cubicBezTo>
                  <a:pt x="330" y="23"/>
                  <a:pt x="332" y="31"/>
                  <a:pt x="336" y="37"/>
                </a:cubicBezTo>
                <a:cubicBezTo>
                  <a:pt x="339" y="43"/>
                  <a:pt x="332" y="39"/>
                  <a:pt x="330" y="44"/>
                </a:cubicBezTo>
                <a:cubicBezTo>
                  <a:pt x="329" y="48"/>
                  <a:pt x="330" y="66"/>
                  <a:pt x="325" y="68"/>
                </a:cubicBezTo>
                <a:cubicBezTo>
                  <a:pt x="316" y="74"/>
                  <a:pt x="324" y="78"/>
                  <a:pt x="320" y="83"/>
                </a:cubicBezTo>
                <a:cubicBezTo>
                  <a:pt x="316" y="88"/>
                  <a:pt x="318" y="88"/>
                  <a:pt x="318" y="94"/>
                </a:cubicBezTo>
                <a:cubicBezTo>
                  <a:pt x="318" y="101"/>
                  <a:pt x="311" y="102"/>
                  <a:pt x="311" y="108"/>
                </a:cubicBezTo>
                <a:cubicBezTo>
                  <a:pt x="311" y="112"/>
                  <a:pt x="312" y="113"/>
                  <a:pt x="310" y="117"/>
                </a:cubicBezTo>
                <a:cubicBezTo>
                  <a:pt x="305" y="125"/>
                  <a:pt x="303" y="128"/>
                  <a:pt x="306" y="138"/>
                </a:cubicBezTo>
                <a:cubicBezTo>
                  <a:pt x="307" y="143"/>
                  <a:pt x="316" y="144"/>
                  <a:pt x="316" y="148"/>
                </a:cubicBezTo>
                <a:cubicBezTo>
                  <a:pt x="316" y="148"/>
                  <a:pt x="316" y="148"/>
                  <a:pt x="315" y="148"/>
                </a:cubicBezTo>
                <a:cubicBezTo>
                  <a:pt x="312" y="149"/>
                  <a:pt x="312" y="148"/>
                  <a:pt x="310" y="151"/>
                </a:cubicBezTo>
                <a:cubicBezTo>
                  <a:pt x="309" y="153"/>
                  <a:pt x="311" y="159"/>
                  <a:pt x="310" y="160"/>
                </a:cubicBezTo>
                <a:cubicBezTo>
                  <a:pt x="308" y="162"/>
                  <a:pt x="305" y="156"/>
                  <a:pt x="304" y="156"/>
                </a:cubicBezTo>
                <a:cubicBezTo>
                  <a:pt x="298" y="155"/>
                  <a:pt x="306" y="166"/>
                  <a:pt x="304" y="168"/>
                </a:cubicBezTo>
                <a:cubicBezTo>
                  <a:pt x="299" y="172"/>
                  <a:pt x="304" y="172"/>
                  <a:pt x="307" y="174"/>
                </a:cubicBezTo>
                <a:cubicBezTo>
                  <a:pt x="311" y="176"/>
                  <a:pt x="303" y="180"/>
                  <a:pt x="302" y="183"/>
                </a:cubicBezTo>
                <a:cubicBezTo>
                  <a:pt x="298" y="192"/>
                  <a:pt x="292" y="192"/>
                  <a:pt x="299" y="202"/>
                </a:cubicBezTo>
                <a:cubicBezTo>
                  <a:pt x="304" y="210"/>
                  <a:pt x="295" y="219"/>
                  <a:pt x="295" y="228"/>
                </a:cubicBezTo>
                <a:cubicBezTo>
                  <a:pt x="295" y="233"/>
                  <a:pt x="298" y="236"/>
                  <a:pt x="299" y="241"/>
                </a:cubicBezTo>
                <a:cubicBezTo>
                  <a:pt x="300" y="248"/>
                  <a:pt x="296" y="244"/>
                  <a:pt x="292" y="247"/>
                </a:cubicBezTo>
                <a:cubicBezTo>
                  <a:pt x="286" y="250"/>
                  <a:pt x="285" y="258"/>
                  <a:pt x="277" y="251"/>
                </a:cubicBezTo>
                <a:cubicBezTo>
                  <a:pt x="275" y="249"/>
                  <a:pt x="270" y="253"/>
                  <a:pt x="267" y="253"/>
                </a:cubicBezTo>
                <a:cubicBezTo>
                  <a:pt x="263" y="252"/>
                  <a:pt x="262" y="244"/>
                  <a:pt x="260" y="241"/>
                </a:cubicBezTo>
                <a:cubicBezTo>
                  <a:pt x="258" y="239"/>
                  <a:pt x="249" y="241"/>
                  <a:pt x="250" y="244"/>
                </a:cubicBezTo>
                <a:cubicBezTo>
                  <a:pt x="250" y="249"/>
                  <a:pt x="254" y="246"/>
                  <a:pt x="252" y="255"/>
                </a:cubicBezTo>
                <a:cubicBezTo>
                  <a:pt x="249" y="267"/>
                  <a:pt x="239" y="258"/>
                  <a:pt x="239" y="271"/>
                </a:cubicBezTo>
                <a:cubicBezTo>
                  <a:pt x="239" y="282"/>
                  <a:pt x="232" y="283"/>
                  <a:pt x="229" y="273"/>
                </a:cubicBezTo>
                <a:cubicBezTo>
                  <a:pt x="227" y="268"/>
                  <a:pt x="222" y="268"/>
                  <a:pt x="220" y="263"/>
                </a:cubicBezTo>
                <a:cubicBezTo>
                  <a:pt x="217" y="255"/>
                  <a:pt x="208" y="259"/>
                  <a:pt x="205" y="253"/>
                </a:cubicBezTo>
                <a:cubicBezTo>
                  <a:pt x="201" y="246"/>
                  <a:pt x="200" y="251"/>
                  <a:pt x="195" y="252"/>
                </a:cubicBezTo>
                <a:cubicBezTo>
                  <a:pt x="189" y="252"/>
                  <a:pt x="190" y="244"/>
                  <a:pt x="186" y="245"/>
                </a:cubicBezTo>
                <a:cubicBezTo>
                  <a:pt x="183" y="246"/>
                  <a:pt x="183" y="260"/>
                  <a:pt x="177" y="254"/>
                </a:cubicBezTo>
                <a:cubicBezTo>
                  <a:pt x="175" y="252"/>
                  <a:pt x="178" y="240"/>
                  <a:pt x="173" y="243"/>
                </a:cubicBezTo>
                <a:cubicBezTo>
                  <a:pt x="166" y="247"/>
                  <a:pt x="172" y="252"/>
                  <a:pt x="173" y="257"/>
                </a:cubicBezTo>
                <a:cubicBezTo>
                  <a:pt x="175" y="261"/>
                  <a:pt x="169" y="262"/>
                  <a:pt x="168" y="258"/>
                </a:cubicBezTo>
                <a:cubicBezTo>
                  <a:pt x="165" y="254"/>
                  <a:pt x="165" y="252"/>
                  <a:pt x="162" y="258"/>
                </a:cubicBezTo>
                <a:cubicBezTo>
                  <a:pt x="160" y="260"/>
                  <a:pt x="159" y="264"/>
                  <a:pt x="160" y="266"/>
                </a:cubicBezTo>
                <a:cubicBezTo>
                  <a:pt x="164" y="273"/>
                  <a:pt x="160" y="269"/>
                  <a:pt x="156" y="270"/>
                </a:cubicBezTo>
                <a:cubicBezTo>
                  <a:pt x="154" y="271"/>
                  <a:pt x="155" y="274"/>
                  <a:pt x="152" y="274"/>
                </a:cubicBezTo>
                <a:cubicBezTo>
                  <a:pt x="150" y="274"/>
                  <a:pt x="151" y="272"/>
                  <a:pt x="148" y="272"/>
                </a:cubicBezTo>
                <a:cubicBezTo>
                  <a:pt x="145" y="273"/>
                  <a:pt x="146" y="276"/>
                  <a:pt x="143" y="277"/>
                </a:cubicBezTo>
                <a:cubicBezTo>
                  <a:pt x="141" y="278"/>
                  <a:pt x="141" y="275"/>
                  <a:pt x="139" y="275"/>
                </a:cubicBezTo>
                <a:cubicBezTo>
                  <a:pt x="136" y="276"/>
                  <a:pt x="137" y="280"/>
                  <a:pt x="136" y="282"/>
                </a:cubicBezTo>
                <a:cubicBezTo>
                  <a:pt x="129" y="288"/>
                  <a:pt x="137" y="288"/>
                  <a:pt x="140" y="294"/>
                </a:cubicBezTo>
                <a:cubicBezTo>
                  <a:pt x="144" y="301"/>
                  <a:pt x="135" y="303"/>
                  <a:pt x="130" y="302"/>
                </a:cubicBezTo>
                <a:cubicBezTo>
                  <a:pt x="119" y="299"/>
                  <a:pt x="133" y="310"/>
                  <a:pt x="133" y="310"/>
                </a:cubicBezTo>
                <a:cubicBezTo>
                  <a:pt x="132" y="311"/>
                  <a:pt x="125" y="312"/>
                  <a:pt x="126" y="315"/>
                </a:cubicBezTo>
                <a:cubicBezTo>
                  <a:pt x="127" y="317"/>
                  <a:pt x="131" y="317"/>
                  <a:pt x="133" y="320"/>
                </a:cubicBezTo>
                <a:cubicBezTo>
                  <a:pt x="135" y="322"/>
                  <a:pt x="131" y="325"/>
                  <a:pt x="131" y="327"/>
                </a:cubicBezTo>
                <a:cubicBezTo>
                  <a:pt x="129" y="336"/>
                  <a:pt x="118" y="335"/>
                  <a:pt x="128" y="344"/>
                </a:cubicBezTo>
                <a:cubicBezTo>
                  <a:pt x="128" y="345"/>
                  <a:pt x="127" y="343"/>
                  <a:pt x="127" y="344"/>
                </a:cubicBezTo>
                <a:cubicBezTo>
                  <a:pt x="127" y="345"/>
                  <a:pt x="132" y="349"/>
                  <a:pt x="129" y="351"/>
                </a:cubicBezTo>
                <a:cubicBezTo>
                  <a:pt x="128" y="352"/>
                  <a:pt x="124" y="351"/>
                  <a:pt x="122" y="352"/>
                </a:cubicBezTo>
                <a:cubicBezTo>
                  <a:pt x="116" y="354"/>
                  <a:pt x="126" y="359"/>
                  <a:pt x="114" y="359"/>
                </a:cubicBezTo>
                <a:cubicBezTo>
                  <a:pt x="109" y="359"/>
                  <a:pt x="111" y="362"/>
                  <a:pt x="111" y="365"/>
                </a:cubicBezTo>
                <a:cubicBezTo>
                  <a:pt x="111" y="371"/>
                  <a:pt x="107" y="369"/>
                  <a:pt x="103" y="369"/>
                </a:cubicBezTo>
                <a:cubicBezTo>
                  <a:pt x="99" y="370"/>
                  <a:pt x="102" y="380"/>
                  <a:pt x="91" y="379"/>
                </a:cubicBezTo>
                <a:cubicBezTo>
                  <a:pt x="87" y="378"/>
                  <a:pt x="87" y="373"/>
                  <a:pt x="84" y="372"/>
                </a:cubicBezTo>
                <a:cubicBezTo>
                  <a:pt x="80" y="371"/>
                  <a:pt x="79" y="380"/>
                  <a:pt x="77" y="381"/>
                </a:cubicBezTo>
                <a:cubicBezTo>
                  <a:pt x="76" y="383"/>
                  <a:pt x="68" y="382"/>
                  <a:pt x="71" y="389"/>
                </a:cubicBezTo>
                <a:cubicBezTo>
                  <a:pt x="73" y="393"/>
                  <a:pt x="69" y="393"/>
                  <a:pt x="65" y="395"/>
                </a:cubicBezTo>
                <a:close/>
              </a:path>
            </a:pathLst>
          </a:custGeom>
          <a:solidFill>
            <a:srgbClr val="EF9D27"/>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15">
            <a:extLst>
              <a:ext uri="{FF2B5EF4-FFF2-40B4-BE49-F238E27FC236}">
                <a16:creationId xmlns:a16="http://schemas.microsoft.com/office/drawing/2014/main" id="{1A8384C1-4DE3-4014-8E0C-4602C666D25B}"/>
              </a:ext>
            </a:extLst>
          </p:cNvPr>
          <p:cNvSpPr>
            <a:spLocks noEditPoints="1"/>
          </p:cNvSpPr>
          <p:nvPr/>
        </p:nvSpPr>
        <p:spPr bwMode="auto">
          <a:xfrm>
            <a:off x="11224895" y="851922"/>
            <a:ext cx="449052" cy="571841"/>
          </a:xfrm>
          <a:custGeom>
            <a:avLst/>
            <a:gdLst/>
            <a:ahLst/>
            <a:cxnLst>
              <a:cxn ang="0">
                <a:pos x="39" y="199"/>
              </a:cxn>
              <a:cxn ang="0">
                <a:pos x="34" y="200"/>
              </a:cxn>
              <a:cxn ang="0">
                <a:pos x="39" y="206"/>
              </a:cxn>
              <a:cxn ang="0">
                <a:pos x="91" y="34"/>
              </a:cxn>
              <a:cxn ang="0">
                <a:pos x="96" y="16"/>
              </a:cxn>
              <a:cxn ang="0">
                <a:pos x="112" y="22"/>
              </a:cxn>
              <a:cxn ang="0">
                <a:pos x="115" y="36"/>
              </a:cxn>
              <a:cxn ang="0">
                <a:pos x="126" y="61"/>
              </a:cxn>
              <a:cxn ang="0">
                <a:pos x="143" y="85"/>
              </a:cxn>
              <a:cxn ang="0">
                <a:pos x="159" y="103"/>
              </a:cxn>
              <a:cxn ang="0">
                <a:pos x="155" y="127"/>
              </a:cxn>
              <a:cxn ang="0">
                <a:pos x="161" y="141"/>
              </a:cxn>
              <a:cxn ang="0">
                <a:pos x="151" y="154"/>
              </a:cxn>
              <a:cxn ang="0">
                <a:pos x="136" y="158"/>
              </a:cxn>
              <a:cxn ang="0">
                <a:pos x="141" y="147"/>
              </a:cxn>
              <a:cxn ang="0">
                <a:pos x="144" y="134"/>
              </a:cxn>
              <a:cxn ang="0">
                <a:pos x="143" y="123"/>
              </a:cxn>
              <a:cxn ang="0">
                <a:pos x="141" y="113"/>
              </a:cxn>
              <a:cxn ang="0">
                <a:pos x="145" y="106"/>
              </a:cxn>
              <a:cxn ang="0">
                <a:pos x="136" y="116"/>
              </a:cxn>
              <a:cxn ang="0">
                <a:pos x="134" y="132"/>
              </a:cxn>
              <a:cxn ang="0">
                <a:pos x="115" y="128"/>
              </a:cxn>
              <a:cxn ang="0">
                <a:pos x="120" y="120"/>
              </a:cxn>
              <a:cxn ang="0">
                <a:pos x="96" y="127"/>
              </a:cxn>
              <a:cxn ang="0">
                <a:pos x="88" y="134"/>
              </a:cxn>
              <a:cxn ang="0">
                <a:pos x="74" y="140"/>
              </a:cxn>
              <a:cxn ang="0">
                <a:pos x="75" y="163"/>
              </a:cxn>
              <a:cxn ang="0">
                <a:pos x="67" y="161"/>
              </a:cxn>
              <a:cxn ang="0">
                <a:pos x="57" y="178"/>
              </a:cxn>
              <a:cxn ang="0">
                <a:pos x="52" y="189"/>
              </a:cxn>
              <a:cxn ang="0">
                <a:pos x="41" y="173"/>
              </a:cxn>
              <a:cxn ang="0">
                <a:pos x="22" y="196"/>
              </a:cxn>
              <a:cxn ang="0">
                <a:pos x="13" y="199"/>
              </a:cxn>
              <a:cxn ang="0">
                <a:pos x="4" y="178"/>
              </a:cxn>
              <a:cxn ang="0">
                <a:pos x="26" y="147"/>
              </a:cxn>
              <a:cxn ang="0">
                <a:pos x="49" y="109"/>
              </a:cxn>
              <a:cxn ang="0">
                <a:pos x="82" y="72"/>
              </a:cxn>
              <a:cxn ang="0">
                <a:pos x="91" y="34"/>
              </a:cxn>
            </a:cxnLst>
            <a:rect l="0" t="0" r="r" b="b"/>
            <a:pathLst>
              <a:path w="165" h="209">
                <a:moveTo>
                  <a:pt x="40" y="202"/>
                </a:moveTo>
                <a:cubicBezTo>
                  <a:pt x="40" y="201"/>
                  <a:pt x="40" y="200"/>
                  <a:pt x="39" y="199"/>
                </a:cubicBezTo>
                <a:cubicBezTo>
                  <a:pt x="38" y="198"/>
                  <a:pt x="37" y="197"/>
                  <a:pt x="36" y="198"/>
                </a:cubicBezTo>
                <a:cubicBezTo>
                  <a:pt x="34" y="198"/>
                  <a:pt x="34" y="199"/>
                  <a:pt x="34" y="200"/>
                </a:cubicBezTo>
                <a:cubicBezTo>
                  <a:pt x="34" y="202"/>
                  <a:pt x="34" y="204"/>
                  <a:pt x="34" y="206"/>
                </a:cubicBezTo>
                <a:cubicBezTo>
                  <a:pt x="34" y="209"/>
                  <a:pt x="37" y="209"/>
                  <a:pt x="39" y="206"/>
                </a:cubicBezTo>
                <a:cubicBezTo>
                  <a:pt x="40" y="202"/>
                  <a:pt x="40" y="202"/>
                  <a:pt x="40" y="202"/>
                </a:cubicBezTo>
                <a:close/>
                <a:moveTo>
                  <a:pt x="91" y="34"/>
                </a:moveTo>
                <a:cubicBezTo>
                  <a:pt x="95" y="35"/>
                  <a:pt x="99" y="34"/>
                  <a:pt x="99" y="32"/>
                </a:cubicBezTo>
                <a:cubicBezTo>
                  <a:pt x="100" y="29"/>
                  <a:pt x="94" y="23"/>
                  <a:pt x="96" y="16"/>
                </a:cubicBezTo>
                <a:cubicBezTo>
                  <a:pt x="98" y="9"/>
                  <a:pt x="107" y="0"/>
                  <a:pt x="113" y="9"/>
                </a:cubicBezTo>
                <a:cubicBezTo>
                  <a:pt x="115" y="13"/>
                  <a:pt x="113" y="18"/>
                  <a:pt x="112" y="22"/>
                </a:cubicBezTo>
                <a:cubicBezTo>
                  <a:pt x="111" y="27"/>
                  <a:pt x="114" y="32"/>
                  <a:pt x="116" y="36"/>
                </a:cubicBezTo>
                <a:cubicBezTo>
                  <a:pt x="116" y="36"/>
                  <a:pt x="115" y="36"/>
                  <a:pt x="115" y="36"/>
                </a:cubicBezTo>
                <a:cubicBezTo>
                  <a:pt x="118" y="38"/>
                  <a:pt x="122" y="45"/>
                  <a:pt x="123" y="49"/>
                </a:cubicBezTo>
                <a:cubicBezTo>
                  <a:pt x="124" y="53"/>
                  <a:pt x="121" y="58"/>
                  <a:pt x="126" y="61"/>
                </a:cubicBezTo>
                <a:cubicBezTo>
                  <a:pt x="136" y="66"/>
                  <a:pt x="126" y="69"/>
                  <a:pt x="128" y="77"/>
                </a:cubicBezTo>
                <a:cubicBezTo>
                  <a:pt x="129" y="84"/>
                  <a:pt x="138" y="84"/>
                  <a:pt x="143" y="85"/>
                </a:cubicBezTo>
                <a:cubicBezTo>
                  <a:pt x="143" y="85"/>
                  <a:pt x="143" y="85"/>
                  <a:pt x="143" y="85"/>
                </a:cubicBezTo>
                <a:cubicBezTo>
                  <a:pt x="150" y="86"/>
                  <a:pt x="156" y="97"/>
                  <a:pt x="159" y="103"/>
                </a:cubicBezTo>
                <a:cubicBezTo>
                  <a:pt x="161" y="107"/>
                  <a:pt x="160" y="112"/>
                  <a:pt x="158" y="114"/>
                </a:cubicBezTo>
                <a:cubicBezTo>
                  <a:pt x="153" y="121"/>
                  <a:pt x="154" y="120"/>
                  <a:pt x="155" y="127"/>
                </a:cubicBezTo>
                <a:cubicBezTo>
                  <a:pt x="156" y="132"/>
                  <a:pt x="159" y="136"/>
                  <a:pt x="161" y="141"/>
                </a:cubicBezTo>
                <a:cubicBezTo>
                  <a:pt x="161" y="141"/>
                  <a:pt x="161" y="141"/>
                  <a:pt x="161" y="141"/>
                </a:cubicBezTo>
                <a:cubicBezTo>
                  <a:pt x="160" y="142"/>
                  <a:pt x="162" y="146"/>
                  <a:pt x="163" y="148"/>
                </a:cubicBezTo>
                <a:cubicBezTo>
                  <a:pt x="165" y="152"/>
                  <a:pt x="154" y="153"/>
                  <a:pt x="151" y="154"/>
                </a:cubicBezTo>
                <a:cubicBezTo>
                  <a:pt x="147" y="155"/>
                  <a:pt x="146" y="150"/>
                  <a:pt x="144" y="156"/>
                </a:cubicBezTo>
                <a:cubicBezTo>
                  <a:pt x="143" y="158"/>
                  <a:pt x="138" y="160"/>
                  <a:pt x="136" y="158"/>
                </a:cubicBezTo>
                <a:cubicBezTo>
                  <a:pt x="135" y="156"/>
                  <a:pt x="140" y="154"/>
                  <a:pt x="141" y="152"/>
                </a:cubicBezTo>
                <a:cubicBezTo>
                  <a:pt x="141" y="150"/>
                  <a:pt x="142" y="148"/>
                  <a:pt x="141" y="147"/>
                </a:cubicBezTo>
                <a:cubicBezTo>
                  <a:pt x="140" y="144"/>
                  <a:pt x="137" y="141"/>
                  <a:pt x="139" y="139"/>
                </a:cubicBezTo>
                <a:cubicBezTo>
                  <a:pt x="139" y="138"/>
                  <a:pt x="146" y="135"/>
                  <a:pt x="144" y="134"/>
                </a:cubicBezTo>
                <a:cubicBezTo>
                  <a:pt x="140" y="132"/>
                  <a:pt x="135" y="132"/>
                  <a:pt x="140" y="127"/>
                </a:cubicBezTo>
                <a:cubicBezTo>
                  <a:pt x="140" y="127"/>
                  <a:pt x="142" y="124"/>
                  <a:pt x="143" y="123"/>
                </a:cubicBezTo>
                <a:cubicBezTo>
                  <a:pt x="144" y="121"/>
                  <a:pt x="143" y="119"/>
                  <a:pt x="144" y="118"/>
                </a:cubicBezTo>
                <a:cubicBezTo>
                  <a:pt x="143" y="117"/>
                  <a:pt x="139" y="114"/>
                  <a:pt x="141" y="113"/>
                </a:cubicBezTo>
                <a:cubicBezTo>
                  <a:pt x="142" y="112"/>
                  <a:pt x="153" y="107"/>
                  <a:pt x="150" y="105"/>
                </a:cubicBezTo>
                <a:cubicBezTo>
                  <a:pt x="148" y="105"/>
                  <a:pt x="147" y="107"/>
                  <a:pt x="145" y="106"/>
                </a:cubicBezTo>
                <a:cubicBezTo>
                  <a:pt x="140" y="102"/>
                  <a:pt x="139" y="103"/>
                  <a:pt x="139" y="109"/>
                </a:cubicBezTo>
                <a:cubicBezTo>
                  <a:pt x="139" y="112"/>
                  <a:pt x="136" y="113"/>
                  <a:pt x="136" y="116"/>
                </a:cubicBezTo>
                <a:cubicBezTo>
                  <a:pt x="136" y="119"/>
                  <a:pt x="139" y="120"/>
                  <a:pt x="136" y="122"/>
                </a:cubicBezTo>
                <a:cubicBezTo>
                  <a:pt x="132" y="125"/>
                  <a:pt x="132" y="127"/>
                  <a:pt x="134" y="132"/>
                </a:cubicBezTo>
                <a:cubicBezTo>
                  <a:pt x="135" y="134"/>
                  <a:pt x="137" y="140"/>
                  <a:pt x="133" y="136"/>
                </a:cubicBezTo>
                <a:cubicBezTo>
                  <a:pt x="127" y="129"/>
                  <a:pt x="115" y="141"/>
                  <a:pt x="115" y="128"/>
                </a:cubicBezTo>
                <a:cubicBezTo>
                  <a:pt x="118" y="128"/>
                  <a:pt x="118" y="129"/>
                  <a:pt x="120" y="129"/>
                </a:cubicBezTo>
                <a:cubicBezTo>
                  <a:pt x="121" y="128"/>
                  <a:pt x="122" y="121"/>
                  <a:pt x="120" y="120"/>
                </a:cubicBezTo>
                <a:cubicBezTo>
                  <a:pt x="119" y="119"/>
                  <a:pt x="115" y="126"/>
                  <a:pt x="113" y="127"/>
                </a:cubicBezTo>
                <a:cubicBezTo>
                  <a:pt x="108" y="128"/>
                  <a:pt x="100" y="124"/>
                  <a:pt x="96" y="127"/>
                </a:cubicBezTo>
                <a:cubicBezTo>
                  <a:pt x="94" y="129"/>
                  <a:pt x="99" y="130"/>
                  <a:pt x="97" y="133"/>
                </a:cubicBezTo>
                <a:cubicBezTo>
                  <a:pt x="96" y="135"/>
                  <a:pt x="89" y="136"/>
                  <a:pt x="88" y="134"/>
                </a:cubicBezTo>
                <a:cubicBezTo>
                  <a:pt x="87" y="132"/>
                  <a:pt x="75" y="127"/>
                  <a:pt x="75" y="131"/>
                </a:cubicBezTo>
                <a:cubicBezTo>
                  <a:pt x="75" y="135"/>
                  <a:pt x="78" y="137"/>
                  <a:pt x="74" y="140"/>
                </a:cubicBezTo>
                <a:cubicBezTo>
                  <a:pt x="72" y="142"/>
                  <a:pt x="73" y="146"/>
                  <a:pt x="73" y="149"/>
                </a:cubicBezTo>
                <a:cubicBezTo>
                  <a:pt x="74" y="151"/>
                  <a:pt x="76" y="160"/>
                  <a:pt x="75" y="163"/>
                </a:cubicBezTo>
                <a:cubicBezTo>
                  <a:pt x="75" y="163"/>
                  <a:pt x="75" y="163"/>
                  <a:pt x="75" y="163"/>
                </a:cubicBezTo>
                <a:cubicBezTo>
                  <a:pt x="73" y="163"/>
                  <a:pt x="69" y="154"/>
                  <a:pt x="67" y="161"/>
                </a:cubicBezTo>
                <a:cubicBezTo>
                  <a:pt x="65" y="166"/>
                  <a:pt x="61" y="162"/>
                  <a:pt x="64" y="168"/>
                </a:cubicBezTo>
                <a:cubicBezTo>
                  <a:pt x="66" y="172"/>
                  <a:pt x="59" y="174"/>
                  <a:pt x="57" y="178"/>
                </a:cubicBezTo>
                <a:cubicBezTo>
                  <a:pt x="53" y="183"/>
                  <a:pt x="53" y="181"/>
                  <a:pt x="53" y="188"/>
                </a:cubicBezTo>
                <a:cubicBezTo>
                  <a:pt x="53" y="188"/>
                  <a:pt x="52" y="189"/>
                  <a:pt x="52" y="189"/>
                </a:cubicBezTo>
                <a:cubicBezTo>
                  <a:pt x="50" y="194"/>
                  <a:pt x="45" y="196"/>
                  <a:pt x="47" y="186"/>
                </a:cubicBezTo>
                <a:cubicBezTo>
                  <a:pt x="48" y="183"/>
                  <a:pt x="44" y="165"/>
                  <a:pt x="41" y="173"/>
                </a:cubicBezTo>
                <a:cubicBezTo>
                  <a:pt x="38" y="180"/>
                  <a:pt x="25" y="187"/>
                  <a:pt x="25" y="194"/>
                </a:cubicBezTo>
                <a:cubicBezTo>
                  <a:pt x="24" y="194"/>
                  <a:pt x="23" y="196"/>
                  <a:pt x="22" y="196"/>
                </a:cubicBezTo>
                <a:cubicBezTo>
                  <a:pt x="21" y="197"/>
                  <a:pt x="15" y="195"/>
                  <a:pt x="13" y="199"/>
                </a:cubicBezTo>
                <a:cubicBezTo>
                  <a:pt x="13" y="199"/>
                  <a:pt x="13" y="199"/>
                  <a:pt x="13" y="199"/>
                </a:cubicBezTo>
                <a:cubicBezTo>
                  <a:pt x="6" y="194"/>
                  <a:pt x="6" y="194"/>
                  <a:pt x="6" y="194"/>
                </a:cubicBezTo>
                <a:cubicBezTo>
                  <a:pt x="9" y="188"/>
                  <a:pt x="7" y="184"/>
                  <a:pt x="4" y="178"/>
                </a:cubicBezTo>
                <a:cubicBezTo>
                  <a:pt x="0" y="172"/>
                  <a:pt x="6" y="163"/>
                  <a:pt x="6" y="154"/>
                </a:cubicBezTo>
                <a:cubicBezTo>
                  <a:pt x="5" y="142"/>
                  <a:pt x="19" y="150"/>
                  <a:pt x="26" y="147"/>
                </a:cubicBezTo>
                <a:cubicBezTo>
                  <a:pt x="30" y="146"/>
                  <a:pt x="42" y="125"/>
                  <a:pt x="45" y="121"/>
                </a:cubicBezTo>
                <a:cubicBezTo>
                  <a:pt x="48" y="117"/>
                  <a:pt x="50" y="113"/>
                  <a:pt x="49" y="109"/>
                </a:cubicBezTo>
                <a:cubicBezTo>
                  <a:pt x="48" y="103"/>
                  <a:pt x="41" y="102"/>
                  <a:pt x="40" y="96"/>
                </a:cubicBezTo>
                <a:cubicBezTo>
                  <a:pt x="41" y="86"/>
                  <a:pt x="82" y="94"/>
                  <a:pt x="82" y="72"/>
                </a:cubicBezTo>
                <a:cubicBezTo>
                  <a:pt x="81" y="65"/>
                  <a:pt x="76" y="58"/>
                  <a:pt x="84" y="54"/>
                </a:cubicBezTo>
                <a:cubicBezTo>
                  <a:pt x="90" y="51"/>
                  <a:pt x="91" y="40"/>
                  <a:pt x="91" y="3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8324703" y="2343070"/>
            <a:ext cx="91437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latin typeface="Candara" panose="020E0502030303020204" pitchFamily="34" charset="0"/>
              </a:rPr>
              <a:t>74%</a:t>
            </a:r>
            <a:br>
              <a:rPr lang="en-US" sz="1200" b="1"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8715136" y="3375128"/>
            <a:ext cx="203200" cy="203200"/>
          </a:xfrm>
          <a:prstGeom prst="triangle">
            <a:avLst/>
          </a:prstGeom>
          <a:solidFill>
            <a:srgbClr val="34738D"/>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7429278" y="4287169"/>
            <a:ext cx="91437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latin typeface="Candara" panose="020E0502030303020204" pitchFamily="34" charset="0"/>
              </a:rPr>
              <a:t>87%</a:t>
            </a:r>
            <a:br>
              <a:rPr lang="en-US" sz="1200" b="1"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7819711" y="5319227"/>
            <a:ext cx="203200" cy="203200"/>
          </a:xfrm>
          <a:prstGeom prst="triangle">
            <a:avLst/>
          </a:prstGeom>
          <a:solidFill>
            <a:srgbClr val="189A80"/>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10042627" y="776388"/>
            <a:ext cx="91437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latin typeface="Candara" panose="020E0502030303020204" pitchFamily="34" charset="0"/>
              </a:rPr>
              <a:t>61%</a:t>
            </a:r>
            <a:br>
              <a:rPr lang="en-US" sz="1200" b="1"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433060" y="1808446"/>
            <a:ext cx="203200" cy="203200"/>
          </a:xfrm>
          <a:prstGeom prst="triangle">
            <a:avLst/>
          </a:prstGeom>
          <a:solidFill>
            <a:srgbClr val="EF9D27"/>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8201383" y="2217467"/>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7305958" y="4161566"/>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919307" y="650785"/>
            <a:ext cx="1188720" cy="1188682"/>
          </a:xfrm>
          <a:prstGeom prst="blockArc">
            <a:avLst>
              <a:gd name="adj1" fmla="val 18001008"/>
              <a:gd name="adj2" fmla="val 10822413"/>
              <a:gd name="adj3" fmla="val 14427"/>
            </a:avLst>
          </a:prstGeom>
          <a:solidFill>
            <a:srgbClr val="EF9D27"/>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NORTH KOREA MAP</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194841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500" fill="hold"/>
                                        <p:tgtEl>
                                          <p:spTgt spid="93"/>
                                        </p:tgtEl>
                                        <p:attrNameLst>
                                          <p:attrName>ppt_x</p:attrName>
                                        </p:attrNameLst>
                                      </p:cBhvr>
                                      <p:tavLst>
                                        <p:tav tm="0">
                                          <p:val>
                                            <p:strVal val="#ppt_x"/>
                                          </p:val>
                                        </p:tav>
                                        <p:tav tm="100000">
                                          <p:val>
                                            <p:strVal val="#ppt_x"/>
                                          </p:val>
                                        </p:tav>
                                      </p:tavLst>
                                    </p:anim>
                                    <p:anim calcmode="lin" valueType="num">
                                      <p:cBhvr additive="base">
                                        <p:cTn id="12" dur="500" fill="hold"/>
                                        <p:tgtEl>
                                          <p:spTgt spid="9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94"/>
                                        </p:tgtEl>
                                        <p:attrNameLst>
                                          <p:attrName>style.visibility</p:attrName>
                                        </p:attrNameLst>
                                      </p:cBhvr>
                                      <p:to>
                                        <p:strVal val="visible"/>
                                      </p:to>
                                    </p:set>
                                    <p:anim calcmode="lin" valueType="num">
                                      <p:cBhvr additive="base">
                                        <p:cTn id="15" dur="500" fill="hold"/>
                                        <p:tgtEl>
                                          <p:spTgt spid="94"/>
                                        </p:tgtEl>
                                        <p:attrNameLst>
                                          <p:attrName>ppt_x</p:attrName>
                                        </p:attrNameLst>
                                      </p:cBhvr>
                                      <p:tavLst>
                                        <p:tav tm="0">
                                          <p:val>
                                            <p:strVal val="#ppt_x"/>
                                          </p:val>
                                        </p:tav>
                                        <p:tav tm="100000">
                                          <p:val>
                                            <p:strVal val="#ppt_x"/>
                                          </p:val>
                                        </p:tav>
                                      </p:tavLst>
                                    </p:anim>
                                    <p:anim calcmode="lin" valueType="num">
                                      <p:cBhvr additive="base">
                                        <p:cTn id="16" dur="500" fill="hold"/>
                                        <p:tgtEl>
                                          <p:spTgt spid="9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95"/>
                                        </p:tgtEl>
                                        <p:attrNameLst>
                                          <p:attrName>style.visibility</p:attrName>
                                        </p:attrNameLst>
                                      </p:cBhvr>
                                      <p:to>
                                        <p:strVal val="visible"/>
                                      </p:to>
                                    </p:set>
                                    <p:anim calcmode="lin" valueType="num">
                                      <p:cBhvr additive="base">
                                        <p:cTn id="19" dur="500" fill="hold"/>
                                        <p:tgtEl>
                                          <p:spTgt spid="95"/>
                                        </p:tgtEl>
                                        <p:attrNameLst>
                                          <p:attrName>ppt_x</p:attrName>
                                        </p:attrNameLst>
                                      </p:cBhvr>
                                      <p:tavLst>
                                        <p:tav tm="0">
                                          <p:val>
                                            <p:strVal val="#ppt_x"/>
                                          </p:val>
                                        </p:tav>
                                        <p:tav tm="100000">
                                          <p:val>
                                            <p:strVal val="#ppt_x"/>
                                          </p:val>
                                        </p:tav>
                                      </p:tavLst>
                                    </p:anim>
                                    <p:anim calcmode="lin" valueType="num">
                                      <p:cBhvr additive="base">
                                        <p:cTn id="20" dur="500" fill="hold"/>
                                        <p:tgtEl>
                                          <p:spTgt spid="9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96"/>
                                        </p:tgtEl>
                                        <p:attrNameLst>
                                          <p:attrName>style.visibility</p:attrName>
                                        </p:attrNameLst>
                                      </p:cBhvr>
                                      <p:to>
                                        <p:strVal val="visible"/>
                                      </p:to>
                                    </p:set>
                                    <p:anim calcmode="lin" valueType="num">
                                      <p:cBhvr additive="base">
                                        <p:cTn id="23" dur="500" fill="hold"/>
                                        <p:tgtEl>
                                          <p:spTgt spid="96"/>
                                        </p:tgtEl>
                                        <p:attrNameLst>
                                          <p:attrName>ppt_x</p:attrName>
                                        </p:attrNameLst>
                                      </p:cBhvr>
                                      <p:tavLst>
                                        <p:tav tm="0">
                                          <p:val>
                                            <p:strVal val="#ppt_x"/>
                                          </p:val>
                                        </p:tav>
                                        <p:tav tm="100000">
                                          <p:val>
                                            <p:strVal val="#ppt_x"/>
                                          </p:val>
                                        </p:tav>
                                      </p:tavLst>
                                    </p:anim>
                                    <p:anim calcmode="lin" valueType="num">
                                      <p:cBhvr additive="base">
                                        <p:cTn id="24" dur="500" fill="hold"/>
                                        <p:tgtEl>
                                          <p:spTgt spid="9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97"/>
                                        </p:tgtEl>
                                        <p:attrNameLst>
                                          <p:attrName>style.visibility</p:attrName>
                                        </p:attrNameLst>
                                      </p:cBhvr>
                                      <p:to>
                                        <p:strVal val="visible"/>
                                      </p:to>
                                    </p:set>
                                    <p:anim calcmode="lin" valueType="num">
                                      <p:cBhvr additive="base">
                                        <p:cTn id="27" dur="500" fill="hold"/>
                                        <p:tgtEl>
                                          <p:spTgt spid="97"/>
                                        </p:tgtEl>
                                        <p:attrNameLst>
                                          <p:attrName>ppt_x</p:attrName>
                                        </p:attrNameLst>
                                      </p:cBhvr>
                                      <p:tavLst>
                                        <p:tav tm="0">
                                          <p:val>
                                            <p:strVal val="#ppt_x"/>
                                          </p:val>
                                        </p:tav>
                                        <p:tav tm="100000">
                                          <p:val>
                                            <p:strVal val="#ppt_x"/>
                                          </p:val>
                                        </p:tav>
                                      </p:tavLst>
                                    </p:anim>
                                    <p:anim calcmode="lin" valueType="num">
                                      <p:cBhvr additive="base">
                                        <p:cTn id="28" dur="500" fill="hold"/>
                                        <p:tgtEl>
                                          <p:spTgt spid="9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98"/>
                                        </p:tgtEl>
                                        <p:attrNameLst>
                                          <p:attrName>style.visibility</p:attrName>
                                        </p:attrNameLst>
                                      </p:cBhvr>
                                      <p:to>
                                        <p:strVal val="visible"/>
                                      </p:to>
                                    </p:set>
                                    <p:anim calcmode="lin" valueType="num">
                                      <p:cBhvr additive="base">
                                        <p:cTn id="31" dur="500" fill="hold"/>
                                        <p:tgtEl>
                                          <p:spTgt spid="98"/>
                                        </p:tgtEl>
                                        <p:attrNameLst>
                                          <p:attrName>ppt_x</p:attrName>
                                        </p:attrNameLst>
                                      </p:cBhvr>
                                      <p:tavLst>
                                        <p:tav tm="0">
                                          <p:val>
                                            <p:strVal val="#ppt_x"/>
                                          </p:val>
                                        </p:tav>
                                        <p:tav tm="100000">
                                          <p:val>
                                            <p:strVal val="#ppt_x"/>
                                          </p:val>
                                        </p:tav>
                                      </p:tavLst>
                                    </p:anim>
                                    <p:anim calcmode="lin" valueType="num">
                                      <p:cBhvr additive="base">
                                        <p:cTn id="32" dur="500" fill="hold"/>
                                        <p:tgtEl>
                                          <p:spTgt spid="98"/>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99"/>
                                        </p:tgtEl>
                                        <p:attrNameLst>
                                          <p:attrName>style.visibility</p:attrName>
                                        </p:attrNameLst>
                                      </p:cBhvr>
                                      <p:to>
                                        <p:strVal val="visible"/>
                                      </p:to>
                                    </p:set>
                                    <p:anim calcmode="lin" valueType="num">
                                      <p:cBhvr additive="base">
                                        <p:cTn id="35" dur="500" fill="hold"/>
                                        <p:tgtEl>
                                          <p:spTgt spid="99"/>
                                        </p:tgtEl>
                                        <p:attrNameLst>
                                          <p:attrName>ppt_x</p:attrName>
                                        </p:attrNameLst>
                                      </p:cBhvr>
                                      <p:tavLst>
                                        <p:tav tm="0">
                                          <p:val>
                                            <p:strVal val="#ppt_x"/>
                                          </p:val>
                                        </p:tav>
                                        <p:tav tm="100000">
                                          <p:val>
                                            <p:strVal val="#ppt_x"/>
                                          </p:val>
                                        </p:tav>
                                      </p:tavLst>
                                    </p:anim>
                                    <p:anim calcmode="lin" valueType="num">
                                      <p:cBhvr additive="base">
                                        <p:cTn id="36" dur="500" fill="hold"/>
                                        <p:tgtEl>
                                          <p:spTgt spid="99"/>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00"/>
                                        </p:tgtEl>
                                        <p:attrNameLst>
                                          <p:attrName>style.visibility</p:attrName>
                                        </p:attrNameLst>
                                      </p:cBhvr>
                                      <p:to>
                                        <p:strVal val="visible"/>
                                      </p:to>
                                    </p:set>
                                    <p:anim calcmode="lin" valueType="num">
                                      <p:cBhvr additive="base">
                                        <p:cTn id="39" dur="500" fill="hold"/>
                                        <p:tgtEl>
                                          <p:spTgt spid="100"/>
                                        </p:tgtEl>
                                        <p:attrNameLst>
                                          <p:attrName>ppt_x</p:attrName>
                                        </p:attrNameLst>
                                      </p:cBhvr>
                                      <p:tavLst>
                                        <p:tav tm="0">
                                          <p:val>
                                            <p:strVal val="#ppt_x"/>
                                          </p:val>
                                        </p:tav>
                                        <p:tav tm="100000">
                                          <p:val>
                                            <p:strVal val="#ppt_x"/>
                                          </p:val>
                                        </p:tav>
                                      </p:tavLst>
                                    </p:anim>
                                    <p:anim calcmode="lin" valueType="num">
                                      <p:cBhvr additive="base">
                                        <p:cTn id="40" dur="500" fill="hold"/>
                                        <p:tgtEl>
                                          <p:spTgt spid="100"/>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01"/>
                                        </p:tgtEl>
                                        <p:attrNameLst>
                                          <p:attrName>style.visibility</p:attrName>
                                        </p:attrNameLst>
                                      </p:cBhvr>
                                      <p:to>
                                        <p:strVal val="visible"/>
                                      </p:to>
                                    </p:set>
                                    <p:anim calcmode="lin" valueType="num">
                                      <p:cBhvr additive="base">
                                        <p:cTn id="43" dur="500" fill="hold"/>
                                        <p:tgtEl>
                                          <p:spTgt spid="101"/>
                                        </p:tgtEl>
                                        <p:attrNameLst>
                                          <p:attrName>ppt_x</p:attrName>
                                        </p:attrNameLst>
                                      </p:cBhvr>
                                      <p:tavLst>
                                        <p:tav tm="0">
                                          <p:val>
                                            <p:strVal val="#ppt_x"/>
                                          </p:val>
                                        </p:tav>
                                        <p:tav tm="100000">
                                          <p:val>
                                            <p:strVal val="#ppt_x"/>
                                          </p:val>
                                        </p:tav>
                                      </p:tavLst>
                                    </p:anim>
                                    <p:anim calcmode="lin" valueType="num">
                                      <p:cBhvr additive="base">
                                        <p:cTn id="44" dur="500" fill="hold"/>
                                        <p:tgtEl>
                                          <p:spTgt spid="10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02"/>
                                        </p:tgtEl>
                                        <p:attrNameLst>
                                          <p:attrName>style.visibility</p:attrName>
                                        </p:attrNameLst>
                                      </p:cBhvr>
                                      <p:to>
                                        <p:strVal val="visible"/>
                                      </p:to>
                                    </p:set>
                                    <p:anim calcmode="lin" valueType="num">
                                      <p:cBhvr additive="base">
                                        <p:cTn id="47" dur="500" fill="hold"/>
                                        <p:tgtEl>
                                          <p:spTgt spid="102"/>
                                        </p:tgtEl>
                                        <p:attrNameLst>
                                          <p:attrName>ppt_x</p:attrName>
                                        </p:attrNameLst>
                                      </p:cBhvr>
                                      <p:tavLst>
                                        <p:tav tm="0">
                                          <p:val>
                                            <p:strVal val="#ppt_x"/>
                                          </p:val>
                                        </p:tav>
                                        <p:tav tm="100000">
                                          <p:val>
                                            <p:strVal val="#ppt_x"/>
                                          </p:val>
                                        </p:tav>
                                      </p:tavLst>
                                    </p:anim>
                                    <p:anim calcmode="lin" valueType="num">
                                      <p:cBhvr additive="base">
                                        <p:cTn id="48" dur="500" fill="hold"/>
                                        <p:tgtEl>
                                          <p:spTgt spid="10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03"/>
                                        </p:tgtEl>
                                        <p:attrNameLst>
                                          <p:attrName>style.visibility</p:attrName>
                                        </p:attrNameLst>
                                      </p:cBhvr>
                                      <p:to>
                                        <p:strVal val="visible"/>
                                      </p:to>
                                    </p:set>
                                    <p:anim calcmode="lin" valueType="num">
                                      <p:cBhvr additive="base">
                                        <p:cTn id="51" dur="500" fill="hold"/>
                                        <p:tgtEl>
                                          <p:spTgt spid="103"/>
                                        </p:tgtEl>
                                        <p:attrNameLst>
                                          <p:attrName>ppt_x</p:attrName>
                                        </p:attrNameLst>
                                      </p:cBhvr>
                                      <p:tavLst>
                                        <p:tav tm="0">
                                          <p:val>
                                            <p:strVal val="#ppt_x"/>
                                          </p:val>
                                        </p:tav>
                                        <p:tav tm="100000">
                                          <p:val>
                                            <p:strVal val="#ppt_x"/>
                                          </p:val>
                                        </p:tav>
                                      </p:tavLst>
                                    </p:anim>
                                    <p:anim calcmode="lin" valueType="num">
                                      <p:cBhvr additive="base">
                                        <p:cTn id="52" dur="500" fill="hold"/>
                                        <p:tgtEl>
                                          <p:spTgt spid="103"/>
                                        </p:tgtEl>
                                        <p:attrNameLst>
                                          <p:attrName>ppt_y</p:attrName>
                                        </p:attrNameLst>
                                      </p:cBhvr>
                                      <p:tavLst>
                                        <p:tav tm="0">
                                          <p:val>
                                            <p:strVal val="1+#ppt_h/2"/>
                                          </p:val>
                                        </p:tav>
                                        <p:tav tm="100000">
                                          <p:val>
                                            <p:strVal val="#ppt_y"/>
                                          </p:val>
                                        </p:tav>
                                      </p:tavLst>
                                    </p:anim>
                                  </p:childTnLst>
                                </p:cTn>
                              </p:par>
                            </p:childTnLst>
                          </p:cTn>
                        </p:par>
                        <p:par>
                          <p:cTn id="53" fill="hold">
                            <p:stCondLst>
                              <p:cond delay="1500"/>
                            </p:stCondLst>
                            <p:childTnLst>
                              <p:par>
                                <p:cTn id="54" presetID="45" presetClass="entr" presetSubtype="0" fill="hold" grpId="0" nodeType="afterEffect">
                                  <p:stCondLst>
                                    <p:cond delay="0"/>
                                  </p:stCondLst>
                                  <p:childTnLst>
                                    <p:set>
                                      <p:cBhvr>
                                        <p:cTn id="55" dur="1" fill="hold">
                                          <p:stCondLst>
                                            <p:cond delay="0"/>
                                          </p:stCondLst>
                                        </p:cTn>
                                        <p:tgtEl>
                                          <p:spTgt spid="236"/>
                                        </p:tgtEl>
                                        <p:attrNameLst>
                                          <p:attrName>style.visibility</p:attrName>
                                        </p:attrNameLst>
                                      </p:cBhvr>
                                      <p:to>
                                        <p:strVal val="visible"/>
                                      </p:to>
                                    </p:set>
                                    <p:animEffect transition="in" filter="fade">
                                      <p:cBhvr>
                                        <p:cTn id="56" dur="2000"/>
                                        <p:tgtEl>
                                          <p:spTgt spid="236"/>
                                        </p:tgtEl>
                                      </p:cBhvr>
                                    </p:animEffect>
                                    <p:anim calcmode="lin" valueType="num">
                                      <p:cBhvr>
                                        <p:cTn id="57" dur="2000" fill="hold"/>
                                        <p:tgtEl>
                                          <p:spTgt spid="236"/>
                                        </p:tgtEl>
                                        <p:attrNameLst>
                                          <p:attrName>ppt_w</p:attrName>
                                        </p:attrNameLst>
                                      </p:cBhvr>
                                      <p:tavLst>
                                        <p:tav tm="0" fmla="#ppt_w*sin(2.5*pi*$)">
                                          <p:val>
                                            <p:fltVal val="0"/>
                                          </p:val>
                                        </p:tav>
                                        <p:tav tm="100000">
                                          <p:val>
                                            <p:fltVal val="1"/>
                                          </p:val>
                                        </p:tav>
                                      </p:tavLst>
                                    </p:anim>
                                    <p:anim calcmode="lin" valueType="num">
                                      <p:cBhvr>
                                        <p:cTn id="58" dur="2000" fill="hold"/>
                                        <p:tgtEl>
                                          <p:spTgt spid="236"/>
                                        </p:tgtEl>
                                        <p:attrNameLst>
                                          <p:attrName>ppt_h</p:attrName>
                                        </p:attrNameLst>
                                      </p:cBhvr>
                                      <p:tavLst>
                                        <p:tav tm="0">
                                          <p:val>
                                            <p:strVal val="#ppt_h"/>
                                          </p:val>
                                        </p:tav>
                                        <p:tav tm="100000">
                                          <p:val>
                                            <p:strVal val="#ppt_h"/>
                                          </p:val>
                                        </p:tav>
                                      </p:tavLst>
                                    </p:anim>
                                  </p:childTnLst>
                                </p:cTn>
                              </p:par>
                              <p:par>
                                <p:cTn id="59" presetID="45" presetClass="entr" presetSubtype="0" fill="hold" grpId="0" nodeType="withEffect">
                                  <p:stCondLst>
                                    <p:cond delay="0"/>
                                  </p:stCondLst>
                                  <p:childTnLst>
                                    <p:set>
                                      <p:cBhvr>
                                        <p:cTn id="60" dur="1" fill="hold">
                                          <p:stCondLst>
                                            <p:cond delay="0"/>
                                          </p:stCondLst>
                                        </p:cTn>
                                        <p:tgtEl>
                                          <p:spTgt spid="229"/>
                                        </p:tgtEl>
                                        <p:attrNameLst>
                                          <p:attrName>style.visibility</p:attrName>
                                        </p:attrNameLst>
                                      </p:cBhvr>
                                      <p:to>
                                        <p:strVal val="visible"/>
                                      </p:to>
                                    </p:set>
                                    <p:animEffect transition="in" filter="fade">
                                      <p:cBhvr>
                                        <p:cTn id="61" dur="2000"/>
                                        <p:tgtEl>
                                          <p:spTgt spid="229"/>
                                        </p:tgtEl>
                                      </p:cBhvr>
                                    </p:animEffect>
                                    <p:anim calcmode="lin" valueType="num">
                                      <p:cBhvr>
                                        <p:cTn id="62" dur="2000" fill="hold"/>
                                        <p:tgtEl>
                                          <p:spTgt spid="229"/>
                                        </p:tgtEl>
                                        <p:attrNameLst>
                                          <p:attrName>ppt_w</p:attrName>
                                        </p:attrNameLst>
                                      </p:cBhvr>
                                      <p:tavLst>
                                        <p:tav tm="0" fmla="#ppt_w*sin(2.5*pi*$)">
                                          <p:val>
                                            <p:fltVal val="0"/>
                                          </p:val>
                                        </p:tav>
                                        <p:tav tm="100000">
                                          <p:val>
                                            <p:fltVal val="1"/>
                                          </p:val>
                                        </p:tav>
                                      </p:tavLst>
                                    </p:anim>
                                    <p:anim calcmode="lin" valueType="num">
                                      <p:cBhvr>
                                        <p:cTn id="63" dur="2000" fill="hold"/>
                                        <p:tgtEl>
                                          <p:spTgt spid="229"/>
                                        </p:tgtEl>
                                        <p:attrNameLst>
                                          <p:attrName>ppt_h</p:attrName>
                                        </p:attrNameLst>
                                      </p:cBhvr>
                                      <p:tavLst>
                                        <p:tav tm="0">
                                          <p:val>
                                            <p:strVal val="#ppt_h"/>
                                          </p:val>
                                        </p:tav>
                                        <p:tav tm="100000">
                                          <p:val>
                                            <p:strVal val="#ppt_h"/>
                                          </p:val>
                                        </p:tav>
                                      </p:tavLst>
                                    </p:anim>
                                  </p:childTnLst>
                                </p:cTn>
                              </p:par>
                            </p:childTnLst>
                          </p:cTn>
                        </p:par>
                        <p:par>
                          <p:cTn id="64" fill="hold">
                            <p:stCondLst>
                              <p:cond delay="3500"/>
                            </p:stCondLst>
                            <p:childTnLst>
                              <p:par>
                                <p:cTn id="65" presetID="21" presetClass="entr" presetSubtype="1" fill="hold" grpId="0" nodeType="afterEffect">
                                  <p:stCondLst>
                                    <p:cond delay="0"/>
                                  </p:stCondLst>
                                  <p:childTnLst>
                                    <p:set>
                                      <p:cBhvr>
                                        <p:cTn id="66" dur="1" fill="hold">
                                          <p:stCondLst>
                                            <p:cond delay="0"/>
                                          </p:stCondLst>
                                        </p:cTn>
                                        <p:tgtEl>
                                          <p:spTgt spid="288"/>
                                        </p:tgtEl>
                                        <p:attrNameLst>
                                          <p:attrName>style.visibility</p:attrName>
                                        </p:attrNameLst>
                                      </p:cBhvr>
                                      <p:to>
                                        <p:strVal val="visible"/>
                                      </p:to>
                                    </p:set>
                                    <p:animEffect transition="in" filter="wheel(1)">
                                      <p:cBhvr>
                                        <p:cTn id="67" dur="2000"/>
                                        <p:tgtEl>
                                          <p:spTgt spid="288"/>
                                        </p:tgtEl>
                                      </p:cBhvr>
                                    </p:animEffect>
                                  </p:childTnLst>
                                </p:cTn>
                              </p:par>
                              <p:par>
                                <p:cTn id="68" presetID="2" presetClass="entr" presetSubtype="4" fill="hold" nodeType="withEffect">
                                  <p:stCondLst>
                                    <p:cond delay="500"/>
                                  </p:stCondLst>
                                  <p:childTnLst>
                                    <p:set>
                                      <p:cBhvr>
                                        <p:cTn id="69" dur="1" fill="hold">
                                          <p:stCondLst>
                                            <p:cond delay="0"/>
                                          </p:stCondLst>
                                        </p:cTn>
                                        <p:tgtEl>
                                          <p:spTgt spid="243"/>
                                        </p:tgtEl>
                                        <p:attrNameLst>
                                          <p:attrName>style.visibility</p:attrName>
                                        </p:attrNameLst>
                                      </p:cBhvr>
                                      <p:to>
                                        <p:strVal val="visible"/>
                                      </p:to>
                                    </p:set>
                                    <p:anim calcmode="lin" valueType="num">
                                      <p:cBhvr additive="base">
                                        <p:cTn id="70" dur="500" fill="hold"/>
                                        <p:tgtEl>
                                          <p:spTgt spid="243"/>
                                        </p:tgtEl>
                                        <p:attrNameLst>
                                          <p:attrName>ppt_x</p:attrName>
                                        </p:attrNameLst>
                                      </p:cBhvr>
                                      <p:tavLst>
                                        <p:tav tm="0">
                                          <p:val>
                                            <p:strVal val="#ppt_x"/>
                                          </p:val>
                                        </p:tav>
                                        <p:tav tm="100000">
                                          <p:val>
                                            <p:strVal val="#ppt_x"/>
                                          </p:val>
                                        </p:tav>
                                      </p:tavLst>
                                    </p:anim>
                                    <p:anim calcmode="lin" valueType="num">
                                      <p:cBhvr additive="base">
                                        <p:cTn id="71" dur="500" fill="hold"/>
                                        <p:tgtEl>
                                          <p:spTgt spid="243"/>
                                        </p:tgtEl>
                                        <p:attrNameLst>
                                          <p:attrName>ppt_y</p:attrName>
                                        </p:attrNameLst>
                                      </p:cBhvr>
                                      <p:tavLst>
                                        <p:tav tm="0">
                                          <p:val>
                                            <p:strVal val="1+#ppt_h/2"/>
                                          </p:val>
                                        </p:tav>
                                        <p:tav tm="100000">
                                          <p:val>
                                            <p:strVal val="#ppt_y"/>
                                          </p:val>
                                        </p:tav>
                                      </p:tavLst>
                                    </p:anim>
                                  </p:childTnLst>
                                </p:cTn>
                              </p:par>
                            </p:childTnLst>
                          </p:cTn>
                        </p:par>
                        <p:par>
                          <p:cTn id="72" fill="hold">
                            <p:stCondLst>
                              <p:cond delay="5500"/>
                            </p:stCondLst>
                            <p:childTnLst>
                              <p:par>
                                <p:cTn id="73" presetID="45" presetClass="entr" presetSubtype="0" fill="hold" grpId="0" nodeType="afterEffect">
                                  <p:stCondLst>
                                    <p:cond delay="0"/>
                                  </p:stCondLst>
                                  <p:childTnLst>
                                    <p:set>
                                      <p:cBhvr>
                                        <p:cTn id="74" dur="1" fill="hold">
                                          <p:stCondLst>
                                            <p:cond delay="0"/>
                                          </p:stCondLst>
                                        </p:cTn>
                                        <p:tgtEl>
                                          <p:spTgt spid="273"/>
                                        </p:tgtEl>
                                        <p:attrNameLst>
                                          <p:attrName>style.visibility</p:attrName>
                                        </p:attrNameLst>
                                      </p:cBhvr>
                                      <p:to>
                                        <p:strVal val="visible"/>
                                      </p:to>
                                    </p:set>
                                    <p:animEffect transition="in" filter="fade">
                                      <p:cBhvr>
                                        <p:cTn id="75" dur="2000"/>
                                        <p:tgtEl>
                                          <p:spTgt spid="273"/>
                                        </p:tgtEl>
                                      </p:cBhvr>
                                    </p:animEffect>
                                    <p:anim calcmode="lin" valueType="num">
                                      <p:cBhvr>
                                        <p:cTn id="76" dur="2000" fill="hold"/>
                                        <p:tgtEl>
                                          <p:spTgt spid="273"/>
                                        </p:tgtEl>
                                        <p:attrNameLst>
                                          <p:attrName>ppt_w</p:attrName>
                                        </p:attrNameLst>
                                      </p:cBhvr>
                                      <p:tavLst>
                                        <p:tav tm="0" fmla="#ppt_w*sin(2.5*pi*$)">
                                          <p:val>
                                            <p:fltVal val="0"/>
                                          </p:val>
                                        </p:tav>
                                        <p:tav tm="100000">
                                          <p:val>
                                            <p:fltVal val="1"/>
                                          </p:val>
                                        </p:tav>
                                      </p:tavLst>
                                    </p:anim>
                                    <p:anim calcmode="lin" valueType="num">
                                      <p:cBhvr>
                                        <p:cTn id="77" dur="2000" fill="hold"/>
                                        <p:tgtEl>
                                          <p:spTgt spid="273"/>
                                        </p:tgtEl>
                                        <p:attrNameLst>
                                          <p:attrName>ppt_h</p:attrName>
                                        </p:attrNameLst>
                                      </p:cBhvr>
                                      <p:tavLst>
                                        <p:tav tm="0">
                                          <p:val>
                                            <p:strVal val="#ppt_h"/>
                                          </p:val>
                                        </p:tav>
                                        <p:tav tm="100000">
                                          <p:val>
                                            <p:strVal val="#ppt_h"/>
                                          </p:val>
                                        </p:tav>
                                      </p:tavLst>
                                    </p:anim>
                                  </p:childTnLst>
                                </p:cTn>
                              </p:par>
                              <p:par>
                                <p:cTn id="78" presetID="45" presetClass="entr" presetSubtype="0" fill="hold" grpId="0" nodeType="withEffect">
                                  <p:stCondLst>
                                    <p:cond delay="0"/>
                                  </p:stCondLst>
                                  <p:childTnLst>
                                    <p:set>
                                      <p:cBhvr>
                                        <p:cTn id="79" dur="1" fill="hold">
                                          <p:stCondLst>
                                            <p:cond delay="0"/>
                                          </p:stCondLst>
                                        </p:cTn>
                                        <p:tgtEl>
                                          <p:spTgt spid="272"/>
                                        </p:tgtEl>
                                        <p:attrNameLst>
                                          <p:attrName>style.visibility</p:attrName>
                                        </p:attrNameLst>
                                      </p:cBhvr>
                                      <p:to>
                                        <p:strVal val="visible"/>
                                      </p:to>
                                    </p:set>
                                    <p:animEffect transition="in" filter="fade">
                                      <p:cBhvr>
                                        <p:cTn id="80" dur="2000"/>
                                        <p:tgtEl>
                                          <p:spTgt spid="272"/>
                                        </p:tgtEl>
                                      </p:cBhvr>
                                    </p:animEffect>
                                    <p:anim calcmode="lin" valueType="num">
                                      <p:cBhvr>
                                        <p:cTn id="81" dur="2000" fill="hold"/>
                                        <p:tgtEl>
                                          <p:spTgt spid="272"/>
                                        </p:tgtEl>
                                        <p:attrNameLst>
                                          <p:attrName>ppt_w</p:attrName>
                                        </p:attrNameLst>
                                      </p:cBhvr>
                                      <p:tavLst>
                                        <p:tav tm="0" fmla="#ppt_w*sin(2.5*pi*$)">
                                          <p:val>
                                            <p:fltVal val="0"/>
                                          </p:val>
                                        </p:tav>
                                        <p:tav tm="100000">
                                          <p:val>
                                            <p:fltVal val="1"/>
                                          </p:val>
                                        </p:tav>
                                      </p:tavLst>
                                    </p:anim>
                                    <p:anim calcmode="lin" valueType="num">
                                      <p:cBhvr>
                                        <p:cTn id="82" dur="2000" fill="hold"/>
                                        <p:tgtEl>
                                          <p:spTgt spid="272"/>
                                        </p:tgtEl>
                                        <p:attrNameLst>
                                          <p:attrName>ppt_h</p:attrName>
                                        </p:attrNameLst>
                                      </p:cBhvr>
                                      <p:tavLst>
                                        <p:tav tm="0">
                                          <p:val>
                                            <p:strVal val="#ppt_h"/>
                                          </p:val>
                                        </p:tav>
                                        <p:tav tm="100000">
                                          <p:val>
                                            <p:strVal val="#ppt_h"/>
                                          </p:val>
                                        </p:tav>
                                      </p:tavLst>
                                    </p:anim>
                                  </p:childTnLst>
                                </p:cTn>
                              </p:par>
                            </p:childTnLst>
                          </p:cTn>
                        </p:par>
                        <p:par>
                          <p:cTn id="83" fill="hold">
                            <p:stCondLst>
                              <p:cond delay="7500"/>
                            </p:stCondLst>
                            <p:childTnLst>
                              <p:par>
                                <p:cTn id="84" presetID="21" presetClass="entr" presetSubtype="1" fill="hold" grpId="0" nodeType="afterEffect">
                                  <p:stCondLst>
                                    <p:cond delay="0"/>
                                  </p:stCondLst>
                                  <p:childTnLst>
                                    <p:set>
                                      <p:cBhvr>
                                        <p:cTn id="85" dur="1" fill="hold">
                                          <p:stCondLst>
                                            <p:cond delay="0"/>
                                          </p:stCondLst>
                                        </p:cTn>
                                        <p:tgtEl>
                                          <p:spTgt spid="289"/>
                                        </p:tgtEl>
                                        <p:attrNameLst>
                                          <p:attrName>style.visibility</p:attrName>
                                        </p:attrNameLst>
                                      </p:cBhvr>
                                      <p:to>
                                        <p:strVal val="visible"/>
                                      </p:to>
                                    </p:set>
                                    <p:animEffect transition="in" filter="wheel(1)">
                                      <p:cBhvr>
                                        <p:cTn id="86" dur="2000"/>
                                        <p:tgtEl>
                                          <p:spTgt spid="289"/>
                                        </p:tgtEl>
                                      </p:cBhvr>
                                    </p:animEffect>
                                  </p:childTnLst>
                                </p:cTn>
                              </p:par>
                              <p:par>
                                <p:cTn id="87" presetID="2" presetClass="entr" presetSubtype="4" fill="hold" nodeType="withEffect">
                                  <p:stCondLst>
                                    <p:cond delay="500"/>
                                  </p:stCondLst>
                                  <p:childTnLst>
                                    <p:set>
                                      <p:cBhvr>
                                        <p:cTn id="88" dur="1" fill="hold">
                                          <p:stCondLst>
                                            <p:cond delay="0"/>
                                          </p:stCondLst>
                                        </p:cTn>
                                        <p:tgtEl>
                                          <p:spTgt spid="274"/>
                                        </p:tgtEl>
                                        <p:attrNameLst>
                                          <p:attrName>style.visibility</p:attrName>
                                        </p:attrNameLst>
                                      </p:cBhvr>
                                      <p:to>
                                        <p:strVal val="visible"/>
                                      </p:to>
                                    </p:set>
                                    <p:anim calcmode="lin" valueType="num">
                                      <p:cBhvr additive="base">
                                        <p:cTn id="89" dur="500" fill="hold"/>
                                        <p:tgtEl>
                                          <p:spTgt spid="274"/>
                                        </p:tgtEl>
                                        <p:attrNameLst>
                                          <p:attrName>ppt_x</p:attrName>
                                        </p:attrNameLst>
                                      </p:cBhvr>
                                      <p:tavLst>
                                        <p:tav tm="0">
                                          <p:val>
                                            <p:strVal val="#ppt_x"/>
                                          </p:val>
                                        </p:tav>
                                        <p:tav tm="100000">
                                          <p:val>
                                            <p:strVal val="#ppt_x"/>
                                          </p:val>
                                        </p:tav>
                                      </p:tavLst>
                                    </p:anim>
                                    <p:anim calcmode="lin" valueType="num">
                                      <p:cBhvr additive="base">
                                        <p:cTn id="90" dur="500" fill="hold"/>
                                        <p:tgtEl>
                                          <p:spTgt spid="274"/>
                                        </p:tgtEl>
                                        <p:attrNameLst>
                                          <p:attrName>ppt_y</p:attrName>
                                        </p:attrNameLst>
                                      </p:cBhvr>
                                      <p:tavLst>
                                        <p:tav tm="0">
                                          <p:val>
                                            <p:strVal val="1+#ppt_h/2"/>
                                          </p:val>
                                        </p:tav>
                                        <p:tav tm="100000">
                                          <p:val>
                                            <p:strVal val="#ppt_y"/>
                                          </p:val>
                                        </p:tav>
                                      </p:tavLst>
                                    </p:anim>
                                  </p:childTnLst>
                                </p:cTn>
                              </p:par>
                            </p:childTnLst>
                          </p:cTn>
                        </p:par>
                        <p:par>
                          <p:cTn id="91" fill="hold">
                            <p:stCondLst>
                              <p:cond delay="9500"/>
                            </p:stCondLst>
                            <p:childTnLst>
                              <p:par>
                                <p:cTn id="92" presetID="45" presetClass="entr" presetSubtype="0" fill="hold" grpId="0" nodeType="afterEffect">
                                  <p:stCondLst>
                                    <p:cond delay="0"/>
                                  </p:stCondLst>
                                  <p:childTnLst>
                                    <p:set>
                                      <p:cBhvr>
                                        <p:cTn id="93" dur="1" fill="hold">
                                          <p:stCondLst>
                                            <p:cond delay="0"/>
                                          </p:stCondLst>
                                        </p:cTn>
                                        <p:tgtEl>
                                          <p:spTgt spid="287"/>
                                        </p:tgtEl>
                                        <p:attrNameLst>
                                          <p:attrName>style.visibility</p:attrName>
                                        </p:attrNameLst>
                                      </p:cBhvr>
                                      <p:to>
                                        <p:strVal val="visible"/>
                                      </p:to>
                                    </p:set>
                                    <p:animEffect transition="in" filter="fade">
                                      <p:cBhvr>
                                        <p:cTn id="94" dur="2000"/>
                                        <p:tgtEl>
                                          <p:spTgt spid="287"/>
                                        </p:tgtEl>
                                      </p:cBhvr>
                                    </p:animEffect>
                                    <p:anim calcmode="lin" valueType="num">
                                      <p:cBhvr>
                                        <p:cTn id="95" dur="2000" fill="hold"/>
                                        <p:tgtEl>
                                          <p:spTgt spid="287"/>
                                        </p:tgtEl>
                                        <p:attrNameLst>
                                          <p:attrName>ppt_w</p:attrName>
                                        </p:attrNameLst>
                                      </p:cBhvr>
                                      <p:tavLst>
                                        <p:tav tm="0" fmla="#ppt_w*sin(2.5*pi*$)">
                                          <p:val>
                                            <p:fltVal val="0"/>
                                          </p:val>
                                        </p:tav>
                                        <p:tav tm="100000">
                                          <p:val>
                                            <p:fltVal val="1"/>
                                          </p:val>
                                        </p:tav>
                                      </p:tavLst>
                                    </p:anim>
                                    <p:anim calcmode="lin" valueType="num">
                                      <p:cBhvr>
                                        <p:cTn id="96" dur="2000" fill="hold"/>
                                        <p:tgtEl>
                                          <p:spTgt spid="287"/>
                                        </p:tgtEl>
                                        <p:attrNameLst>
                                          <p:attrName>ppt_h</p:attrName>
                                        </p:attrNameLst>
                                      </p:cBhvr>
                                      <p:tavLst>
                                        <p:tav tm="0">
                                          <p:val>
                                            <p:strVal val="#ppt_h"/>
                                          </p:val>
                                        </p:tav>
                                        <p:tav tm="100000">
                                          <p:val>
                                            <p:strVal val="#ppt_h"/>
                                          </p:val>
                                        </p:tav>
                                      </p:tavLst>
                                    </p:anim>
                                  </p:childTnLst>
                                </p:cTn>
                              </p:par>
                              <p:par>
                                <p:cTn id="97" presetID="45" presetClass="entr" presetSubtype="0" fill="hold" grpId="0" nodeType="withEffect">
                                  <p:stCondLst>
                                    <p:cond delay="0"/>
                                  </p:stCondLst>
                                  <p:childTnLst>
                                    <p:set>
                                      <p:cBhvr>
                                        <p:cTn id="98" dur="1" fill="hold">
                                          <p:stCondLst>
                                            <p:cond delay="0"/>
                                          </p:stCondLst>
                                        </p:cTn>
                                        <p:tgtEl>
                                          <p:spTgt spid="286"/>
                                        </p:tgtEl>
                                        <p:attrNameLst>
                                          <p:attrName>style.visibility</p:attrName>
                                        </p:attrNameLst>
                                      </p:cBhvr>
                                      <p:to>
                                        <p:strVal val="visible"/>
                                      </p:to>
                                    </p:set>
                                    <p:animEffect transition="in" filter="fade">
                                      <p:cBhvr>
                                        <p:cTn id="99" dur="2000"/>
                                        <p:tgtEl>
                                          <p:spTgt spid="286"/>
                                        </p:tgtEl>
                                      </p:cBhvr>
                                    </p:animEffect>
                                    <p:anim calcmode="lin" valueType="num">
                                      <p:cBhvr>
                                        <p:cTn id="100" dur="2000" fill="hold"/>
                                        <p:tgtEl>
                                          <p:spTgt spid="286"/>
                                        </p:tgtEl>
                                        <p:attrNameLst>
                                          <p:attrName>ppt_w</p:attrName>
                                        </p:attrNameLst>
                                      </p:cBhvr>
                                      <p:tavLst>
                                        <p:tav tm="0" fmla="#ppt_w*sin(2.5*pi*$)">
                                          <p:val>
                                            <p:fltVal val="0"/>
                                          </p:val>
                                        </p:tav>
                                        <p:tav tm="100000">
                                          <p:val>
                                            <p:fltVal val="1"/>
                                          </p:val>
                                        </p:tav>
                                      </p:tavLst>
                                    </p:anim>
                                    <p:anim calcmode="lin" valueType="num">
                                      <p:cBhvr>
                                        <p:cTn id="101" dur="2000" fill="hold"/>
                                        <p:tgtEl>
                                          <p:spTgt spid="286"/>
                                        </p:tgtEl>
                                        <p:attrNameLst>
                                          <p:attrName>ppt_h</p:attrName>
                                        </p:attrNameLst>
                                      </p:cBhvr>
                                      <p:tavLst>
                                        <p:tav tm="0">
                                          <p:val>
                                            <p:strVal val="#ppt_h"/>
                                          </p:val>
                                        </p:tav>
                                        <p:tav tm="100000">
                                          <p:val>
                                            <p:strVal val="#ppt_h"/>
                                          </p:val>
                                        </p:tav>
                                      </p:tavLst>
                                    </p:anim>
                                  </p:childTnLst>
                                </p:cTn>
                              </p:par>
                            </p:childTnLst>
                          </p:cTn>
                        </p:par>
                        <p:par>
                          <p:cTn id="102" fill="hold">
                            <p:stCondLst>
                              <p:cond delay="11500"/>
                            </p:stCondLst>
                            <p:childTnLst>
                              <p:par>
                                <p:cTn id="103" presetID="21" presetClass="entr" presetSubtype="1" fill="hold" grpId="0" nodeType="afterEffect">
                                  <p:stCondLst>
                                    <p:cond delay="0"/>
                                  </p:stCondLst>
                                  <p:childTnLst>
                                    <p:set>
                                      <p:cBhvr>
                                        <p:cTn id="104" dur="1" fill="hold">
                                          <p:stCondLst>
                                            <p:cond delay="0"/>
                                          </p:stCondLst>
                                        </p:cTn>
                                        <p:tgtEl>
                                          <p:spTgt spid="290"/>
                                        </p:tgtEl>
                                        <p:attrNameLst>
                                          <p:attrName>style.visibility</p:attrName>
                                        </p:attrNameLst>
                                      </p:cBhvr>
                                      <p:to>
                                        <p:strVal val="visible"/>
                                      </p:to>
                                    </p:set>
                                    <p:animEffect transition="in" filter="wheel(1)">
                                      <p:cBhvr>
                                        <p:cTn id="105" dur="2000"/>
                                        <p:tgtEl>
                                          <p:spTgt spid="290"/>
                                        </p:tgtEl>
                                      </p:cBhvr>
                                    </p:animEffect>
                                  </p:childTnLst>
                                </p:cTn>
                              </p:par>
                              <p:par>
                                <p:cTn id="106" presetID="2" presetClass="entr" presetSubtype="4" fill="hold" nodeType="withEffect">
                                  <p:stCondLst>
                                    <p:cond delay="0"/>
                                  </p:stCondLst>
                                  <p:childTnLst>
                                    <p:set>
                                      <p:cBhvr>
                                        <p:cTn id="107" dur="1" fill="hold">
                                          <p:stCondLst>
                                            <p:cond delay="0"/>
                                          </p:stCondLst>
                                        </p:cTn>
                                        <p:tgtEl>
                                          <p:spTgt spid="280"/>
                                        </p:tgtEl>
                                        <p:attrNameLst>
                                          <p:attrName>style.visibility</p:attrName>
                                        </p:attrNameLst>
                                      </p:cBhvr>
                                      <p:to>
                                        <p:strVal val="visible"/>
                                      </p:to>
                                    </p:set>
                                    <p:anim calcmode="lin" valueType="num">
                                      <p:cBhvr additive="base">
                                        <p:cTn id="108" dur="500" fill="hold"/>
                                        <p:tgtEl>
                                          <p:spTgt spid="280"/>
                                        </p:tgtEl>
                                        <p:attrNameLst>
                                          <p:attrName>ppt_x</p:attrName>
                                        </p:attrNameLst>
                                      </p:cBhvr>
                                      <p:tavLst>
                                        <p:tav tm="0">
                                          <p:val>
                                            <p:strVal val="#ppt_x"/>
                                          </p:val>
                                        </p:tav>
                                        <p:tav tm="100000">
                                          <p:val>
                                            <p:strVal val="#ppt_x"/>
                                          </p:val>
                                        </p:tav>
                                      </p:tavLst>
                                    </p:anim>
                                    <p:anim calcmode="lin" valueType="num">
                                      <p:cBhvr additive="base">
                                        <p:cTn id="109"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CCA18320-0823-4350-98E8-5A5AAE572966}"/>
              </a:ext>
            </a:extLst>
          </p:cNvPr>
          <p:cNvSpPr/>
          <p:nvPr/>
        </p:nvSpPr>
        <p:spPr>
          <a:xfrm rot="2963555">
            <a:off x="2248407"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B6D256A-B3D6-431A-9C3C-2D3CAFB37143}"/>
              </a:ext>
            </a:extLst>
          </p:cNvPr>
          <p:cNvSpPr/>
          <p:nvPr/>
        </p:nvSpPr>
        <p:spPr>
          <a:xfrm rot="7753894">
            <a:off x="4243333" y="3474018"/>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C15F05E-A405-4FD4-9208-BC84A3DF240F}"/>
              </a:ext>
            </a:extLst>
          </p:cNvPr>
          <p:cNvSpPr/>
          <p:nvPr/>
        </p:nvSpPr>
        <p:spPr>
          <a:xfrm rot="2963555">
            <a:off x="6175399" y="3472860"/>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C7004A31-F1CA-411E-9C7C-F76E72414756}"/>
              </a:ext>
            </a:extLst>
          </p:cNvPr>
          <p:cNvSpPr/>
          <p:nvPr/>
        </p:nvSpPr>
        <p:spPr>
          <a:xfrm rot="7753894">
            <a:off x="8107464"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F1B363-BCB6-4A98-8494-35BE7AC7D01D}"/>
              </a:ext>
            </a:extLst>
          </p:cNvPr>
          <p:cNvSpPr/>
          <p:nvPr/>
        </p:nvSpPr>
        <p:spPr>
          <a:xfrm>
            <a:off x="1286750"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9CAD810-AC05-41AA-9E91-CD2FFE72ED61}"/>
              </a:ext>
            </a:extLst>
          </p:cNvPr>
          <p:cNvSpPr>
            <a:spLocks noChangeAspect="1"/>
          </p:cNvSpPr>
          <p:nvPr/>
        </p:nvSpPr>
        <p:spPr>
          <a:xfrm>
            <a:off x="990600" y="18484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4134AED2-BB02-4DCF-A711-D42724C0ED8E}"/>
              </a:ext>
            </a:extLst>
          </p:cNvPr>
          <p:cNvSpPr>
            <a:spLocks noChangeAspect="1"/>
          </p:cNvSpPr>
          <p:nvPr/>
        </p:nvSpPr>
        <p:spPr>
          <a:xfrm>
            <a:off x="1478624"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3080A069-2A22-4CA6-A183-E21E3581CB6B}"/>
              </a:ext>
            </a:extLst>
          </p:cNvPr>
          <p:cNvSpPr txBox="1"/>
          <p:nvPr/>
        </p:nvSpPr>
        <p:spPr>
          <a:xfrm>
            <a:off x="1038302"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23" name="Text Box 10">
            <a:extLst>
              <a:ext uri="{FF2B5EF4-FFF2-40B4-BE49-F238E27FC236}">
                <a16:creationId xmlns:a16="http://schemas.microsoft.com/office/drawing/2014/main" id="{931EDAE7-3A47-4633-8F82-64682EC28DF3}"/>
              </a:ext>
            </a:extLst>
          </p:cNvPr>
          <p:cNvSpPr txBox="1">
            <a:spLocks noChangeArrowheads="1"/>
          </p:cNvSpPr>
          <p:nvPr/>
        </p:nvSpPr>
        <p:spPr bwMode="auto">
          <a:xfrm>
            <a:off x="1654303" y="17526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26" name="Freeform: Shape 25">
            <a:extLst>
              <a:ext uri="{FF2B5EF4-FFF2-40B4-BE49-F238E27FC236}">
                <a16:creationId xmlns:a16="http://schemas.microsoft.com/office/drawing/2014/main" id="{17409984-FAB2-4739-BCC6-83511D234C0E}"/>
              </a:ext>
            </a:extLst>
          </p:cNvPr>
          <p:cNvSpPr/>
          <p:nvPr/>
        </p:nvSpPr>
        <p:spPr>
          <a:xfrm>
            <a:off x="5260688"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EBCE97B-6049-4EDA-B45D-2C31CD0FA40B}"/>
              </a:ext>
            </a:extLst>
          </p:cNvPr>
          <p:cNvSpPr>
            <a:spLocks noChangeAspect="1"/>
          </p:cNvSpPr>
          <p:nvPr/>
        </p:nvSpPr>
        <p:spPr>
          <a:xfrm>
            <a:off x="4964538" y="18484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788C73C7-085C-4FA3-98D2-F4B36A2C814F}"/>
              </a:ext>
            </a:extLst>
          </p:cNvPr>
          <p:cNvSpPr>
            <a:spLocks noChangeAspect="1"/>
          </p:cNvSpPr>
          <p:nvPr/>
        </p:nvSpPr>
        <p:spPr>
          <a:xfrm>
            <a:off x="5452562"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6D081F9-F4BB-483D-B7EF-38FCBA54D7F8}"/>
              </a:ext>
            </a:extLst>
          </p:cNvPr>
          <p:cNvSpPr txBox="1"/>
          <p:nvPr/>
        </p:nvSpPr>
        <p:spPr>
          <a:xfrm>
            <a:off x="5012240"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0" name="Text Box 10">
            <a:extLst>
              <a:ext uri="{FF2B5EF4-FFF2-40B4-BE49-F238E27FC236}">
                <a16:creationId xmlns:a16="http://schemas.microsoft.com/office/drawing/2014/main" id="{65778F82-15C1-4DEF-967B-DDBF5E77695C}"/>
              </a:ext>
            </a:extLst>
          </p:cNvPr>
          <p:cNvSpPr txBox="1">
            <a:spLocks noChangeArrowheads="1"/>
          </p:cNvSpPr>
          <p:nvPr/>
        </p:nvSpPr>
        <p:spPr bwMode="auto">
          <a:xfrm>
            <a:off x="5628241" y="17526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sp>
        <p:nvSpPr>
          <p:cNvPr id="32" name="Freeform: Shape 31">
            <a:extLst>
              <a:ext uri="{FF2B5EF4-FFF2-40B4-BE49-F238E27FC236}">
                <a16:creationId xmlns:a16="http://schemas.microsoft.com/office/drawing/2014/main" id="{EFC391AE-6707-47E0-B389-463B74983C0C}"/>
              </a:ext>
            </a:extLst>
          </p:cNvPr>
          <p:cNvSpPr/>
          <p:nvPr/>
        </p:nvSpPr>
        <p:spPr>
          <a:xfrm>
            <a:off x="9152761"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3824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B68600E4-CA9D-4118-8634-EF52D32D4531}"/>
              </a:ext>
            </a:extLst>
          </p:cNvPr>
          <p:cNvSpPr>
            <a:spLocks noChangeAspect="1"/>
          </p:cNvSpPr>
          <p:nvPr/>
        </p:nvSpPr>
        <p:spPr>
          <a:xfrm>
            <a:off x="8856611" y="18484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A547AB9-3A70-452B-9458-CD75339D105A}"/>
              </a:ext>
            </a:extLst>
          </p:cNvPr>
          <p:cNvSpPr>
            <a:spLocks noChangeAspect="1"/>
          </p:cNvSpPr>
          <p:nvPr/>
        </p:nvSpPr>
        <p:spPr>
          <a:xfrm>
            <a:off x="9344635"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78CF2A08-4786-4821-BA58-77F620B332B9}"/>
              </a:ext>
            </a:extLst>
          </p:cNvPr>
          <p:cNvSpPr txBox="1"/>
          <p:nvPr/>
        </p:nvSpPr>
        <p:spPr>
          <a:xfrm>
            <a:off x="8904313"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6" name="Text Box 10">
            <a:extLst>
              <a:ext uri="{FF2B5EF4-FFF2-40B4-BE49-F238E27FC236}">
                <a16:creationId xmlns:a16="http://schemas.microsoft.com/office/drawing/2014/main" id="{C46A191D-00AC-44AA-9D6F-BDC9B7F73C1F}"/>
              </a:ext>
            </a:extLst>
          </p:cNvPr>
          <p:cNvSpPr txBox="1">
            <a:spLocks noChangeArrowheads="1"/>
          </p:cNvSpPr>
          <p:nvPr/>
        </p:nvSpPr>
        <p:spPr bwMode="auto">
          <a:xfrm>
            <a:off x="9520314" y="17526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38" name="Freeform: Shape 37">
            <a:extLst>
              <a:ext uri="{FF2B5EF4-FFF2-40B4-BE49-F238E27FC236}">
                <a16:creationId xmlns:a16="http://schemas.microsoft.com/office/drawing/2014/main" id="{66F3A753-21BD-49FB-A113-0F90B7599A9B}"/>
              </a:ext>
            </a:extLst>
          </p:cNvPr>
          <p:cNvSpPr/>
          <p:nvPr/>
        </p:nvSpPr>
        <p:spPr>
          <a:xfrm rot="10800000">
            <a:off x="3260077"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FD3C806-2F58-4141-B644-589C3225DD2E}"/>
              </a:ext>
            </a:extLst>
          </p:cNvPr>
          <p:cNvSpPr>
            <a:spLocks noChangeAspect="1"/>
          </p:cNvSpPr>
          <p:nvPr/>
        </p:nvSpPr>
        <p:spPr>
          <a:xfrm>
            <a:off x="2990137" y="4230994"/>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30D9B00D-3741-4A50-A050-150EA413DCEA}"/>
              </a:ext>
            </a:extLst>
          </p:cNvPr>
          <p:cNvSpPr>
            <a:spLocks noChangeAspect="1"/>
          </p:cNvSpPr>
          <p:nvPr/>
        </p:nvSpPr>
        <p:spPr>
          <a:xfrm rot="10800000">
            <a:off x="3455140"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CA99751-9BCA-42D1-80FB-A762162F1566}"/>
              </a:ext>
            </a:extLst>
          </p:cNvPr>
          <p:cNvSpPr txBox="1"/>
          <p:nvPr/>
        </p:nvSpPr>
        <p:spPr>
          <a:xfrm>
            <a:off x="3016893" y="4603989"/>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42" name="Text Box 10">
            <a:extLst>
              <a:ext uri="{FF2B5EF4-FFF2-40B4-BE49-F238E27FC236}">
                <a16:creationId xmlns:a16="http://schemas.microsoft.com/office/drawing/2014/main" id="{85F2A112-DC78-4D52-BE7F-95CA5A729DE8}"/>
              </a:ext>
            </a:extLst>
          </p:cNvPr>
          <p:cNvSpPr txBox="1">
            <a:spLocks noChangeArrowheads="1"/>
          </p:cNvSpPr>
          <p:nvPr/>
        </p:nvSpPr>
        <p:spPr bwMode="auto">
          <a:xfrm>
            <a:off x="3652900" y="5657201"/>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sp>
        <p:nvSpPr>
          <p:cNvPr id="44" name="Freeform: Shape 43">
            <a:extLst>
              <a:ext uri="{FF2B5EF4-FFF2-40B4-BE49-F238E27FC236}">
                <a16:creationId xmlns:a16="http://schemas.microsoft.com/office/drawing/2014/main" id="{4A9E9D64-3336-49D3-87CC-34A22547E861}"/>
              </a:ext>
            </a:extLst>
          </p:cNvPr>
          <p:cNvSpPr/>
          <p:nvPr/>
        </p:nvSpPr>
        <p:spPr>
          <a:xfrm rot="10800000">
            <a:off x="7183292"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B523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7E634F4-5C91-4451-8832-3B4DD043B841}"/>
              </a:ext>
            </a:extLst>
          </p:cNvPr>
          <p:cNvSpPr>
            <a:spLocks noChangeAspect="1"/>
          </p:cNvSpPr>
          <p:nvPr/>
        </p:nvSpPr>
        <p:spPr>
          <a:xfrm>
            <a:off x="6913351" y="4230994"/>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877E0562-F8EE-4C1D-B4F4-C7E09EB2EA69}"/>
              </a:ext>
            </a:extLst>
          </p:cNvPr>
          <p:cNvSpPr>
            <a:spLocks noChangeAspect="1"/>
          </p:cNvSpPr>
          <p:nvPr/>
        </p:nvSpPr>
        <p:spPr>
          <a:xfrm rot="10800000">
            <a:off x="7378354"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EBDB5F7F-A0D3-445E-854D-6B5DC39C0500}"/>
              </a:ext>
            </a:extLst>
          </p:cNvPr>
          <p:cNvSpPr txBox="1"/>
          <p:nvPr/>
        </p:nvSpPr>
        <p:spPr>
          <a:xfrm>
            <a:off x="6924865" y="4623082"/>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48" name="Text Box 10">
            <a:extLst>
              <a:ext uri="{FF2B5EF4-FFF2-40B4-BE49-F238E27FC236}">
                <a16:creationId xmlns:a16="http://schemas.microsoft.com/office/drawing/2014/main" id="{C27E5BFB-1FEA-4099-AA89-6D51F8C80848}"/>
              </a:ext>
            </a:extLst>
          </p:cNvPr>
          <p:cNvSpPr txBox="1">
            <a:spLocks noChangeArrowheads="1"/>
          </p:cNvSpPr>
          <p:nvPr/>
        </p:nvSpPr>
        <p:spPr bwMode="auto">
          <a:xfrm>
            <a:off x="7576114" y="5657201"/>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sp>
        <p:nvSpPr>
          <p:cNvPr id="50" name="TextBox 49">
            <a:extLst>
              <a:ext uri="{FF2B5EF4-FFF2-40B4-BE49-F238E27FC236}">
                <a16:creationId xmlns:a16="http://schemas.microsoft.com/office/drawing/2014/main" id="{065F98D8-2F88-476D-9B74-523DBC1187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370118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fltVal val="0"/>
                                          </p:val>
                                        </p:tav>
                                        <p:tav tm="100000">
                                          <p:val>
                                            <p:strVal val="#ppt_h"/>
                                          </p:val>
                                        </p:tav>
                                      </p:tavLst>
                                    </p:anim>
                                    <p:animEffect transition="in" filter="fade">
                                      <p:cBhvr>
                                        <p:cTn id="13" dur="500"/>
                                        <p:tgtEl>
                                          <p:spTgt spid="2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22" presetClass="entr" presetSubtype="4"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wipe(down)">
                                      <p:cBhvr>
                                        <p:cTn id="22" dur="250"/>
                                        <p:tgtEl>
                                          <p:spTgt spid="25"/>
                                        </p:tgtEl>
                                      </p:cBhvr>
                                    </p:animEffect>
                                  </p:childTnLst>
                                </p:cTn>
                              </p:par>
                            </p:childTnLst>
                          </p:cTn>
                        </p:par>
                        <p:par>
                          <p:cTn id="23" fill="hold">
                            <p:stCondLst>
                              <p:cond delay="1250"/>
                            </p:stCondLst>
                            <p:childTnLst>
                              <p:par>
                                <p:cTn id="24" presetID="22" presetClass="entr" presetSubtype="1"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up)">
                                      <p:cBhvr>
                                        <p:cTn id="26" dur="500"/>
                                        <p:tgtEl>
                                          <p:spTgt spid="19"/>
                                        </p:tgtEl>
                                      </p:cBhvr>
                                    </p:animEffect>
                                  </p:childTnLst>
                                </p:cTn>
                              </p:par>
                              <p:par>
                                <p:cTn id="27" presetID="22" presetClass="entr" presetSubtype="1"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wipe(up)">
                                      <p:cBhvr>
                                        <p:cTn id="29" dur="500"/>
                                        <p:tgtEl>
                                          <p:spTgt spid="23"/>
                                        </p:tgtEl>
                                      </p:cBhvr>
                                    </p:animEffect>
                                  </p:childTnLst>
                                </p:cTn>
                              </p:par>
                            </p:childTnLst>
                          </p:cTn>
                        </p:par>
                        <p:par>
                          <p:cTn id="30" fill="hold">
                            <p:stCondLst>
                              <p:cond delay="1750"/>
                            </p:stCondLst>
                            <p:childTnLst>
                              <p:par>
                                <p:cTn id="31" presetID="18" presetClass="entr" presetSubtype="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strips(downRight)">
                                      <p:cBhvr>
                                        <p:cTn id="33" dur="500"/>
                                        <p:tgtEl>
                                          <p:spTgt spid="49"/>
                                        </p:tgtEl>
                                      </p:cBhvr>
                                    </p:animEffect>
                                  </p:childTnLst>
                                </p:cTn>
                              </p:par>
                            </p:childTnLst>
                          </p:cTn>
                        </p:par>
                        <p:par>
                          <p:cTn id="34" fill="hold">
                            <p:stCondLst>
                              <p:cond delay="2250"/>
                            </p:stCondLst>
                            <p:childTnLst>
                              <p:par>
                                <p:cTn id="35" presetID="53" presetClass="entr" presetSubtype="16" fill="hold" grpId="0" nodeType="afterEffect">
                                  <p:stCondLst>
                                    <p:cond delay="0"/>
                                  </p:stCondLst>
                                  <p:childTnLst>
                                    <p:set>
                                      <p:cBhvr>
                                        <p:cTn id="36" dur="1" fill="hold">
                                          <p:stCondLst>
                                            <p:cond delay="0"/>
                                          </p:stCondLst>
                                        </p:cTn>
                                        <p:tgtEl>
                                          <p:spTgt spid="39"/>
                                        </p:tgtEl>
                                        <p:attrNameLst>
                                          <p:attrName>style.visibility</p:attrName>
                                        </p:attrNameLst>
                                      </p:cBhvr>
                                      <p:to>
                                        <p:strVal val="visible"/>
                                      </p:to>
                                    </p:set>
                                    <p:anim calcmode="lin" valueType="num">
                                      <p:cBhvr>
                                        <p:cTn id="37" dur="500" fill="hold"/>
                                        <p:tgtEl>
                                          <p:spTgt spid="39"/>
                                        </p:tgtEl>
                                        <p:attrNameLst>
                                          <p:attrName>ppt_w</p:attrName>
                                        </p:attrNameLst>
                                      </p:cBhvr>
                                      <p:tavLst>
                                        <p:tav tm="0">
                                          <p:val>
                                            <p:fltVal val="0"/>
                                          </p:val>
                                        </p:tav>
                                        <p:tav tm="100000">
                                          <p:val>
                                            <p:strVal val="#ppt_w"/>
                                          </p:val>
                                        </p:tav>
                                      </p:tavLst>
                                    </p:anim>
                                    <p:anim calcmode="lin" valueType="num">
                                      <p:cBhvr>
                                        <p:cTn id="38" dur="500" fill="hold"/>
                                        <p:tgtEl>
                                          <p:spTgt spid="39"/>
                                        </p:tgtEl>
                                        <p:attrNameLst>
                                          <p:attrName>ppt_h</p:attrName>
                                        </p:attrNameLst>
                                      </p:cBhvr>
                                      <p:tavLst>
                                        <p:tav tm="0">
                                          <p:val>
                                            <p:fltVal val="0"/>
                                          </p:val>
                                        </p:tav>
                                        <p:tav tm="100000">
                                          <p:val>
                                            <p:strVal val="#ppt_h"/>
                                          </p:val>
                                        </p:tav>
                                      </p:tavLst>
                                    </p:anim>
                                    <p:animEffect transition="in" filter="fade">
                                      <p:cBhvr>
                                        <p:cTn id="39" dur="500"/>
                                        <p:tgtEl>
                                          <p:spTgt spid="3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1"/>
                                        </p:tgtEl>
                                        <p:attrNameLst>
                                          <p:attrName>style.visibility</p:attrName>
                                        </p:attrNameLst>
                                      </p:cBhvr>
                                      <p:to>
                                        <p:strVal val="visible"/>
                                      </p:to>
                                    </p:set>
                                    <p:anim calcmode="lin" valueType="num">
                                      <p:cBhvr>
                                        <p:cTn id="42" dur="500" fill="hold"/>
                                        <p:tgtEl>
                                          <p:spTgt spid="41"/>
                                        </p:tgtEl>
                                        <p:attrNameLst>
                                          <p:attrName>ppt_w</p:attrName>
                                        </p:attrNameLst>
                                      </p:cBhvr>
                                      <p:tavLst>
                                        <p:tav tm="0">
                                          <p:val>
                                            <p:fltVal val="0"/>
                                          </p:val>
                                        </p:tav>
                                        <p:tav tm="100000">
                                          <p:val>
                                            <p:strVal val="#ppt_w"/>
                                          </p:val>
                                        </p:tav>
                                      </p:tavLst>
                                    </p:anim>
                                    <p:anim calcmode="lin" valueType="num">
                                      <p:cBhvr>
                                        <p:cTn id="43" dur="500" fill="hold"/>
                                        <p:tgtEl>
                                          <p:spTgt spid="41"/>
                                        </p:tgtEl>
                                        <p:attrNameLst>
                                          <p:attrName>ppt_h</p:attrName>
                                        </p:attrNameLst>
                                      </p:cBhvr>
                                      <p:tavLst>
                                        <p:tav tm="0">
                                          <p:val>
                                            <p:fltVal val="0"/>
                                          </p:val>
                                        </p:tav>
                                        <p:tav tm="100000">
                                          <p:val>
                                            <p:strVal val="#ppt_h"/>
                                          </p:val>
                                        </p:tav>
                                      </p:tavLst>
                                    </p:anim>
                                    <p:animEffect transition="in" filter="fade">
                                      <p:cBhvr>
                                        <p:cTn id="44" dur="500"/>
                                        <p:tgtEl>
                                          <p:spTgt spid="41"/>
                                        </p:tgtEl>
                                      </p:cBhvr>
                                    </p:animEffect>
                                  </p:childTnLst>
                                </p:cTn>
                              </p:par>
                            </p:childTnLst>
                          </p:cTn>
                        </p:par>
                        <p:par>
                          <p:cTn id="45" fill="hold">
                            <p:stCondLst>
                              <p:cond delay="2750"/>
                            </p:stCondLst>
                            <p:childTnLst>
                              <p:par>
                                <p:cTn id="46" presetID="22" presetClass="entr" presetSubtype="1"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wipe(up)">
                                      <p:cBhvr>
                                        <p:cTn id="48" dur="250"/>
                                        <p:tgtEl>
                                          <p:spTgt spid="38"/>
                                        </p:tgtEl>
                                      </p:cBhvr>
                                    </p:animEffect>
                                  </p:childTnLst>
                                </p:cTn>
                              </p:par>
                            </p:childTnLst>
                          </p:cTn>
                        </p:par>
                        <p:par>
                          <p:cTn id="49" fill="hold">
                            <p:stCondLst>
                              <p:cond delay="3000"/>
                            </p:stCondLst>
                            <p:childTnLst>
                              <p:par>
                                <p:cTn id="50" presetID="22" presetClass="entr" presetSubtype="4" fill="hold" grpId="0" nodeType="afterEffect">
                                  <p:stCondLst>
                                    <p:cond delay="0"/>
                                  </p:stCondLst>
                                  <p:childTnLst>
                                    <p:set>
                                      <p:cBhvr>
                                        <p:cTn id="51" dur="1" fill="hold">
                                          <p:stCondLst>
                                            <p:cond delay="0"/>
                                          </p:stCondLst>
                                        </p:cTn>
                                        <p:tgtEl>
                                          <p:spTgt spid="40"/>
                                        </p:tgtEl>
                                        <p:attrNameLst>
                                          <p:attrName>style.visibility</p:attrName>
                                        </p:attrNameLst>
                                      </p:cBhvr>
                                      <p:to>
                                        <p:strVal val="visible"/>
                                      </p:to>
                                    </p:set>
                                    <p:animEffect transition="in" filter="wipe(down)">
                                      <p:cBhvr>
                                        <p:cTn id="52" dur="500"/>
                                        <p:tgtEl>
                                          <p:spTgt spid="40"/>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wipe(down)">
                                      <p:cBhvr>
                                        <p:cTn id="55" dur="500"/>
                                        <p:tgtEl>
                                          <p:spTgt spid="42"/>
                                        </p:tgtEl>
                                      </p:cBhvr>
                                    </p:animEffect>
                                  </p:childTnLst>
                                </p:cTn>
                              </p:par>
                            </p:childTnLst>
                          </p:cTn>
                        </p:par>
                        <p:par>
                          <p:cTn id="56" fill="hold">
                            <p:stCondLst>
                              <p:cond delay="3500"/>
                            </p:stCondLst>
                            <p:childTnLst>
                              <p:par>
                                <p:cTn id="57" presetID="18" presetClass="entr" presetSubtype="3" fill="hold" grpId="0" nodeType="after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strips(upRight)">
                                      <p:cBhvr>
                                        <p:cTn id="59" dur="500"/>
                                        <p:tgtEl>
                                          <p:spTgt spid="13"/>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p:cTn id="63" dur="500" fill="hold"/>
                                        <p:tgtEl>
                                          <p:spTgt spid="27"/>
                                        </p:tgtEl>
                                        <p:attrNameLst>
                                          <p:attrName>ppt_w</p:attrName>
                                        </p:attrNameLst>
                                      </p:cBhvr>
                                      <p:tavLst>
                                        <p:tav tm="0">
                                          <p:val>
                                            <p:fltVal val="0"/>
                                          </p:val>
                                        </p:tav>
                                        <p:tav tm="100000">
                                          <p:val>
                                            <p:strVal val="#ppt_w"/>
                                          </p:val>
                                        </p:tav>
                                      </p:tavLst>
                                    </p:anim>
                                    <p:anim calcmode="lin" valueType="num">
                                      <p:cBhvr>
                                        <p:cTn id="64" dur="500" fill="hold"/>
                                        <p:tgtEl>
                                          <p:spTgt spid="27"/>
                                        </p:tgtEl>
                                        <p:attrNameLst>
                                          <p:attrName>ppt_h</p:attrName>
                                        </p:attrNameLst>
                                      </p:cBhvr>
                                      <p:tavLst>
                                        <p:tav tm="0">
                                          <p:val>
                                            <p:fltVal val="0"/>
                                          </p:val>
                                        </p:tav>
                                        <p:tav tm="100000">
                                          <p:val>
                                            <p:strVal val="#ppt_h"/>
                                          </p:val>
                                        </p:tav>
                                      </p:tavLst>
                                    </p:anim>
                                    <p:animEffect transition="in" filter="fade">
                                      <p:cBhvr>
                                        <p:cTn id="65" dur="500"/>
                                        <p:tgtEl>
                                          <p:spTgt spid="27"/>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9"/>
                                        </p:tgtEl>
                                        <p:attrNameLst>
                                          <p:attrName>style.visibility</p:attrName>
                                        </p:attrNameLst>
                                      </p:cBhvr>
                                      <p:to>
                                        <p:strVal val="visible"/>
                                      </p:to>
                                    </p:set>
                                    <p:anim calcmode="lin" valueType="num">
                                      <p:cBhvr>
                                        <p:cTn id="68" dur="500" fill="hold"/>
                                        <p:tgtEl>
                                          <p:spTgt spid="29"/>
                                        </p:tgtEl>
                                        <p:attrNameLst>
                                          <p:attrName>ppt_w</p:attrName>
                                        </p:attrNameLst>
                                      </p:cBhvr>
                                      <p:tavLst>
                                        <p:tav tm="0">
                                          <p:val>
                                            <p:fltVal val="0"/>
                                          </p:val>
                                        </p:tav>
                                        <p:tav tm="100000">
                                          <p:val>
                                            <p:strVal val="#ppt_w"/>
                                          </p:val>
                                        </p:tav>
                                      </p:tavLst>
                                    </p:anim>
                                    <p:anim calcmode="lin" valueType="num">
                                      <p:cBhvr>
                                        <p:cTn id="69" dur="500" fill="hold"/>
                                        <p:tgtEl>
                                          <p:spTgt spid="29"/>
                                        </p:tgtEl>
                                        <p:attrNameLst>
                                          <p:attrName>ppt_h</p:attrName>
                                        </p:attrNameLst>
                                      </p:cBhvr>
                                      <p:tavLst>
                                        <p:tav tm="0">
                                          <p:val>
                                            <p:fltVal val="0"/>
                                          </p:val>
                                        </p:tav>
                                        <p:tav tm="100000">
                                          <p:val>
                                            <p:strVal val="#ppt_h"/>
                                          </p:val>
                                        </p:tav>
                                      </p:tavLst>
                                    </p:anim>
                                    <p:animEffect transition="in" filter="fade">
                                      <p:cBhvr>
                                        <p:cTn id="70" dur="500"/>
                                        <p:tgtEl>
                                          <p:spTgt spid="29"/>
                                        </p:tgtEl>
                                      </p:cBhvr>
                                    </p:animEffect>
                                  </p:childTnLst>
                                </p:cTn>
                              </p:par>
                            </p:childTnLst>
                          </p:cTn>
                        </p:par>
                        <p:par>
                          <p:cTn id="71" fill="hold">
                            <p:stCondLst>
                              <p:cond delay="4500"/>
                            </p:stCondLst>
                            <p:childTnLst>
                              <p:par>
                                <p:cTn id="72" presetID="22" presetClass="entr" presetSubtype="4"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wipe(down)">
                                      <p:cBhvr>
                                        <p:cTn id="74" dur="250"/>
                                        <p:tgtEl>
                                          <p:spTgt spid="26"/>
                                        </p:tgtEl>
                                      </p:cBhvr>
                                    </p:animEffect>
                                  </p:childTnLst>
                                </p:cTn>
                              </p:par>
                            </p:childTnLst>
                          </p:cTn>
                        </p:par>
                        <p:par>
                          <p:cTn id="75" fill="hold">
                            <p:stCondLst>
                              <p:cond delay="4750"/>
                            </p:stCondLst>
                            <p:childTnLst>
                              <p:par>
                                <p:cTn id="76" presetID="22" presetClass="entr" presetSubtype="1" fill="hold" grpId="0" nodeType="afterEffect">
                                  <p:stCondLst>
                                    <p:cond delay="0"/>
                                  </p:stCondLst>
                                  <p:childTnLst>
                                    <p:set>
                                      <p:cBhvr>
                                        <p:cTn id="77" dur="1" fill="hold">
                                          <p:stCondLst>
                                            <p:cond delay="0"/>
                                          </p:stCondLst>
                                        </p:cTn>
                                        <p:tgtEl>
                                          <p:spTgt spid="28"/>
                                        </p:tgtEl>
                                        <p:attrNameLst>
                                          <p:attrName>style.visibility</p:attrName>
                                        </p:attrNameLst>
                                      </p:cBhvr>
                                      <p:to>
                                        <p:strVal val="visible"/>
                                      </p:to>
                                    </p:set>
                                    <p:animEffect transition="in" filter="wipe(up)">
                                      <p:cBhvr>
                                        <p:cTn id="78" dur="500"/>
                                        <p:tgtEl>
                                          <p:spTgt spid="28"/>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5250"/>
                            </p:stCondLst>
                            <p:childTnLst>
                              <p:par>
                                <p:cTn id="83" presetID="18" presetClass="entr" presetSubtype="6" fill="hold" grpId="0" nodeType="afterEffect">
                                  <p:stCondLst>
                                    <p:cond delay="0"/>
                                  </p:stCondLst>
                                  <p:childTnLst>
                                    <p:set>
                                      <p:cBhvr>
                                        <p:cTn id="84" dur="1" fill="hold">
                                          <p:stCondLst>
                                            <p:cond delay="0"/>
                                          </p:stCondLst>
                                        </p:cTn>
                                        <p:tgtEl>
                                          <p:spTgt spid="14"/>
                                        </p:tgtEl>
                                        <p:attrNameLst>
                                          <p:attrName>style.visibility</p:attrName>
                                        </p:attrNameLst>
                                      </p:cBhvr>
                                      <p:to>
                                        <p:strVal val="visible"/>
                                      </p:to>
                                    </p:set>
                                    <p:animEffect transition="in" filter="strips(downRight)">
                                      <p:cBhvr>
                                        <p:cTn id="85" dur="500"/>
                                        <p:tgtEl>
                                          <p:spTgt spid="14"/>
                                        </p:tgtEl>
                                      </p:cBhvr>
                                    </p:animEffect>
                                  </p:childTnLst>
                                </p:cTn>
                              </p:par>
                            </p:childTnLst>
                          </p:cTn>
                        </p:par>
                        <p:par>
                          <p:cTn id="86" fill="hold">
                            <p:stCondLst>
                              <p:cond delay="5750"/>
                            </p:stCondLst>
                            <p:childTnLst>
                              <p:par>
                                <p:cTn id="87" presetID="53" presetClass="entr" presetSubtype="16"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 calcmode="lin" valueType="num">
                                      <p:cBhvr>
                                        <p:cTn id="89" dur="500" fill="hold"/>
                                        <p:tgtEl>
                                          <p:spTgt spid="45"/>
                                        </p:tgtEl>
                                        <p:attrNameLst>
                                          <p:attrName>ppt_w</p:attrName>
                                        </p:attrNameLst>
                                      </p:cBhvr>
                                      <p:tavLst>
                                        <p:tav tm="0">
                                          <p:val>
                                            <p:fltVal val="0"/>
                                          </p:val>
                                        </p:tav>
                                        <p:tav tm="100000">
                                          <p:val>
                                            <p:strVal val="#ppt_w"/>
                                          </p:val>
                                        </p:tav>
                                      </p:tavLst>
                                    </p:anim>
                                    <p:anim calcmode="lin" valueType="num">
                                      <p:cBhvr>
                                        <p:cTn id="90" dur="500" fill="hold"/>
                                        <p:tgtEl>
                                          <p:spTgt spid="45"/>
                                        </p:tgtEl>
                                        <p:attrNameLst>
                                          <p:attrName>ppt_h</p:attrName>
                                        </p:attrNameLst>
                                      </p:cBhvr>
                                      <p:tavLst>
                                        <p:tav tm="0">
                                          <p:val>
                                            <p:fltVal val="0"/>
                                          </p:val>
                                        </p:tav>
                                        <p:tav tm="100000">
                                          <p:val>
                                            <p:strVal val="#ppt_h"/>
                                          </p:val>
                                        </p:tav>
                                      </p:tavLst>
                                    </p:anim>
                                    <p:animEffect transition="in" filter="fade">
                                      <p:cBhvr>
                                        <p:cTn id="91" dur="500"/>
                                        <p:tgtEl>
                                          <p:spTgt spid="45"/>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500" fill="hold"/>
                                        <p:tgtEl>
                                          <p:spTgt spid="47"/>
                                        </p:tgtEl>
                                        <p:attrNameLst>
                                          <p:attrName>ppt_w</p:attrName>
                                        </p:attrNameLst>
                                      </p:cBhvr>
                                      <p:tavLst>
                                        <p:tav tm="0">
                                          <p:val>
                                            <p:fltVal val="0"/>
                                          </p:val>
                                        </p:tav>
                                        <p:tav tm="100000">
                                          <p:val>
                                            <p:strVal val="#ppt_w"/>
                                          </p:val>
                                        </p:tav>
                                      </p:tavLst>
                                    </p:anim>
                                    <p:anim calcmode="lin" valueType="num">
                                      <p:cBhvr>
                                        <p:cTn id="95" dur="500" fill="hold"/>
                                        <p:tgtEl>
                                          <p:spTgt spid="47"/>
                                        </p:tgtEl>
                                        <p:attrNameLst>
                                          <p:attrName>ppt_h</p:attrName>
                                        </p:attrNameLst>
                                      </p:cBhvr>
                                      <p:tavLst>
                                        <p:tav tm="0">
                                          <p:val>
                                            <p:fltVal val="0"/>
                                          </p:val>
                                        </p:tav>
                                        <p:tav tm="100000">
                                          <p:val>
                                            <p:strVal val="#ppt_h"/>
                                          </p:val>
                                        </p:tav>
                                      </p:tavLst>
                                    </p:anim>
                                    <p:animEffect transition="in" filter="fade">
                                      <p:cBhvr>
                                        <p:cTn id="96" dur="500"/>
                                        <p:tgtEl>
                                          <p:spTgt spid="47"/>
                                        </p:tgtEl>
                                      </p:cBhvr>
                                    </p:animEffect>
                                  </p:childTnLst>
                                </p:cTn>
                              </p:par>
                            </p:childTnLst>
                          </p:cTn>
                        </p:par>
                        <p:par>
                          <p:cTn id="97" fill="hold">
                            <p:stCondLst>
                              <p:cond delay="6250"/>
                            </p:stCondLst>
                            <p:childTnLst>
                              <p:par>
                                <p:cTn id="98" presetID="22" presetClass="entr" presetSubtype="1" fill="hold" grpId="0" nodeType="afterEffect">
                                  <p:stCondLst>
                                    <p:cond delay="0"/>
                                  </p:stCondLst>
                                  <p:childTnLst>
                                    <p:set>
                                      <p:cBhvr>
                                        <p:cTn id="99" dur="1" fill="hold">
                                          <p:stCondLst>
                                            <p:cond delay="0"/>
                                          </p:stCondLst>
                                        </p:cTn>
                                        <p:tgtEl>
                                          <p:spTgt spid="44"/>
                                        </p:tgtEl>
                                        <p:attrNameLst>
                                          <p:attrName>style.visibility</p:attrName>
                                        </p:attrNameLst>
                                      </p:cBhvr>
                                      <p:to>
                                        <p:strVal val="visible"/>
                                      </p:to>
                                    </p:set>
                                    <p:animEffect transition="in" filter="wipe(up)">
                                      <p:cBhvr>
                                        <p:cTn id="100" dur="250"/>
                                        <p:tgtEl>
                                          <p:spTgt spid="44"/>
                                        </p:tgtEl>
                                      </p:cBhvr>
                                    </p:animEffect>
                                  </p:childTnLst>
                                </p:cTn>
                              </p:par>
                            </p:childTnLst>
                          </p:cTn>
                        </p:par>
                        <p:par>
                          <p:cTn id="101" fill="hold">
                            <p:stCondLst>
                              <p:cond delay="650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par>
                                <p:cTn id="105" presetID="22" presetClass="entr" presetSubtype="4" fill="hold" grpId="0" nodeType="withEffect">
                                  <p:stCondLst>
                                    <p:cond delay="0"/>
                                  </p:stCondLst>
                                  <p:childTnLst>
                                    <p:set>
                                      <p:cBhvr>
                                        <p:cTn id="106" dur="1" fill="hold">
                                          <p:stCondLst>
                                            <p:cond delay="0"/>
                                          </p:stCondLst>
                                        </p:cTn>
                                        <p:tgtEl>
                                          <p:spTgt spid="48"/>
                                        </p:tgtEl>
                                        <p:attrNameLst>
                                          <p:attrName>style.visibility</p:attrName>
                                        </p:attrNameLst>
                                      </p:cBhvr>
                                      <p:to>
                                        <p:strVal val="visible"/>
                                      </p:to>
                                    </p:set>
                                    <p:animEffect transition="in" filter="wipe(down)">
                                      <p:cBhvr>
                                        <p:cTn id="107" dur="500"/>
                                        <p:tgtEl>
                                          <p:spTgt spid="48"/>
                                        </p:tgtEl>
                                      </p:cBhvr>
                                    </p:animEffect>
                                  </p:childTnLst>
                                </p:cTn>
                              </p:par>
                            </p:childTnLst>
                          </p:cTn>
                        </p:par>
                        <p:par>
                          <p:cTn id="108" fill="hold">
                            <p:stCondLst>
                              <p:cond delay="7000"/>
                            </p:stCondLst>
                            <p:childTnLst>
                              <p:par>
                                <p:cTn id="109" presetID="18" presetClass="entr" presetSubtype="3"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strips(upRight)">
                                      <p:cBhvr>
                                        <p:cTn id="111" dur="500"/>
                                        <p:tgtEl>
                                          <p:spTgt spid="20"/>
                                        </p:tgtEl>
                                      </p:cBhvr>
                                    </p:animEffect>
                                  </p:childTnLst>
                                </p:cTn>
                              </p:par>
                            </p:childTnLst>
                          </p:cTn>
                        </p:par>
                        <p:par>
                          <p:cTn id="112" fill="hold">
                            <p:stCondLst>
                              <p:cond delay="7500"/>
                            </p:stCondLst>
                            <p:childTnLst>
                              <p:par>
                                <p:cTn id="113" presetID="53" presetClass="entr" presetSubtype="16" fill="hold" grpId="0" nodeType="afterEffect">
                                  <p:stCondLst>
                                    <p:cond delay="0"/>
                                  </p:stCondLst>
                                  <p:childTnLst>
                                    <p:set>
                                      <p:cBhvr>
                                        <p:cTn id="114" dur="1" fill="hold">
                                          <p:stCondLst>
                                            <p:cond delay="0"/>
                                          </p:stCondLst>
                                        </p:cTn>
                                        <p:tgtEl>
                                          <p:spTgt spid="33"/>
                                        </p:tgtEl>
                                        <p:attrNameLst>
                                          <p:attrName>style.visibility</p:attrName>
                                        </p:attrNameLst>
                                      </p:cBhvr>
                                      <p:to>
                                        <p:strVal val="visible"/>
                                      </p:to>
                                    </p:set>
                                    <p:anim calcmode="lin" valueType="num">
                                      <p:cBhvr>
                                        <p:cTn id="115" dur="500" fill="hold"/>
                                        <p:tgtEl>
                                          <p:spTgt spid="33"/>
                                        </p:tgtEl>
                                        <p:attrNameLst>
                                          <p:attrName>ppt_w</p:attrName>
                                        </p:attrNameLst>
                                      </p:cBhvr>
                                      <p:tavLst>
                                        <p:tav tm="0">
                                          <p:val>
                                            <p:fltVal val="0"/>
                                          </p:val>
                                        </p:tav>
                                        <p:tav tm="100000">
                                          <p:val>
                                            <p:strVal val="#ppt_w"/>
                                          </p:val>
                                        </p:tav>
                                      </p:tavLst>
                                    </p:anim>
                                    <p:anim calcmode="lin" valueType="num">
                                      <p:cBhvr>
                                        <p:cTn id="116" dur="500" fill="hold"/>
                                        <p:tgtEl>
                                          <p:spTgt spid="33"/>
                                        </p:tgtEl>
                                        <p:attrNameLst>
                                          <p:attrName>ppt_h</p:attrName>
                                        </p:attrNameLst>
                                      </p:cBhvr>
                                      <p:tavLst>
                                        <p:tav tm="0">
                                          <p:val>
                                            <p:fltVal val="0"/>
                                          </p:val>
                                        </p:tav>
                                        <p:tav tm="100000">
                                          <p:val>
                                            <p:strVal val="#ppt_h"/>
                                          </p:val>
                                        </p:tav>
                                      </p:tavLst>
                                    </p:anim>
                                    <p:animEffect transition="in" filter="fade">
                                      <p:cBhvr>
                                        <p:cTn id="117" dur="500"/>
                                        <p:tgtEl>
                                          <p:spTgt spid="33"/>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5"/>
                                        </p:tgtEl>
                                        <p:attrNameLst>
                                          <p:attrName>style.visibility</p:attrName>
                                        </p:attrNameLst>
                                      </p:cBhvr>
                                      <p:to>
                                        <p:strVal val="visible"/>
                                      </p:to>
                                    </p:set>
                                    <p:anim calcmode="lin" valueType="num">
                                      <p:cBhvr>
                                        <p:cTn id="120" dur="500" fill="hold"/>
                                        <p:tgtEl>
                                          <p:spTgt spid="35"/>
                                        </p:tgtEl>
                                        <p:attrNameLst>
                                          <p:attrName>ppt_w</p:attrName>
                                        </p:attrNameLst>
                                      </p:cBhvr>
                                      <p:tavLst>
                                        <p:tav tm="0">
                                          <p:val>
                                            <p:fltVal val="0"/>
                                          </p:val>
                                        </p:tav>
                                        <p:tav tm="100000">
                                          <p:val>
                                            <p:strVal val="#ppt_w"/>
                                          </p:val>
                                        </p:tav>
                                      </p:tavLst>
                                    </p:anim>
                                    <p:anim calcmode="lin" valueType="num">
                                      <p:cBhvr>
                                        <p:cTn id="121" dur="500" fill="hold"/>
                                        <p:tgtEl>
                                          <p:spTgt spid="35"/>
                                        </p:tgtEl>
                                        <p:attrNameLst>
                                          <p:attrName>ppt_h</p:attrName>
                                        </p:attrNameLst>
                                      </p:cBhvr>
                                      <p:tavLst>
                                        <p:tav tm="0">
                                          <p:val>
                                            <p:fltVal val="0"/>
                                          </p:val>
                                        </p:tav>
                                        <p:tav tm="100000">
                                          <p:val>
                                            <p:strVal val="#ppt_h"/>
                                          </p:val>
                                        </p:tav>
                                      </p:tavLst>
                                    </p:anim>
                                    <p:animEffect transition="in" filter="fade">
                                      <p:cBhvr>
                                        <p:cTn id="122" dur="500"/>
                                        <p:tgtEl>
                                          <p:spTgt spid="35"/>
                                        </p:tgtEl>
                                      </p:cBhvr>
                                    </p:animEffect>
                                  </p:childTnLst>
                                </p:cTn>
                              </p:par>
                            </p:childTnLst>
                          </p:cTn>
                        </p:par>
                        <p:par>
                          <p:cTn id="123" fill="hold">
                            <p:stCondLst>
                              <p:cond delay="8000"/>
                            </p:stCondLst>
                            <p:childTnLst>
                              <p:par>
                                <p:cTn id="124" presetID="22" presetClass="entr" presetSubtype="4" fill="hold" grpId="0" nodeType="afterEffect">
                                  <p:stCondLst>
                                    <p:cond delay="0"/>
                                  </p:stCondLst>
                                  <p:childTnLst>
                                    <p:set>
                                      <p:cBhvr>
                                        <p:cTn id="125" dur="1" fill="hold">
                                          <p:stCondLst>
                                            <p:cond delay="0"/>
                                          </p:stCondLst>
                                        </p:cTn>
                                        <p:tgtEl>
                                          <p:spTgt spid="32"/>
                                        </p:tgtEl>
                                        <p:attrNameLst>
                                          <p:attrName>style.visibility</p:attrName>
                                        </p:attrNameLst>
                                      </p:cBhvr>
                                      <p:to>
                                        <p:strVal val="visible"/>
                                      </p:to>
                                    </p:set>
                                    <p:animEffect transition="in" filter="wipe(down)">
                                      <p:cBhvr>
                                        <p:cTn id="126" dur="500"/>
                                        <p:tgtEl>
                                          <p:spTgt spid="32"/>
                                        </p:tgtEl>
                                      </p:cBhvr>
                                    </p:animEffect>
                                  </p:childTnLst>
                                </p:cTn>
                              </p:par>
                            </p:childTnLst>
                          </p:cTn>
                        </p:par>
                        <p:par>
                          <p:cTn id="127" fill="hold">
                            <p:stCondLst>
                              <p:cond delay="8500"/>
                            </p:stCondLst>
                            <p:childTnLst>
                              <p:par>
                                <p:cTn id="128" presetID="22" presetClass="entr" presetSubtype="1" fill="hold" grpId="0" nodeType="afterEffect">
                                  <p:stCondLst>
                                    <p:cond delay="0"/>
                                  </p:stCondLst>
                                  <p:childTnLst>
                                    <p:set>
                                      <p:cBhvr>
                                        <p:cTn id="129" dur="1" fill="hold">
                                          <p:stCondLst>
                                            <p:cond delay="0"/>
                                          </p:stCondLst>
                                        </p:cTn>
                                        <p:tgtEl>
                                          <p:spTgt spid="34"/>
                                        </p:tgtEl>
                                        <p:attrNameLst>
                                          <p:attrName>style.visibility</p:attrName>
                                        </p:attrNameLst>
                                      </p:cBhvr>
                                      <p:to>
                                        <p:strVal val="visible"/>
                                      </p:to>
                                    </p:set>
                                    <p:animEffect transition="in" filter="wipe(up)">
                                      <p:cBhvr>
                                        <p:cTn id="130" dur="500"/>
                                        <p:tgtEl>
                                          <p:spTgt spid="34"/>
                                        </p:tgtEl>
                                      </p:cBhvr>
                                    </p:animEffect>
                                  </p:childTnLst>
                                </p:cTn>
                              </p:par>
                              <p:par>
                                <p:cTn id="131" presetID="22" presetClass="entr" presetSubtype="1" fill="hold" grpId="0" nodeType="withEffect">
                                  <p:stCondLst>
                                    <p:cond delay="0"/>
                                  </p:stCondLst>
                                  <p:childTnLst>
                                    <p:set>
                                      <p:cBhvr>
                                        <p:cTn id="132" dur="1" fill="hold">
                                          <p:stCondLst>
                                            <p:cond delay="0"/>
                                          </p:stCondLst>
                                        </p:cTn>
                                        <p:tgtEl>
                                          <p:spTgt spid="36"/>
                                        </p:tgtEl>
                                        <p:attrNameLst>
                                          <p:attrName>style.visibility</p:attrName>
                                        </p:attrNameLst>
                                      </p:cBhvr>
                                      <p:to>
                                        <p:strVal val="visible"/>
                                      </p:to>
                                    </p:set>
                                    <p:animEffect transition="in" filter="wipe(up)">
                                      <p:cBhvr>
                                        <p:cTn id="133"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3" grpId="0" animBg="1"/>
      <p:bldP spid="14" grpId="0" animBg="1"/>
      <p:bldP spid="20" grpId="0" animBg="1"/>
      <p:bldP spid="25" grpId="0" animBg="1"/>
      <p:bldP spid="12" grpId="0" animBg="1"/>
      <p:bldP spid="19" grpId="0" animBg="1"/>
      <p:bldP spid="21" grpId="0"/>
      <p:bldP spid="23" grpId="0"/>
      <p:bldP spid="26" grpId="0" animBg="1"/>
      <p:bldP spid="27" grpId="0" animBg="1"/>
      <p:bldP spid="28" grpId="0" animBg="1"/>
      <p:bldP spid="29" grpId="0"/>
      <p:bldP spid="30" grpId="0"/>
      <p:bldP spid="32" grpId="0" animBg="1"/>
      <p:bldP spid="33" grpId="0" animBg="1"/>
      <p:bldP spid="34" grpId="0" animBg="1"/>
      <p:bldP spid="35" grpId="0"/>
      <p:bldP spid="36" grpId="0"/>
      <p:bldP spid="38" grpId="0" animBg="1"/>
      <p:bldP spid="39" grpId="0" animBg="1"/>
      <p:bldP spid="40" grpId="0" animBg="1"/>
      <p:bldP spid="41" grpId="0"/>
      <p:bldP spid="42" grpId="0"/>
      <p:bldP spid="44" grpId="0" animBg="1"/>
      <p:bldP spid="45" grpId="0" animBg="1"/>
      <p:bldP spid="46" grpId="0" animBg="1"/>
      <p:bldP spid="47" grpId="0"/>
      <p:bldP spid="48" grpId="0"/>
      <p:bldP spid="5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CCA18320-0823-4350-98E8-5A5AAE572966}"/>
              </a:ext>
            </a:extLst>
          </p:cNvPr>
          <p:cNvSpPr/>
          <p:nvPr/>
        </p:nvSpPr>
        <p:spPr>
          <a:xfrm rot="2963555">
            <a:off x="2248407" y="28654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B6D256A-B3D6-431A-9C3C-2D3CAFB37143}"/>
              </a:ext>
            </a:extLst>
          </p:cNvPr>
          <p:cNvSpPr/>
          <p:nvPr/>
        </p:nvSpPr>
        <p:spPr>
          <a:xfrm rot="7753894">
            <a:off x="4243333" y="2864418"/>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F1B363-BCB6-4A98-8494-35BE7AC7D01D}"/>
              </a:ext>
            </a:extLst>
          </p:cNvPr>
          <p:cNvSpPr/>
          <p:nvPr/>
        </p:nvSpPr>
        <p:spPr>
          <a:xfrm>
            <a:off x="1286750" y="12005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9CAD810-AC05-41AA-9E91-CD2FFE72ED61}"/>
              </a:ext>
            </a:extLst>
          </p:cNvPr>
          <p:cNvSpPr>
            <a:spLocks noChangeAspect="1"/>
          </p:cNvSpPr>
          <p:nvPr/>
        </p:nvSpPr>
        <p:spPr>
          <a:xfrm>
            <a:off x="990600" y="12388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4134AED2-BB02-4DCF-A711-D42724C0ED8E}"/>
              </a:ext>
            </a:extLst>
          </p:cNvPr>
          <p:cNvSpPr>
            <a:spLocks noChangeAspect="1"/>
          </p:cNvSpPr>
          <p:nvPr/>
        </p:nvSpPr>
        <p:spPr>
          <a:xfrm>
            <a:off x="1478624" y="12005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3080A069-2A22-4CA6-A183-E21E3581CB6B}"/>
              </a:ext>
            </a:extLst>
          </p:cNvPr>
          <p:cNvSpPr txBox="1"/>
          <p:nvPr/>
        </p:nvSpPr>
        <p:spPr>
          <a:xfrm>
            <a:off x="1038302" y="18519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23" name="Text Box 10">
            <a:extLst>
              <a:ext uri="{FF2B5EF4-FFF2-40B4-BE49-F238E27FC236}">
                <a16:creationId xmlns:a16="http://schemas.microsoft.com/office/drawing/2014/main" id="{931EDAE7-3A47-4633-8F82-64682EC28DF3}"/>
              </a:ext>
            </a:extLst>
          </p:cNvPr>
          <p:cNvSpPr txBox="1">
            <a:spLocks noChangeArrowheads="1"/>
          </p:cNvSpPr>
          <p:nvPr/>
        </p:nvSpPr>
        <p:spPr bwMode="auto">
          <a:xfrm>
            <a:off x="1654303" y="11430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26" name="Freeform: Shape 25">
            <a:extLst>
              <a:ext uri="{FF2B5EF4-FFF2-40B4-BE49-F238E27FC236}">
                <a16:creationId xmlns:a16="http://schemas.microsoft.com/office/drawing/2014/main" id="{17409984-FAB2-4739-BCC6-83511D234C0E}"/>
              </a:ext>
            </a:extLst>
          </p:cNvPr>
          <p:cNvSpPr/>
          <p:nvPr/>
        </p:nvSpPr>
        <p:spPr>
          <a:xfrm>
            <a:off x="5260688" y="12005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EBCE97B-6049-4EDA-B45D-2C31CD0FA40B}"/>
              </a:ext>
            </a:extLst>
          </p:cNvPr>
          <p:cNvSpPr>
            <a:spLocks noChangeAspect="1"/>
          </p:cNvSpPr>
          <p:nvPr/>
        </p:nvSpPr>
        <p:spPr>
          <a:xfrm>
            <a:off x="4964538" y="12388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788C73C7-085C-4FA3-98D2-F4B36A2C814F}"/>
              </a:ext>
            </a:extLst>
          </p:cNvPr>
          <p:cNvSpPr>
            <a:spLocks noChangeAspect="1"/>
          </p:cNvSpPr>
          <p:nvPr/>
        </p:nvSpPr>
        <p:spPr>
          <a:xfrm>
            <a:off x="5452562" y="12005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6D081F9-F4BB-483D-B7EF-38FCBA54D7F8}"/>
              </a:ext>
            </a:extLst>
          </p:cNvPr>
          <p:cNvSpPr txBox="1"/>
          <p:nvPr/>
        </p:nvSpPr>
        <p:spPr>
          <a:xfrm>
            <a:off x="5012240" y="18519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0" name="Text Box 10">
            <a:extLst>
              <a:ext uri="{FF2B5EF4-FFF2-40B4-BE49-F238E27FC236}">
                <a16:creationId xmlns:a16="http://schemas.microsoft.com/office/drawing/2014/main" id="{65778F82-15C1-4DEF-967B-DDBF5E77695C}"/>
              </a:ext>
            </a:extLst>
          </p:cNvPr>
          <p:cNvSpPr txBox="1">
            <a:spLocks noChangeArrowheads="1"/>
          </p:cNvSpPr>
          <p:nvPr/>
        </p:nvSpPr>
        <p:spPr bwMode="auto">
          <a:xfrm>
            <a:off x="5628241" y="11430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sp>
        <p:nvSpPr>
          <p:cNvPr id="38" name="Freeform: Shape 37">
            <a:extLst>
              <a:ext uri="{FF2B5EF4-FFF2-40B4-BE49-F238E27FC236}">
                <a16:creationId xmlns:a16="http://schemas.microsoft.com/office/drawing/2014/main" id="{66F3A753-21BD-49FB-A113-0F90B7599A9B}"/>
              </a:ext>
            </a:extLst>
          </p:cNvPr>
          <p:cNvSpPr/>
          <p:nvPr/>
        </p:nvSpPr>
        <p:spPr>
          <a:xfrm rot="10800000">
            <a:off x="3260077" y="53408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FD3C806-2F58-4141-B644-589C3225DD2E}"/>
              </a:ext>
            </a:extLst>
          </p:cNvPr>
          <p:cNvSpPr>
            <a:spLocks noChangeAspect="1"/>
          </p:cNvSpPr>
          <p:nvPr/>
        </p:nvSpPr>
        <p:spPr>
          <a:xfrm>
            <a:off x="2990137" y="3621394"/>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30D9B00D-3741-4A50-A050-150EA413DCEA}"/>
              </a:ext>
            </a:extLst>
          </p:cNvPr>
          <p:cNvSpPr>
            <a:spLocks noChangeAspect="1"/>
          </p:cNvSpPr>
          <p:nvPr/>
        </p:nvSpPr>
        <p:spPr>
          <a:xfrm rot="10800000">
            <a:off x="3455140" y="50665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CA99751-9BCA-42D1-80FB-A762162F1566}"/>
              </a:ext>
            </a:extLst>
          </p:cNvPr>
          <p:cNvSpPr txBox="1"/>
          <p:nvPr/>
        </p:nvSpPr>
        <p:spPr>
          <a:xfrm>
            <a:off x="3016893" y="3994389"/>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42" name="Text Box 10">
            <a:extLst>
              <a:ext uri="{FF2B5EF4-FFF2-40B4-BE49-F238E27FC236}">
                <a16:creationId xmlns:a16="http://schemas.microsoft.com/office/drawing/2014/main" id="{85F2A112-DC78-4D52-BE7F-95CA5A729DE8}"/>
              </a:ext>
            </a:extLst>
          </p:cNvPr>
          <p:cNvSpPr txBox="1">
            <a:spLocks noChangeArrowheads="1"/>
          </p:cNvSpPr>
          <p:nvPr/>
        </p:nvSpPr>
        <p:spPr bwMode="auto">
          <a:xfrm>
            <a:off x="3652900" y="5047601"/>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sp>
        <p:nvSpPr>
          <p:cNvPr id="52" name="Freeform: Shape 51">
            <a:extLst>
              <a:ext uri="{FF2B5EF4-FFF2-40B4-BE49-F238E27FC236}">
                <a16:creationId xmlns:a16="http://schemas.microsoft.com/office/drawing/2014/main" id="{D1FC3379-3AA8-4905-A068-7B325351C703}"/>
              </a:ext>
            </a:extLst>
          </p:cNvPr>
          <p:cNvSpPr/>
          <p:nvPr/>
        </p:nvSpPr>
        <p:spPr>
          <a:xfrm flipH="1">
            <a:off x="7001804"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3" name="TextBox 52">
            <a:extLst>
              <a:ext uri="{FF2B5EF4-FFF2-40B4-BE49-F238E27FC236}">
                <a16:creationId xmlns:a16="http://schemas.microsoft.com/office/drawing/2014/main" id="{B3EC0A27-6269-45A0-8F28-4867168C2273}"/>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4" name="TextBox 53">
            <a:extLst>
              <a:ext uri="{FF2B5EF4-FFF2-40B4-BE49-F238E27FC236}">
                <a16:creationId xmlns:a16="http://schemas.microsoft.com/office/drawing/2014/main" id="{8C6CDC96-CF09-4EAB-8495-6DFBD70C81F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65672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wipe(right)">
                                      <p:cBhvr>
                                        <p:cTn id="11" dur="500"/>
                                        <p:tgtEl>
                                          <p:spTgt spid="5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xEl>
                                              <p:pRg st="0" end="0"/>
                                            </p:txEl>
                                          </p:spTgt>
                                        </p:tgtEl>
                                        <p:attrNameLst>
                                          <p:attrName>style.visibility</p:attrName>
                                        </p:attrNameLst>
                                      </p:cBhvr>
                                      <p:to>
                                        <p:strVal val="visible"/>
                                      </p:to>
                                    </p:set>
                                    <p:animEffect transition="in" filter="fade">
                                      <p:cBhvr>
                                        <p:cTn id="15" dur="500"/>
                                        <p:tgtEl>
                                          <p:spTgt spid="53">
                                            <p:txEl>
                                              <p:pRg st="0" end="0"/>
                                            </p:txEl>
                                          </p:spTgt>
                                        </p:tgtEl>
                                      </p:cBhvr>
                                    </p:animEffect>
                                    <p:anim calcmode="lin" valueType="num">
                                      <p:cBhvr>
                                        <p:cTn id="16"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xEl>
                                              <p:pRg st="2" end="2"/>
                                            </p:txEl>
                                          </p:spTgt>
                                        </p:tgtEl>
                                        <p:attrNameLst>
                                          <p:attrName>style.visibility</p:attrName>
                                        </p:attrNameLst>
                                      </p:cBhvr>
                                      <p:to>
                                        <p:strVal val="visible"/>
                                      </p:to>
                                    </p:set>
                                    <p:animEffect transition="in" filter="fade">
                                      <p:cBhvr>
                                        <p:cTn id="21" dur="500"/>
                                        <p:tgtEl>
                                          <p:spTgt spid="53">
                                            <p:txEl>
                                              <p:pRg st="2" end="2"/>
                                            </p:txEl>
                                          </p:spTgt>
                                        </p:tgtEl>
                                      </p:cBhvr>
                                    </p:animEffect>
                                    <p:anim calcmode="lin" valueType="num">
                                      <p:cBhvr>
                                        <p:cTn id="22" dur="500" fill="hold"/>
                                        <p:tgtEl>
                                          <p:spTgt spid="5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53">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53">
                                            <p:txEl>
                                              <p:pRg st="4" end="4"/>
                                            </p:txEl>
                                          </p:spTgt>
                                        </p:tgtEl>
                                        <p:attrNameLst>
                                          <p:attrName>style.visibility</p:attrName>
                                        </p:attrNameLst>
                                      </p:cBhvr>
                                      <p:to>
                                        <p:strVal val="visible"/>
                                      </p:to>
                                    </p:set>
                                    <p:animEffect transition="in" filter="fade">
                                      <p:cBhvr>
                                        <p:cTn id="27" dur="500"/>
                                        <p:tgtEl>
                                          <p:spTgt spid="53">
                                            <p:txEl>
                                              <p:pRg st="4" end="4"/>
                                            </p:txEl>
                                          </p:spTgt>
                                        </p:tgtEl>
                                      </p:cBhvr>
                                    </p:animEffect>
                                    <p:anim calcmode="lin" valueType="num">
                                      <p:cBhvr>
                                        <p:cTn id="28" dur="500" fill="hold"/>
                                        <p:tgtEl>
                                          <p:spTgt spid="53">
                                            <p:txEl>
                                              <p:pRg st="4" end="4"/>
                                            </p:txEl>
                                          </p:spTgt>
                                        </p:tgtEl>
                                        <p:attrNameLst>
                                          <p:attrName>ppt_x</p:attrName>
                                        </p:attrNameLst>
                                      </p:cBhvr>
                                      <p:tavLst>
                                        <p:tav tm="0">
                                          <p:val>
                                            <p:strVal val="#ppt_x"/>
                                          </p:val>
                                        </p:tav>
                                        <p:tav tm="100000">
                                          <p:val>
                                            <p:strVal val="#ppt_x"/>
                                          </p:val>
                                        </p:tav>
                                      </p:tavLst>
                                    </p:anim>
                                    <p:anim calcmode="lin" valueType="num">
                                      <p:cBhvr>
                                        <p:cTn id="29" dur="500" fill="hold"/>
                                        <p:tgtEl>
                                          <p:spTgt spid="53">
                                            <p:txEl>
                                              <p:pRg st="4" end="4"/>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53">
                                            <p:txEl>
                                              <p:pRg st="6" end="6"/>
                                            </p:txEl>
                                          </p:spTgt>
                                        </p:tgtEl>
                                        <p:attrNameLst>
                                          <p:attrName>style.visibility</p:attrName>
                                        </p:attrNameLst>
                                      </p:cBhvr>
                                      <p:to>
                                        <p:strVal val="visible"/>
                                      </p:to>
                                    </p:set>
                                    <p:animEffect transition="in" filter="fade">
                                      <p:cBhvr>
                                        <p:cTn id="33" dur="500"/>
                                        <p:tgtEl>
                                          <p:spTgt spid="53">
                                            <p:txEl>
                                              <p:pRg st="6" end="6"/>
                                            </p:txEl>
                                          </p:spTgt>
                                        </p:tgtEl>
                                      </p:cBhvr>
                                    </p:animEffect>
                                    <p:anim calcmode="lin" valueType="num">
                                      <p:cBhvr>
                                        <p:cTn id="34" dur="5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35" dur="5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53">
                                            <p:txEl>
                                              <p:pRg st="8" end="8"/>
                                            </p:txEl>
                                          </p:spTgt>
                                        </p:tgtEl>
                                        <p:attrNameLst>
                                          <p:attrName>style.visibility</p:attrName>
                                        </p:attrNameLst>
                                      </p:cBhvr>
                                      <p:to>
                                        <p:strVal val="visible"/>
                                      </p:to>
                                    </p:set>
                                    <p:animEffect transition="in" filter="fade">
                                      <p:cBhvr>
                                        <p:cTn id="39" dur="500"/>
                                        <p:tgtEl>
                                          <p:spTgt spid="53">
                                            <p:txEl>
                                              <p:pRg st="8" end="8"/>
                                            </p:txEl>
                                          </p:spTgt>
                                        </p:tgtEl>
                                      </p:cBhvr>
                                    </p:animEffect>
                                    <p:anim calcmode="lin" valueType="num">
                                      <p:cBhvr>
                                        <p:cTn id="40" dur="500" fill="hold"/>
                                        <p:tgtEl>
                                          <p:spTgt spid="53">
                                            <p:txEl>
                                              <p:pRg st="8" end="8"/>
                                            </p:txEl>
                                          </p:spTgt>
                                        </p:tgtEl>
                                        <p:attrNameLst>
                                          <p:attrName>ppt_x</p:attrName>
                                        </p:attrNameLst>
                                      </p:cBhvr>
                                      <p:tavLst>
                                        <p:tav tm="0">
                                          <p:val>
                                            <p:strVal val="#ppt_x"/>
                                          </p:val>
                                        </p:tav>
                                        <p:tav tm="100000">
                                          <p:val>
                                            <p:strVal val="#ppt_x"/>
                                          </p:val>
                                        </p:tav>
                                      </p:tavLst>
                                    </p:anim>
                                    <p:anim calcmode="lin" valueType="num">
                                      <p:cBhvr>
                                        <p:cTn id="41" dur="500" fill="hold"/>
                                        <p:tgtEl>
                                          <p:spTgt spid="53">
                                            <p:txEl>
                                              <p:pRg st="8" end="8"/>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53">
                                            <p:txEl>
                                              <p:pRg st="10" end="10"/>
                                            </p:txEl>
                                          </p:spTgt>
                                        </p:tgtEl>
                                        <p:attrNameLst>
                                          <p:attrName>style.visibility</p:attrName>
                                        </p:attrNameLst>
                                      </p:cBhvr>
                                      <p:to>
                                        <p:strVal val="visible"/>
                                      </p:to>
                                    </p:set>
                                    <p:animEffect transition="in" filter="fade">
                                      <p:cBhvr>
                                        <p:cTn id="45" dur="500"/>
                                        <p:tgtEl>
                                          <p:spTgt spid="53">
                                            <p:txEl>
                                              <p:pRg st="10" end="10"/>
                                            </p:txEl>
                                          </p:spTgt>
                                        </p:tgtEl>
                                      </p:cBhvr>
                                    </p:animEffect>
                                    <p:anim calcmode="lin" valueType="num">
                                      <p:cBhvr>
                                        <p:cTn id="46" dur="500" fill="hold"/>
                                        <p:tgtEl>
                                          <p:spTgt spid="53">
                                            <p:txEl>
                                              <p:pRg st="10" end="10"/>
                                            </p:txEl>
                                          </p:spTgt>
                                        </p:tgtEl>
                                        <p:attrNameLst>
                                          <p:attrName>ppt_x</p:attrName>
                                        </p:attrNameLst>
                                      </p:cBhvr>
                                      <p:tavLst>
                                        <p:tav tm="0">
                                          <p:val>
                                            <p:strVal val="#ppt_x"/>
                                          </p:val>
                                        </p:tav>
                                        <p:tav tm="100000">
                                          <p:val>
                                            <p:strVal val="#ppt_x"/>
                                          </p:val>
                                        </p:tav>
                                      </p:tavLst>
                                    </p:anim>
                                    <p:anim calcmode="lin" valueType="num">
                                      <p:cBhvr>
                                        <p:cTn id="47" dur="500" fill="hold"/>
                                        <p:tgtEl>
                                          <p:spTgt spid="53">
                                            <p:txEl>
                                              <p:pRg st="10" end="10"/>
                                            </p:txEl>
                                          </p:spTgt>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p:cTn id="51" dur="500" fill="hold"/>
                                        <p:tgtEl>
                                          <p:spTgt spid="21"/>
                                        </p:tgtEl>
                                        <p:attrNameLst>
                                          <p:attrName>ppt_w</p:attrName>
                                        </p:attrNameLst>
                                      </p:cBhvr>
                                      <p:tavLst>
                                        <p:tav tm="0">
                                          <p:val>
                                            <p:fltVal val="0"/>
                                          </p:val>
                                        </p:tav>
                                        <p:tav tm="100000">
                                          <p:val>
                                            <p:strVal val="#ppt_w"/>
                                          </p:val>
                                        </p:tav>
                                      </p:tavLst>
                                    </p:anim>
                                    <p:anim calcmode="lin" valueType="num">
                                      <p:cBhvr>
                                        <p:cTn id="52" dur="500" fill="hold"/>
                                        <p:tgtEl>
                                          <p:spTgt spid="21"/>
                                        </p:tgtEl>
                                        <p:attrNameLst>
                                          <p:attrName>ppt_h</p:attrName>
                                        </p:attrNameLst>
                                      </p:cBhvr>
                                      <p:tavLst>
                                        <p:tav tm="0">
                                          <p:val>
                                            <p:fltVal val="0"/>
                                          </p:val>
                                        </p:tav>
                                        <p:tav tm="100000">
                                          <p:val>
                                            <p:strVal val="#ppt_h"/>
                                          </p:val>
                                        </p:tav>
                                      </p:tavLst>
                                    </p:anim>
                                    <p:animEffect transition="in" filter="fade">
                                      <p:cBhvr>
                                        <p:cTn id="53" dur="500"/>
                                        <p:tgtEl>
                                          <p:spTgt spid="21"/>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ppt_w</p:attrName>
                                        </p:attrNameLst>
                                      </p:cBhvr>
                                      <p:tavLst>
                                        <p:tav tm="0">
                                          <p:val>
                                            <p:fltVal val="0"/>
                                          </p:val>
                                        </p:tav>
                                        <p:tav tm="100000">
                                          <p:val>
                                            <p:strVal val="#ppt_w"/>
                                          </p:val>
                                        </p:tav>
                                      </p:tavLst>
                                    </p:anim>
                                    <p:anim calcmode="lin" valueType="num">
                                      <p:cBhvr>
                                        <p:cTn id="57" dur="500" fill="hold"/>
                                        <p:tgtEl>
                                          <p:spTgt spid="12"/>
                                        </p:tgtEl>
                                        <p:attrNameLst>
                                          <p:attrName>ppt_h</p:attrName>
                                        </p:attrNameLst>
                                      </p:cBhvr>
                                      <p:tavLst>
                                        <p:tav tm="0">
                                          <p:val>
                                            <p:fltVal val="0"/>
                                          </p:val>
                                        </p:tav>
                                        <p:tav tm="100000">
                                          <p:val>
                                            <p:strVal val="#ppt_h"/>
                                          </p:val>
                                        </p:tav>
                                      </p:tavLst>
                                    </p:anim>
                                    <p:animEffect transition="in" filter="fade">
                                      <p:cBhvr>
                                        <p:cTn id="58" dur="500"/>
                                        <p:tgtEl>
                                          <p:spTgt spid="12"/>
                                        </p:tgtEl>
                                      </p:cBhvr>
                                    </p:animEffect>
                                  </p:childTnLst>
                                </p:cTn>
                              </p:par>
                            </p:childTnLst>
                          </p:cTn>
                        </p:par>
                        <p:par>
                          <p:cTn id="59" fill="hold">
                            <p:stCondLst>
                              <p:cond delay="4500"/>
                            </p:stCondLst>
                            <p:childTnLst>
                              <p:par>
                                <p:cTn id="60" presetID="22" presetClass="entr" presetSubtype="4"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down)">
                                      <p:cBhvr>
                                        <p:cTn id="62" dur="250"/>
                                        <p:tgtEl>
                                          <p:spTgt spid="25"/>
                                        </p:tgtEl>
                                      </p:cBhvr>
                                    </p:animEffect>
                                  </p:childTnLst>
                                </p:cTn>
                              </p:par>
                            </p:childTnLst>
                          </p:cTn>
                        </p:par>
                        <p:par>
                          <p:cTn id="63" fill="hold">
                            <p:stCondLst>
                              <p:cond delay="4750"/>
                            </p:stCondLst>
                            <p:childTnLst>
                              <p:par>
                                <p:cTn id="64" presetID="22" presetClass="entr" presetSubtype="1"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Effect transition="in" filter="wipe(up)">
                                      <p:cBhvr>
                                        <p:cTn id="66" dur="500"/>
                                        <p:tgtEl>
                                          <p:spTgt spid="19"/>
                                        </p:tgtEl>
                                      </p:cBhvr>
                                    </p:animEffect>
                                  </p:childTnLst>
                                </p:cTn>
                              </p:par>
                              <p:par>
                                <p:cTn id="67" presetID="22" presetClass="entr" presetSubtype="1" fill="hold" grpId="0" nodeType="with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par>
                          <p:cTn id="70" fill="hold">
                            <p:stCondLst>
                              <p:cond delay="5250"/>
                            </p:stCondLst>
                            <p:childTnLst>
                              <p:par>
                                <p:cTn id="71" presetID="18" presetClass="entr" presetSubtype="6"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strips(downRight)">
                                      <p:cBhvr>
                                        <p:cTn id="73" dur="500"/>
                                        <p:tgtEl>
                                          <p:spTgt spid="49"/>
                                        </p:tgtEl>
                                      </p:cBhvr>
                                    </p:animEffect>
                                  </p:childTnLst>
                                </p:cTn>
                              </p:par>
                            </p:childTnLst>
                          </p:cTn>
                        </p:par>
                        <p:par>
                          <p:cTn id="74" fill="hold">
                            <p:stCondLst>
                              <p:cond delay="5750"/>
                            </p:stCondLst>
                            <p:childTnLst>
                              <p:par>
                                <p:cTn id="75" presetID="53" presetClass="entr" presetSubtype="16"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 calcmode="lin" valueType="num">
                                      <p:cBhvr>
                                        <p:cTn id="77" dur="500" fill="hold"/>
                                        <p:tgtEl>
                                          <p:spTgt spid="39"/>
                                        </p:tgtEl>
                                        <p:attrNameLst>
                                          <p:attrName>ppt_w</p:attrName>
                                        </p:attrNameLst>
                                      </p:cBhvr>
                                      <p:tavLst>
                                        <p:tav tm="0">
                                          <p:val>
                                            <p:fltVal val="0"/>
                                          </p:val>
                                        </p:tav>
                                        <p:tav tm="100000">
                                          <p:val>
                                            <p:strVal val="#ppt_w"/>
                                          </p:val>
                                        </p:tav>
                                      </p:tavLst>
                                    </p:anim>
                                    <p:anim calcmode="lin" valueType="num">
                                      <p:cBhvr>
                                        <p:cTn id="78" dur="500" fill="hold"/>
                                        <p:tgtEl>
                                          <p:spTgt spid="39"/>
                                        </p:tgtEl>
                                        <p:attrNameLst>
                                          <p:attrName>ppt_h</p:attrName>
                                        </p:attrNameLst>
                                      </p:cBhvr>
                                      <p:tavLst>
                                        <p:tav tm="0">
                                          <p:val>
                                            <p:fltVal val="0"/>
                                          </p:val>
                                        </p:tav>
                                        <p:tav tm="100000">
                                          <p:val>
                                            <p:strVal val="#ppt_h"/>
                                          </p:val>
                                        </p:tav>
                                      </p:tavLst>
                                    </p:anim>
                                    <p:animEffect transition="in" filter="fade">
                                      <p:cBhvr>
                                        <p:cTn id="79" dur="500"/>
                                        <p:tgtEl>
                                          <p:spTgt spid="39"/>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41"/>
                                        </p:tgtEl>
                                        <p:attrNameLst>
                                          <p:attrName>style.visibility</p:attrName>
                                        </p:attrNameLst>
                                      </p:cBhvr>
                                      <p:to>
                                        <p:strVal val="visible"/>
                                      </p:to>
                                    </p:set>
                                    <p:anim calcmode="lin" valueType="num">
                                      <p:cBhvr>
                                        <p:cTn id="82" dur="500" fill="hold"/>
                                        <p:tgtEl>
                                          <p:spTgt spid="41"/>
                                        </p:tgtEl>
                                        <p:attrNameLst>
                                          <p:attrName>ppt_w</p:attrName>
                                        </p:attrNameLst>
                                      </p:cBhvr>
                                      <p:tavLst>
                                        <p:tav tm="0">
                                          <p:val>
                                            <p:fltVal val="0"/>
                                          </p:val>
                                        </p:tav>
                                        <p:tav tm="100000">
                                          <p:val>
                                            <p:strVal val="#ppt_w"/>
                                          </p:val>
                                        </p:tav>
                                      </p:tavLst>
                                    </p:anim>
                                    <p:anim calcmode="lin" valueType="num">
                                      <p:cBhvr>
                                        <p:cTn id="83" dur="500" fill="hold"/>
                                        <p:tgtEl>
                                          <p:spTgt spid="41"/>
                                        </p:tgtEl>
                                        <p:attrNameLst>
                                          <p:attrName>ppt_h</p:attrName>
                                        </p:attrNameLst>
                                      </p:cBhvr>
                                      <p:tavLst>
                                        <p:tav tm="0">
                                          <p:val>
                                            <p:fltVal val="0"/>
                                          </p:val>
                                        </p:tav>
                                        <p:tav tm="100000">
                                          <p:val>
                                            <p:strVal val="#ppt_h"/>
                                          </p:val>
                                        </p:tav>
                                      </p:tavLst>
                                    </p:anim>
                                    <p:animEffect transition="in" filter="fade">
                                      <p:cBhvr>
                                        <p:cTn id="84" dur="500"/>
                                        <p:tgtEl>
                                          <p:spTgt spid="41"/>
                                        </p:tgtEl>
                                      </p:cBhvr>
                                    </p:animEffect>
                                  </p:childTnLst>
                                </p:cTn>
                              </p:par>
                            </p:childTnLst>
                          </p:cTn>
                        </p:par>
                        <p:par>
                          <p:cTn id="85" fill="hold">
                            <p:stCondLst>
                              <p:cond delay="6250"/>
                            </p:stCondLst>
                            <p:childTnLst>
                              <p:par>
                                <p:cTn id="86" presetID="22" presetClass="entr" presetSubtype="1" fill="hold" grpId="0" nodeType="afterEffect">
                                  <p:stCondLst>
                                    <p:cond delay="0"/>
                                  </p:stCondLst>
                                  <p:childTnLst>
                                    <p:set>
                                      <p:cBhvr>
                                        <p:cTn id="87" dur="1" fill="hold">
                                          <p:stCondLst>
                                            <p:cond delay="0"/>
                                          </p:stCondLst>
                                        </p:cTn>
                                        <p:tgtEl>
                                          <p:spTgt spid="38"/>
                                        </p:tgtEl>
                                        <p:attrNameLst>
                                          <p:attrName>style.visibility</p:attrName>
                                        </p:attrNameLst>
                                      </p:cBhvr>
                                      <p:to>
                                        <p:strVal val="visible"/>
                                      </p:to>
                                    </p:set>
                                    <p:animEffect transition="in" filter="wipe(up)">
                                      <p:cBhvr>
                                        <p:cTn id="88" dur="250"/>
                                        <p:tgtEl>
                                          <p:spTgt spid="38"/>
                                        </p:tgtEl>
                                      </p:cBhvr>
                                    </p:animEffect>
                                  </p:childTnLst>
                                </p:cTn>
                              </p:par>
                            </p:childTnLst>
                          </p:cTn>
                        </p:par>
                        <p:par>
                          <p:cTn id="89" fill="hold">
                            <p:stCondLst>
                              <p:cond delay="6500"/>
                            </p:stCondLst>
                            <p:childTnLst>
                              <p:par>
                                <p:cTn id="90" presetID="22" presetClass="entr" presetSubtype="4" fill="hold" grpId="0" nodeType="afterEffect">
                                  <p:stCondLst>
                                    <p:cond delay="0"/>
                                  </p:stCondLst>
                                  <p:childTnLst>
                                    <p:set>
                                      <p:cBhvr>
                                        <p:cTn id="91" dur="1" fill="hold">
                                          <p:stCondLst>
                                            <p:cond delay="0"/>
                                          </p:stCondLst>
                                        </p:cTn>
                                        <p:tgtEl>
                                          <p:spTgt spid="40"/>
                                        </p:tgtEl>
                                        <p:attrNameLst>
                                          <p:attrName>style.visibility</p:attrName>
                                        </p:attrNameLst>
                                      </p:cBhvr>
                                      <p:to>
                                        <p:strVal val="visible"/>
                                      </p:to>
                                    </p:set>
                                    <p:animEffect transition="in" filter="wipe(down)">
                                      <p:cBhvr>
                                        <p:cTn id="92" dur="500"/>
                                        <p:tgtEl>
                                          <p:spTgt spid="40"/>
                                        </p:tgtEl>
                                      </p:cBhvr>
                                    </p:animEffect>
                                  </p:childTnLst>
                                </p:cTn>
                              </p:par>
                              <p:par>
                                <p:cTn id="93" presetID="22" presetClass="entr" presetSubtype="4" fill="hold" grpId="0" nodeType="withEffect">
                                  <p:stCondLst>
                                    <p:cond delay="0"/>
                                  </p:stCondLst>
                                  <p:childTnLst>
                                    <p:set>
                                      <p:cBhvr>
                                        <p:cTn id="94" dur="1" fill="hold">
                                          <p:stCondLst>
                                            <p:cond delay="0"/>
                                          </p:stCondLst>
                                        </p:cTn>
                                        <p:tgtEl>
                                          <p:spTgt spid="42"/>
                                        </p:tgtEl>
                                        <p:attrNameLst>
                                          <p:attrName>style.visibility</p:attrName>
                                        </p:attrNameLst>
                                      </p:cBhvr>
                                      <p:to>
                                        <p:strVal val="visible"/>
                                      </p:to>
                                    </p:set>
                                    <p:animEffect transition="in" filter="wipe(down)">
                                      <p:cBhvr>
                                        <p:cTn id="95" dur="500"/>
                                        <p:tgtEl>
                                          <p:spTgt spid="42"/>
                                        </p:tgtEl>
                                      </p:cBhvr>
                                    </p:animEffect>
                                  </p:childTnLst>
                                </p:cTn>
                              </p:par>
                            </p:childTnLst>
                          </p:cTn>
                        </p:par>
                        <p:par>
                          <p:cTn id="96" fill="hold">
                            <p:stCondLst>
                              <p:cond delay="7000"/>
                            </p:stCondLst>
                            <p:childTnLst>
                              <p:par>
                                <p:cTn id="97" presetID="18" presetClass="entr" presetSubtype="3" fill="hold" grpId="0" nodeType="afterEffect">
                                  <p:stCondLst>
                                    <p:cond delay="0"/>
                                  </p:stCondLst>
                                  <p:childTnLst>
                                    <p:set>
                                      <p:cBhvr>
                                        <p:cTn id="98" dur="1" fill="hold">
                                          <p:stCondLst>
                                            <p:cond delay="0"/>
                                          </p:stCondLst>
                                        </p:cTn>
                                        <p:tgtEl>
                                          <p:spTgt spid="13"/>
                                        </p:tgtEl>
                                        <p:attrNameLst>
                                          <p:attrName>style.visibility</p:attrName>
                                        </p:attrNameLst>
                                      </p:cBhvr>
                                      <p:to>
                                        <p:strVal val="visible"/>
                                      </p:to>
                                    </p:set>
                                    <p:animEffect transition="in" filter="strips(upRight)">
                                      <p:cBhvr>
                                        <p:cTn id="99" dur="500"/>
                                        <p:tgtEl>
                                          <p:spTgt spid="13"/>
                                        </p:tgtEl>
                                      </p:cBhvr>
                                    </p:animEffect>
                                  </p:childTnLst>
                                </p:cTn>
                              </p:par>
                            </p:childTnLst>
                          </p:cTn>
                        </p:par>
                        <p:par>
                          <p:cTn id="100" fill="hold">
                            <p:stCondLst>
                              <p:cond delay="7500"/>
                            </p:stCondLst>
                            <p:childTnLst>
                              <p:par>
                                <p:cTn id="101" presetID="53" presetClass="entr" presetSubtype="16" fill="hold" grpId="0"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par>
                                <p:cTn id="106" presetID="53" presetClass="entr" presetSubtype="16" fill="hold" grpId="0" nodeType="withEffect">
                                  <p:stCondLst>
                                    <p:cond delay="0"/>
                                  </p:stCondLst>
                                  <p:childTnLst>
                                    <p:set>
                                      <p:cBhvr>
                                        <p:cTn id="107" dur="1" fill="hold">
                                          <p:stCondLst>
                                            <p:cond delay="0"/>
                                          </p:stCondLst>
                                        </p:cTn>
                                        <p:tgtEl>
                                          <p:spTgt spid="29"/>
                                        </p:tgtEl>
                                        <p:attrNameLst>
                                          <p:attrName>style.visibility</p:attrName>
                                        </p:attrNameLst>
                                      </p:cBhvr>
                                      <p:to>
                                        <p:strVal val="visible"/>
                                      </p:to>
                                    </p:set>
                                    <p:anim calcmode="lin" valueType="num">
                                      <p:cBhvr>
                                        <p:cTn id="108" dur="500" fill="hold"/>
                                        <p:tgtEl>
                                          <p:spTgt spid="29"/>
                                        </p:tgtEl>
                                        <p:attrNameLst>
                                          <p:attrName>ppt_w</p:attrName>
                                        </p:attrNameLst>
                                      </p:cBhvr>
                                      <p:tavLst>
                                        <p:tav tm="0">
                                          <p:val>
                                            <p:fltVal val="0"/>
                                          </p:val>
                                        </p:tav>
                                        <p:tav tm="100000">
                                          <p:val>
                                            <p:strVal val="#ppt_w"/>
                                          </p:val>
                                        </p:tav>
                                      </p:tavLst>
                                    </p:anim>
                                    <p:anim calcmode="lin" valueType="num">
                                      <p:cBhvr>
                                        <p:cTn id="109" dur="500" fill="hold"/>
                                        <p:tgtEl>
                                          <p:spTgt spid="29"/>
                                        </p:tgtEl>
                                        <p:attrNameLst>
                                          <p:attrName>ppt_h</p:attrName>
                                        </p:attrNameLst>
                                      </p:cBhvr>
                                      <p:tavLst>
                                        <p:tav tm="0">
                                          <p:val>
                                            <p:fltVal val="0"/>
                                          </p:val>
                                        </p:tav>
                                        <p:tav tm="100000">
                                          <p:val>
                                            <p:strVal val="#ppt_h"/>
                                          </p:val>
                                        </p:tav>
                                      </p:tavLst>
                                    </p:anim>
                                    <p:animEffect transition="in" filter="fade">
                                      <p:cBhvr>
                                        <p:cTn id="110" dur="500"/>
                                        <p:tgtEl>
                                          <p:spTgt spid="29"/>
                                        </p:tgtEl>
                                      </p:cBhvr>
                                    </p:animEffect>
                                  </p:childTnLst>
                                </p:cTn>
                              </p:par>
                            </p:childTnLst>
                          </p:cTn>
                        </p:par>
                        <p:par>
                          <p:cTn id="111" fill="hold">
                            <p:stCondLst>
                              <p:cond delay="8000"/>
                            </p:stCondLst>
                            <p:childTnLst>
                              <p:par>
                                <p:cTn id="112" presetID="22" presetClass="entr" presetSubtype="4" fill="hold" grpId="0" nodeType="afterEffect">
                                  <p:stCondLst>
                                    <p:cond delay="0"/>
                                  </p:stCondLst>
                                  <p:childTnLst>
                                    <p:set>
                                      <p:cBhvr>
                                        <p:cTn id="113" dur="1" fill="hold">
                                          <p:stCondLst>
                                            <p:cond delay="0"/>
                                          </p:stCondLst>
                                        </p:cTn>
                                        <p:tgtEl>
                                          <p:spTgt spid="26"/>
                                        </p:tgtEl>
                                        <p:attrNameLst>
                                          <p:attrName>style.visibility</p:attrName>
                                        </p:attrNameLst>
                                      </p:cBhvr>
                                      <p:to>
                                        <p:strVal val="visible"/>
                                      </p:to>
                                    </p:set>
                                    <p:animEffect transition="in" filter="wipe(down)">
                                      <p:cBhvr>
                                        <p:cTn id="114" dur="250"/>
                                        <p:tgtEl>
                                          <p:spTgt spid="26"/>
                                        </p:tgtEl>
                                      </p:cBhvr>
                                    </p:animEffect>
                                  </p:childTnLst>
                                </p:cTn>
                              </p:par>
                            </p:childTnLst>
                          </p:cTn>
                        </p:par>
                        <p:par>
                          <p:cTn id="115" fill="hold">
                            <p:stCondLst>
                              <p:cond delay="8250"/>
                            </p:stCondLst>
                            <p:childTnLst>
                              <p:par>
                                <p:cTn id="116" presetID="22" presetClass="entr" presetSubtype="1"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Effect transition="in" filter="wipe(up)">
                                      <p:cBhvr>
                                        <p:cTn id="118" dur="500"/>
                                        <p:tgtEl>
                                          <p:spTgt spid="28"/>
                                        </p:tgtEl>
                                      </p:cBhvr>
                                    </p:animEffect>
                                  </p:childTnLst>
                                </p:cTn>
                              </p:par>
                              <p:par>
                                <p:cTn id="119" presetID="22" presetClass="entr" presetSubtype="1" fill="hold" grpId="0" nodeType="withEffect">
                                  <p:stCondLst>
                                    <p:cond delay="0"/>
                                  </p:stCondLst>
                                  <p:childTnLst>
                                    <p:set>
                                      <p:cBhvr>
                                        <p:cTn id="120" dur="1" fill="hold">
                                          <p:stCondLst>
                                            <p:cond delay="0"/>
                                          </p:stCondLst>
                                        </p:cTn>
                                        <p:tgtEl>
                                          <p:spTgt spid="30"/>
                                        </p:tgtEl>
                                        <p:attrNameLst>
                                          <p:attrName>style.visibility</p:attrName>
                                        </p:attrNameLst>
                                      </p:cBhvr>
                                      <p:to>
                                        <p:strVal val="visible"/>
                                      </p:to>
                                    </p:set>
                                    <p:animEffect transition="in" filter="wipe(up)">
                                      <p:cBhvr>
                                        <p:cTn id="12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3" grpId="0" animBg="1"/>
      <p:bldP spid="25" grpId="0" animBg="1"/>
      <p:bldP spid="12" grpId="0" animBg="1"/>
      <p:bldP spid="19" grpId="0" animBg="1"/>
      <p:bldP spid="21" grpId="0"/>
      <p:bldP spid="23" grpId="0"/>
      <p:bldP spid="26" grpId="0" animBg="1"/>
      <p:bldP spid="27" grpId="0" animBg="1"/>
      <p:bldP spid="28" grpId="0" animBg="1"/>
      <p:bldP spid="29" grpId="0"/>
      <p:bldP spid="30" grpId="0"/>
      <p:bldP spid="38" grpId="0" animBg="1"/>
      <p:bldP spid="39" grpId="0" animBg="1"/>
      <p:bldP spid="40" grpId="0" animBg="1"/>
      <p:bldP spid="41" grpId="0"/>
      <p:bldP spid="42" grpId="0"/>
      <p:bldP spid="52" grpId="0" animBg="1"/>
      <p:bldP spid="53" grpId="0" build="p"/>
      <p:bldP spid="5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7" name="Group 66">
            <a:extLst>
              <a:ext uri="{FF2B5EF4-FFF2-40B4-BE49-F238E27FC236}">
                <a16:creationId xmlns:a16="http://schemas.microsoft.com/office/drawing/2014/main" id="{6F947252-A703-4711-B3DD-54FC469013E1}"/>
              </a:ext>
            </a:extLst>
          </p:cNvPr>
          <p:cNvGrpSpPr/>
          <p:nvPr/>
        </p:nvGrpSpPr>
        <p:grpSpPr>
          <a:xfrm>
            <a:off x="1569810" y="2052252"/>
            <a:ext cx="2133917" cy="2478771"/>
            <a:chOff x="1569810" y="2052252"/>
            <a:chExt cx="2133917" cy="2478771"/>
          </a:xfrm>
        </p:grpSpPr>
        <p:sp>
          <p:nvSpPr>
            <p:cNvPr id="50" name="Freeform: Shape 49">
              <a:extLst>
                <a:ext uri="{FF2B5EF4-FFF2-40B4-BE49-F238E27FC236}">
                  <a16:creationId xmlns:a16="http://schemas.microsoft.com/office/drawing/2014/main" id="{27DDCB21-381A-4815-8B27-3CD9BD98F574}"/>
                </a:ext>
              </a:extLst>
            </p:cNvPr>
            <p:cNvSpPr>
              <a:spLocks noChangeAspect="1"/>
            </p:cNvSpPr>
            <p:nvPr/>
          </p:nvSpPr>
          <p:spPr>
            <a:xfrm rot="17363696">
              <a:off x="1397383" y="2224679"/>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6DE2DA93-E96F-46BB-B728-6D258090B531}"/>
                </a:ext>
              </a:extLst>
            </p:cNvPr>
            <p:cNvSpPr txBox="1">
              <a:spLocks noChangeArrowheads="1"/>
            </p:cNvSpPr>
            <p:nvPr/>
          </p:nvSpPr>
          <p:spPr bwMode="auto">
            <a:xfrm rot="17363696">
              <a:off x="1682871" y="2815284"/>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59" name="Freeform 41">
              <a:extLst>
                <a:ext uri="{FF2B5EF4-FFF2-40B4-BE49-F238E27FC236}">
                  <a16:creationId xmlns:a16="http://schemas.microsoft.com/office/drawing/2014/main" id="{17B43B54-E43F-4B0A-A0FE-CABD573C94A9}"/>
                </a:ext>
              </a:extLst>
            </p:cNvPr>
            <p:cNvSpPr>
              <a:spLocks noChangeAspect="1" noEditPoints="1"/>
            </p:cNvSpPr>
            <p:nvPr/>
          </p:nvSpPr>
          <p:spPr bwMode="auto">
            <a:xfrm>
              <a:off x="2954364" y="3327862"/>
              <a:ext cx="411784" cy="3200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4C4F54"/>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6" name="Group 65">
            <a:extLst>
              <a:ext uri="{FF2B5EF4-FFF2-40B4-BE49-F238E27FC236}">
                <a16:creationId xmlns:a16="http://schemas.microsoft.com/office/drawing/2014/main" id="{0A2B9C39-C49A-4A94-98C3-E3745F3FADA8}"/>
              </a:ext>
            </a:extLst>
          </p:cNvPr>
          <p:cNvGrpSpPr/>
          <p:nvPr/>
        </p:nvGrpSpPr>
        <p:grpSpPr>
          <a:xfrm>
            <a:off x="1831638" y="3532906"/>
            <a:ext cx="2478771" cy="2133917"/>
            <a:chOff x="1831638" y="3532906"/>
            <a:chExt cx="2478771" cy="2133917"/>
          </a:xfrm>
        </p:grpSpPr>
        <p:sp>
          <p:nvSpPr>
            <p:cNvPr id="44" name="Freeform: Shape 43">
              <a:extLst>
                <a:ext uri="{FF2B5EF4-FFF2-40B4-BE49-F238E27FC236}">
                  <a16:creationId xmlns:a16="http://schemas.microsoft.com/office/drawing/2014/main" id="{DDE8830A-B43E-49CE-B130-83589492AE32}"/>
                </a:ext>
              </a:extLst>
            </p:cNvPr>
            <p:cNvSpPr>
              <a:spLocks noChangeAspect="1"/>
            </p:cNvSpPr>
            <p:nvPr/>
          </p:nvSpPr>
          <p:spPr>
            <a:xfrm rot="13083777">
              <a:off x="1831638" y="3532906"/>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46F0AA8B-4D2C-478E-99FA-AC67BAB4E79B}"/>
                </a:ext>
              </a:extLst>
            </p:cNvPr>
            <p:cNvSpPr txBox="1">
              <a:spLocks noChangeArrowheads="1"/>
            </p:cNvSpPr>
            <p:nvPr/>
          </p:nvSpPr>
          <p:spPr bwMode="auto">
            <a:xfrm rot="13083777">
              <a:off x="2229997" y="4510215"/>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58" name="Freeform 37">
              <a:extLst>
                <a:ext uri="{FF2B5EF4-FFF2-40B4-BE49-F238E27FC236}">
                  <a16:creationId xmlns:a16="http://schemas.microsoft.com/office/drawing/2014/main" id="{BB085BE0-29E8-42D1-B5F4-00E5E8924C54}"/>
                </a:ext>
              </a:extLst>
            </p:cNvPr>
            <p:cNvSpPr>
              <a:spLocks noChangeAspect="1" noEditPoints="1"/>
            </p:cNvSpPr>
            <p:nvPr/>
          </p:nvSpPr>
          <p:spPr bwMode="auto">
            <a:xfrm>
              <a:off x="3291362" y="3935001"/>
              <a:ext cx="290945" cy="3200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4F54"/>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5" name="Group 64">
            <a:extLst>
              <a:ext uri="{FF2B5EF4-FFF2-40B4-BE49-F238E27FC236}">
                <a16:creationId xmlns:a16="http://schemas.microsoft.com/office/drawing/2014/main" id="{051F26C2-61EC-4EC7-ADA3-10B5B1C8FD86}"/>
              </a:ext>
            </a:extLst>
          </p:cNvPr>
          <p:cNvGrpSpPr/>
          <p:nvPr/>
        </p:nvGrpSpPr>
        <p:grpSpPr>
          <a:xfrm>
            <a:off x="3207000" y="3489663"/>
            <a:ext cx="2478771" cy="2133917"/>
            <a:chOff x="3207000" y="3489663"/>
            <a:chExt cx="2478771" cy="2133917"/>
          </a:xfrm>
        </p:grpSpPr>
        <p:sp>
          <p:nvSpPr>
            <p:cNvPr id="38" name="Freeform: Shape 37">
              <a:extLst>
                <a:ext uri="{FF2B5EF4-FFF2-40B4-BE49-F238E27FC236}">
                  <a16:creationId xmlns:a16="http://schemas.microsoft.com/office/drawing/2014/main" id="{B3D5CED0-7E98-492D-822F-4C1B760B34E5}"/>
                </a:ext>
              </a:extLst>
            </p:cNvPr>
            <p:cNvSpPr>
              <a:spLocks noChangeAspect="1"/>
            </p:cNvSpPr>
            <p:nvPr/>
          </p:nvSpPr>
          <p:spPr>
            <a:xfrm rot="8748941">
              <a:off x="3207000" y="3489663"/>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73BB5318-9EB2-45D6-8952-64A360F0537E}"/>
                </a:ext>
              </a:extLst>
            </p:cNvPr>
            <p:cNvSpPr txBox="1">
              <a:spLocks noChangeArrowheads="1"/>
            </p:cNvSpPr>
            <p:nvPr/>
          </p:nvSpPr>
          <p:spPr bwMode="auto">
            <a:xfrm rot="8748941">
              <a:off x="4012435" y="4480754"/>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60" name="Freeform 101">
              <a:extLst>
                <a:ext uri="{FF2B5EF4-FFF2-40B4-BE49-F238E27FC236}">
                  <a16:creationId xmlns:a16="http://schemas.microsoft.com/office/drawing/2014/main" id="{14240399-A17D-4717-A453-74024BF225A5}"/>
                </a:ext>
              </a:extLst>
            </p:cNvPr>
            <p:cNvSpPr>
              <a:spLocks noChangeAspect="1" noEditPoints="1"/>
            </p:cNvSpPr>
            <p:nvPr/>
          </p:nvSpPr>
          <p:spPr bwMode="auto">
            <a:xfrm>
              <a:off x="3879061" y="3944452"/>
              <a:ext cx="345926" cy="3200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a:extLst>
              <a:ext uri="{FF2B5EF4-FFF2-40B4-BE49-F238E27FC236}">
                <a16:creationId xmlns:a16="http://schemas.microsoft.com/office/drawing/2014/main" id="{1FF291FD-E3AE-4FCE-9EAF-FD4EE857049F}"/>
              </a:ext>
            </a:extLst>
          </p:cNvPr>
          <p:cNvGrpSpPr/>
          <p:nvPr/>
        </p:nvGrpSpPr>
        <p:grpSpPr>
          <a:xfrm>
            <a:off x="3764123" y="1990178"/>
            <a:ext cx="2133917" cy="2478771"/>
            <a:chOff x="3764123" y="1990178"/>
            <a:chExt cx="2133917" cy="2478771"/>
          </a:xfrm>
        </p:grpSpPr>
        <p:sp>
          <p:nvSpPr>
            <p:cNvPr id="32" name="Freeform: Shape 31">
              <a:extLst>
                <a:ext uri="{FF2B5EF4-FFF2-40B4-BE49-F238E27FC236}">
                  <a16:creationId xmlns:a16="http://schemas.microsoft.com/office/drawing/2014/main" id="{4D034055-8ADA-4DDD-A2DB-2E44DD63D48A}"/>
                </a:ext>
              </a:extLst>
            </p:cNvPr>
            <p:cNvSpPr>
              <a:spLocks noChangeAspect="1"/>
            </p:cNvSpPr>
            <p:nvPr/>
          </p:nvSpPr>
          <p:spPr>
            <a:xfrm rot="4388004">
              <a:off x="3591696" y="2162605"/>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134D6C5E-74CF-44A4-B818-7BD28CFC380D}"/>
                </a:ext>
              </a:extLst>
            </p:cNvPr>
            <p:cNvSpPr txBox="1">
              <a:spLocks noChangeArrowheads="1"/>
            </p:cNvSpPr>
            <p:nvPr/>
          </p:nvSpPr>
          <p:spPr bwMode="auto">
            <a:xfrm rot="4388004">
              <a:off x="4533626" y="2767693"/>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62" name="Freeform 39">
              <a:extLst>
                <a:ext uri="{FF2B5EF4-FFF2-40B4-BE49-F238E27FC236}">
                  <a16:creationId xmlns:a16="http://schemas.microsoft.com/office/drawing/2014/main" id="{A99B89BC-B6B4-4988-BA61-71C64C2B240D}"/>
                </a:ext>
              </a:extLst>
            </p:cNvPr>
            <p:cNvSpPr>
              <a:spLocks noChangeAspect="1" noEditPoints="1"/>
            </p:cNvSpPr>
            <p:nvPr/>
          </p:nvSpPr>
          <p:spPr bwMode="auto">
            <a:xfrm>
              <a:off x="4124124" y="3252334"/>
              <a:ext cx="244632" cy="36576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a:extLst>
              <a:ext uri="{FF2B5EF4-FFF2-40B4-BE49-F238E27FC236}">
                <a16:creationId xmlns:a16="http://schemas.microsoft.com/office/drawing/2014/main" id="{9C9922F2-4D32-411D-8E40-11958AE69642}"/>
              </a:ext>
            </a:extLst>
          </p:cNvPr>
          <p:cNvGrpSpPr/>
          <p:nvPr/>
        </p:nvGrpSpPr>
        <p:grpSpPr>
          <a:xfrm>
            <a:off x="2456303" y="1392332"/>
            <a:ext cx="2478771" cy="2133917"/>
            <a:chOff x="2456303" y="1392332"/>
            <a:chExt cx="2478771" cy="2133917"/>
          </a:xfrm>
        </p:grpSpPr>
        <p:sp>
          <p:nvSpPr>
            <p:cNvPr id="10" name="Freeform: Shape 9">
              <a:extLst>
                <a:ext uri="{FF2B5EF4-FFF2-40B4-BE49-F238E27FC236}">
                  <a16:creationId xmlns:a16="http://schemas.microsoft.com/office/drawing/2014/main" id="{C83D848C-9F59-42BD-90BB-F97E0932A59F}"/>
                </a:ext>
              </a:extLst>
            </p:cNvPr>
            <p:cNvSpPr>
              <a:spLocks noChangeAspect="1"/>
            </p:cNvSpPr>
            <p:nvPr/>
          </p:nvSpPr>
          <p:spPr>
            <a:xfrm>
              <a:off x="2456303" y="1392332"/>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5CA9ACC3-C1AD-414E-A3F2-A0C79EF40008}"/>
                </a:ext>
              </a:extLst>
            </p:cNvPr>
            <p:cNvSpPr txBox="1">
              <a:spLocks noChangeArrowheads="1"/>
            </p:cNvSpPr>
            <p:nvPr/>
          </p:nvSpPr>
          <p:spPr bwMode="auto">
            <a:xfrm>
              <a:off x="3067639" y="1752200"/>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29" name="Freeform 171">
              <a:extLst>
                <a:ext uri="{FF2B5EF4-FFF2-40B4-BE49-F238E27FC236}">
                  <a16:creationId xmlns:a16="http://schemas.microsoft.com/office/drawing/2014/main" id="{5B291B00-3086-481E-9A14-1F16E61D6663}"/>
                </a:ext>
              </a:extLst>
            </p:cNvPr>
            <p:cNvSpPr>
              <a:spLocks noChangeAspect="1" noEditPoints="1"/>
            </p:cNvSpPr>
            <p:nvPr/>
          </p:nvSpPr>
          <p:spPr bwMode="auto">
            <a:xfrm>
              <a:off x="3571751" y="2879314"/>
              <a:ext cx="358285" cy="3200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4C4F54"/>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55" name="Freeform: Shape 54">
            <a:extLst>
              <a:ext uri="{FF2B5EF4-FFF2-40B4-BE49-F238E27FC236}">
                <a16:creationId xmlns:a16="http://schemas.microsoft.com/office/drawing/2014/main" id="{07F42179-93EA-45EF-BC79-11D22DFB1230}"/>
              </a:ext>
            </a:extLst>
          </p:cNvPr>
          <p:cNvSpPr/>
          <p:nvPr/>
        </p:nvSpPr>
        <p:spPr>
          <a:xfrm flipH="1">
            <a:off x="7001804"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a16="http://schemas.microsoft.com/office/drawing/2014/main" id="{9DC41192-CFDB-40A8-8E10-5247DAA6B5EE}"/>
              </a:ext>
            </a:extLst>
          </p:cNvPr>
          <p:cNvSpPr>
            <a:spLocks noChangeAspect="1"/>
          </p:cNvSpPr>
          <p:nvPr/>
        </p:nvSpPr>
        <p:spPr>
          <a:xfrm rot="21540000">
            <a:off x="2191614" y="996325"/>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70F63559-4209-448B-ACF0-39AA029EE69F}"/>
              </a:ext>
            </a:extLst>
          </p:cNvPr>
          <p:cNvSpPr>
            <a:spLocks noChangeAspect="1"/>
          </p:cNvSpPr>
          <p:nvPr/>
        </p:nvSpPr>
        <p:spPr>
          <a:xfrm>
            <a:off x="3375658" y="914400"/>
            <a:ext cx="640059" cy="640080"/>
          </a:xfrm>
          <a:prstGeom prst="ellipse">
            <a:avLst/>
          </a:prstGeom>
          <a:solidFill>
            <a:srgbClr val="34738D"/>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33" name="Freeform: Shape 32">
            <a:extLst>
              <a:ext uri="{FF2B5EF4-FFF2-40B4-BE49-F238E27FC236}">
                <a16:creationId xmlns:a16="http://schemas.microsoft.com/office/drawing/2014/main" id="{D3B48B21-7862-49F9-BA1D-79E9E15CF735}"/>
              </a:ext>
            </a:extLst>
          </p:cNvPr>
          <p:cNvSpPr>
            <a:spLocks noChangeAspect="1"/>
          </p:cNvSpPr>
          <p:nvPr/>
        </p:nvSpPr>
        <p:spPr>
          <a:xfrm rot="4328004">
            <a:off x="4347615" y="2523648"/>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189A8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4002E269-48DA-4A13-877F-CD45B5CB9E41}"/>
              </a:ext>
            </a:extLst>
          </p:cNvPr>
          <p:cNvSpPr>
            <a:spLocks noChangeAspect="1"/>
          </p:cNvSpPr>
          <p:nvPr/>
        </p:nvSpPr>
        <p:spPr>
          <a:xfrm rot="4388004">
            <a:off x="5683213" y="2554139"/>
            <a:ext cx="640059" cy="640080"/>
          </a:xfrm>
          <a:prstGeom prst="ellipse">
            <a:avLst/>
          </a:prstGeom>
          <a:solidFill>
            <a:srgbClr val="189A80"/>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39" name="Freeform: Shape 38">
            <a:extLst>
              <a:ext uri="{FF2B5EF4-FFF2-40B4-BE49-F238E27FC236}">
                <a16:creationId xmlns:a16="http://schemas.microsoft.com/office/drawing/2014/main" id="{82EBA534-618B-46DF-927D-E321E6298926}"/>
              </a:ext>
            </a:extLst>
          </p:cNvPr>
          <p:cNvSpPr>
            <a:spLocks noChangeAspect="1"/>
          </p:cNvSpPr>
          <p:nvPr/>
        </p:nvSpPr>
        <p:spPr>
          <a:xfrm rot="8688941">
            <a:off x="3541524" y="504237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EF9D2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8FD99834-9FFE-4205-8DE6-8ECA079CCD8E}"/>
              </a:ext>
            </a:extLst>
          </p:cNvPr>
          <p:cNvSpPr>
            <a:spLocks noChangeAspect="1"/>
          </p:cNvSpPr>
          <p:nvPr/>
        </p:nvSpPr>
        <p:spPr>
          <a:xfrm rot="8748941">
            <a:off x="4814548" y="5249820"/>
            <a:ext cx="640059" cy="640080"/>
          </a:xfrm>
          <a:prstGeom prst="ellipse">
            <a:avLst/>
          </a:prstGeom>
          <a:solidFill>
            <a:srgbClr val="EF9D27"/>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5" name="Freeform: Shape 44">
            <a:extLst>
              <a:ext uri="{FF2B5EF4-FFF2-40B4-BE49-F238E27FC236}">
                <a16:creationId xmlns:a16="http://schemas.microsoft.com/office/drawing/2014/main" id="{092797F4-19AE-4B4C-A854-CBF4378339D7}"/>
              </a:ext>
            </a:extLst>
          </p:cNvPr>
          <p:cNvSpPr>
            <a:spLocks noChangeAspect="1"/>
          </p:cNvSpPr>
          <p:nvPr/>
        </p:nvSpPr>
        <p:spPr>
          <a:xfrm rot="13023777">
            <a:off x="909434" y="504306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1AF2C5C4-3198-446F-ACF9-621F07C469EB}"/>
              </a:ext>
            </a:extLst>
          </p:cNvPr>
          <p:cNvSpPr>
            <a:spLocks noChangeAspect="1"/>
          </p:cNvSpPr>
          <p:nvPr/>
        </p:nvSpPr>
        <p:spPr>
          <a:xfrm rot="13083777">
            <a:off x="1995842" y="5244191"/>
            <a:ext cx="640059" cy="640080"/>
          </a:xfrm>
          <a:prstGeom prst="ellipse">
            <a:avLst/>
          </a:prstGeom>
          <a:solidFill>
            <a:srgbClr val="D34132"/>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51" name="Freeform: Shape 50">
            <a:extLst>
              <a:ext uri="{FF2B5EF4-FFF2-40B4-BE49-F238E27FC236}">
                <a16:creationId xmlns:a16="http://schemas.microsoft.com/office/drawing/2014/main" id="{50465B14-2DCB-44FF-84F9-1A2F22BEECDC}"/>
              </a:ext>
            </a:extLst>
          </p:cNvPr>
          <p:cNvSpPr>
            <a:spLocks noChangeAspect="1"/>
          </p:cNvSpPr>
          <p:nvPr/>
        </p:nvSpPr>
        <p:spPr>
          <a:xfrm rot="17303696">
            <a:off x="126730" y="2541001"/>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5642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C67F3D-AA9D-4130-ADC5-653A052CBBD7}"/>
              </a:ext>
            </a:extLst>
          </p:cNvPr>
          <p:cNvSpPr>
            <a:spLocks noChangeAspect="1"/>
          </p:cNvSpPr>
          <p:nvPr/>
        </p:nvSpPr>
        <p:spPr>
          <a:xfrm rot="17363696">
            <a:off x="1161396" y="2564853"/>
            <a:ext cx="640059" cy="640080"/>
          </a:xfrm>
          <a:prstGeom prst="ellipse">
            <a:avLst/>
          </a:prstGeom>
          <a:solidFill>
            <a:srgbClr val="564267"/>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56" name="TextBox 55">
            <a:extLst>
              <a:ext uri="{FF2B5EF4-FFF2-40B4-BE49-F238E27FC236}">
                <a16:creationId xmlns:a16="http://schemas.microsoft.com/office/drawing/2014/main" id="{0955CA7E-36D2-4E3C-94E4-43484E1E615D}"/>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EC3F886C-FDE3-46B2-94B1-D35BB338C1D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3022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55"/>
                                        </p:tgtEl>
                                        <p:attrNameLst>
                                          <p:attrName>style.visibility</p:attrName>
                                        </p:attrNameLst>
                                      </p:cBhvr>
                                      <p:to>
                                        <p:strVal val="visible"/>
                                      </p:to>
                                    </p:set>
                                    <p:animEffect transition="in" filter="wipe(right)">
                                      <p:cBhvr>
                                        <p:cTn id="10" dur="500"/>
                                        <p:tgtEl>
                                          <p:spTgt spid="5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6">
                                            <p:txEl>
                                              <p:pRg st="0" end="0"/>
                                            </p:txEl>
                                          </p:spTgt>
                                        </p:tgtEl>
                                        <p:attrNameLst>
                                          <p:attrName>style.visibility</p:attrName>
                                        </p:attrNameLst>
                                      </p:cBhvr>
                                      <p:to>
                                        <p:strVal val="visible"/>
                                      </p:to>
                                    </p:set>
                                    <p:animEffect transition="in" filter="fade">
                                      <p:cBhvr>
                                        <p:cTn id="14" dur="500"/>
                                        <p:tgtEl>
                                          <p:spTgt spid="56">
                                            <p:txEl>
                                              <p:pRg st="0" end="0"/>
                                            </p:txEl>
                                          </p:spTgt>
                                        </p:tgtEl>
                                      </p:cBhvr>
                                    </p:animEffect>
                                    <p:anim calcmode="lin" valueType="num">
                                      <p:cBhvr>
                                        <p:cTn id="15" dur="5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6">
                                            <p:txEl>
                                              <p:pRg st="2" end="2"/>
                                            </p:txEl>
                                          </p:spTgt>
                                        </p:tgtEl>
                                        <p:attrNameLst>
                                          <p:attrName>style.visibility</p:attrName>
                                        </p:attrNameLst>
                                      </p:cBhvr>
                                      <p:to>
                                        <p:strVal val="visible"/>
                                      </p:to>
                                    </p:set>
                                    <p:animEffect transition="in" filter="fade">
                                      <p:cBhvr>
                                        <p:cTn id="20" dur="500"/>
                                        <p:tgtEl>
                                          <p:spTgt spid="56">
                                            <p:txEl>
                                              <p:pRg st="2" end="2"/>
                                            </p:txEl>
                                          </p:spTgt>
                                        </p:tgtEl>
                                      </p:cBhvr>
                                    </p:animEffect>
                                    <p:anim calcmode="lin" valueType="num">
                                      <p:cBhvr>
                                        <p:cTn id="21" dur="5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6">
                                            <p:txEl>
                                              <p:pRg st="4" end="4"/>
                                            </p:txEl>
                                          </p:spTgt>
                                        </p:tgtEl>
                                        <p:attrNameLst>
                                          <p:attrName>style.visibility</p:attrName>
                                        </p:attrNameLst>
                                      </p:cBhvr>
                                      <p:to>
                                        <p:strVal val="visible"/>
                                      </p:to>
                                    </p:set>
                                    <p:animEffect transition="in" filter="fade">
                                      <p:cBhvr>
                                        <p:cTn id="26" dur="500"/>
                                        <p:tgtEl>
                                          <p:spTgt spid="56">
                                            <p:txEl>
                                              <p:pRg st="4" end="4"/>
                                            </p:txEl>
                                          </p:spTgt>
                                        </p:tgtEl>
                                      </p:cBhvr>
                                    </p:animEffect>
                                    <p:anim calcmode="lin" valueType="num">
                                      <p:cBhvr>
                                        <p:cTn id="27" dur="5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6">
                                            <p:txEl>
                                              <p:pRg st="6" end="6"/>
                                            </p:txEl>
                                          </p:spTgt>
                                        </p:tgtEl>
                                        <p:attrNameLst>
                                          <p:attrName>style.visibility</p:attrName>
                                        </p:attrNameLst>
                                      </p:cBhvr>
                                      <p:to>
                                        <p:strVal val="visible"/>
                                      </p:to>
                                    </p:set>
                                    <p:animEffect transition="in" filter="fade">
                                      <p:cBhvr>
                                        <p:cTn id="32" dur="500"/>
                                        <p:tgtEl>
                                          <p:spTgt spid="56">
                                            <p:txEl>
                                              <p:pRg st="6" end="6"/>
                                            </p:txEl>
                                          </p:spTgt>
                                        </p:tgtEl>
                                      </p:cBhvr>
                                    </p:animEffect>
                                    <p:anim calcmode="lin" valueType="num">
                                      <p:cBhvr>
                                        <p:cTn id="33" dur="500" fill="hold"/>
                                        <p:tgtEl>
                                          <p:spTgt spid="56">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56">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6">
                                            <p:txEl>
                                              <p:pRg st="8" end="8"/>
                                            </p:txEl>
                                          </p:spTgt>
                                        </p:tgtEl>
                                        <p:attrNameLst>
                                          <p:attrName>style.visibility</p:attrName>
                                        </p:attrNameLst>
                                      </p:cBhvr>
                                      <p:to>
                                        <p:strVal val="visible"/>
                                      </p:to>
                                    </p:set>
                                    <p:animEffect transition="in" filter="fade">
                                      <p:cBhvr>
                                        <p:cTn id="38" dur="500"/>
                                        <p:tgtEl>
                                          <p:spTgt spid="56">
                                            <p:txEl>
                                              <p:pRg st="8" end="8"/>
                                            </p:txEl>
                                          </p:spTgt>
                                        </p:tgtEl>
                                      </p:cBhvr>
                                    </p:animEffect>
                                    <p:anim calcmode="lin" valueType="num">
                                      <p:cBhvr>
                                        <p:cTn id="39" dur="500" fill="hold"/>
                                        <p:tgtEl>
                                          <p:spTgt spid="56">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56">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6">
                                            <p:txEl>
                                              <p:pRg st="10" end="10"/>
                                            </p:txEl>
                                          </p:spTgt>
                                        </p:tgtEl>
                                        <p:attrNameLst>
                                          <p:attrName>style.visibility</p:attrName>
                                        </p:attrNameLst>
                                      </p:cBhvr>
                                      <p:to>
                                        <p:strVal val="visible"/>
                                      </p:to>
                                    </p:set>
                                    <p:animEffect transition="in" filter="fade">
                                      <p:cBhvr>
                                        <p:cTn id="44" dur="500"/>
                                        <p:tgtEl>
                                          <p:spTgt spid="56">
                                            <p:txEl>
                                              <p:pRg st="10" end="10"/>
                                            </p:txEl>
                                          </p:spTgt>
                                        </p:tgtEl>
                                      </p:cBhvr>
                                    </p:animEffect>
                                    <p:anim calcmode="lin" valueType="num">
                                      <p:cBhvr>
                                        <p:cTn id="45" dur="500" fill="hold"/>
                                        <p:tgtEl>
                                          <p:spTgt spid="56">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56">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fltVal val="0"/>
                                          </p:val>
                                        </p:tav>
                                        <p:tav tm="100000">
                                          <p:val>
                                            <p:strVal val="#ppt_w"/>
                                          </p:val>
                                        </p:tav>
                                      </p:tavLst>
                                    </p:anim>
                                    <p:anim calcmode="lin" valueType="num">
                                      <p:cBhvr>
                                        <p:cTn id="51" dur="500" fill="hold"/>
                                        <p:tgtEl>
                                          <p:spTgt spid="27"/>
                                        </p:tgtEl>
                                        <p:attrNameLst>
                                          <p:attrName>ppt_h</p:attrName>
                                        </p:attrNameLst>
                                      </p:cBhvr>
                                      <p:tavLst>
                                        <p:tav tm="0">
                                          <p:val>
                                            <p:fltVal val="0"/>
                                          </p:val>
                                        </p:tav>
                                        <p:tav tm="100000">
                                          <p:val>
                                            <p:strVal val="#ppt_h"/>
                                          </p:val>
                                        </p:tav>
                                      </p:tavLst>
                                    </p:anim>
                                    <p:animEffect transition="in" filter="fade">
                                      <p:cBhvr>
                                        <p:cTn id="52" dur="500"/>
                                        <p:tgtEl>
                                          <p:spTgt spid="27"/>
                                        </p:tgtEl>
                                      </p:cBhvr>
                                    </p:animEffect>
                                  </p:childTnLst>
                                </p:cTn>
                              </p:par>
                            </p:childTnLst>
                          </p:cTn>
                        </p:par>
                        <p:par>
                          <p:cTn id="53" fill="hold">
                            <p:stCondLst>
                              <p:cond delay="4000"/>
                            </p:stCondLst>
                            <p:childTnLst>
                              <p:par>
                                <p:cTn id="54" presetID="49" presetClass="entr" presetSubtype="0" decel="10000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 calcmode="lin" valueType="num">
                                      <p:cBhvr>
                                        <p:cTn id="56" dur="500" fill="hold"/>
                                        <p:tgtEl>
                                          <p:spTgt spid="26"/>
                                        </p:tgtEl>
                                        <p:attrNameLst>
                                          <p:attrName>ppt_w</p:attrName>
                                        </p:attrNameLst>
                                      </p:cBhvr>
                                      <p:tavLst>
                                        <p:tav tm="0">
                                          <p:val>
                                            <p:fltVal val="0"/>
                                          </p:val>
                                        </p:tav>
                                        <p:tav tm="100000">
                                          <p:val>
                                            <p:strVal val="#ppt_w"/>
                                          </p:val>
                                        </p:tav>
                                      </p:tavLst>
                                    </p:anim>
                                    <p:anim calcmode="lin" valueType="num">
                                      <p:cBhvr>
                                        <p:cTn id="57" dur="500" fill="hold"/>
                                        <p:tgtEl>
                                          <p:spTgt spid="26"/>
                                        </p:tgtEl>
                                        <p:attrNameLst>
                                          <p:attrName>ppt_h</p:attrName>
                                        </p:attrNameLst>
                                      </p:cBhvr>
                                      <p:tavLst>
                                        <p:tav tm="0">
                                          <p:val>
                                            <p:fltVal val="0"/>
                                          </p:val>
                                        </p:tav>
                                        <p:tav tm="100000">
                                          <p:val>
                                            <p:strVal val="#ppt_h"/>
                                          </p:val>
                                        </p:tav>
                                      </p:tavLst>
                                    </p:anim>
                                    <p:anim calcmode="lin" valueType="num">
                                      <p:cBhvr>
                                        <p:cTn id="58" dur="500" fill="hold"/>
                                        <p:tgtEl>
                                          <p:spTgt spid="26"/>
                                        </p:tgtEl>
                                        <p:attrNameLst>
                                          <p:attrName>style.rotation</p:attrName>
                                        </p:attrNameLst>
                                      </p:cBhvr>
                                      <p:tavLst>
                                        <p:tav tm="0">
                                          <p:val>
                                            <p:fltVal val="360"/>
                                          </p:val>
                                        </p:tav>
                                        <p:tav tm="100000">
                                          <p:val>
                                            <p:fltVal val="0"/>
                                          </p:val>
                                        </p:tav>
                                      </p:tavLst>
                                    </p:anim>
                                    <p:animEffect transition="in" filter="fade">
                                      <p:cBhvr>
                                        <p:cTn id="59" dur="500"/>
                                        <p:tgtEl>
                                          <p:spTgt spid="26"/>
                                        </p:tgtEl>
                                      </p:cBhvr>
                                    </p:animEffect>
                                  </p:childTnLst>
                                </p:cTn>
                              </p:par>
                            </p:childTnLst>
                          </p:cTn>
                        </p:par>
                        <p:par>
                          <p:cTn id="60" fill="hold">
                            <p:stCondLst>
                              <p:cond delay="4500"/>
                            </p:stCondLst>
                            <p:childTnLst>
                              <p:par>
                                <p:cTn id="61" presetID="18" presetClass="entr" presetSubtype="6" fill="hold" nodeType="afterEffect">
                                  <p:stCondLst>
                                    <p:cond delay="0"/>
                                  </p:stCondLst>
                                  <p:childTnLst>
                                    <p:set>
                                      <p:cBhvr>
                                        <p:cTn id="62" dur="1" fill="hold">
                                          <p:stCondLst>
                                            <p:cond delay="0"/>
                                          </p:stCondLst>
                                        </p:cTn>
                                        <p:tgtEl>
                                          <p:spTgt spid="63"/>
                                        </p:tgtEl>
                                        <p:attrNameLst>
                                          <p:attrName>style.visibility</p:attrName>
                                        </p:attrNameLst>
                                      </p:cBhvr>
                                      <p:to>
                                        <p:strVal val="visible"/>
                                      </p:to>
                                    </p:set>
                                    <p:animEffect transition="in" filter="strips(downRight)">
                                      <p:cBhvr>
                                        <p:cTn id="63" dur="1000"/>
                                        <p:tgtEl>
                                          <p:spTgt spid="63"/>
                                        </p:tgtEl>
                                      </p:cBhvr>
                                    </p:animEffect>
                                  </p:childTnLst>
                                </p:cTn>
                              </p:par>
                            </p:childTnLst>
                          </p:cTn>
                        </p:par>
                        <p:par>
                          <p:cTn id="64" fill="hold">
                            <p:stCondLst>
                              <p:cond delay="5500"/>
                            </p:stCondLst>
                            <p:childTnLst>
                              <p:par>
                                <p:cTn id="65" presetID="53" presetClass="entr" presetSubtype="16"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 calcmode="lin" valueType="num">
                                      <p:cBhvr>
                                        <p:cTn id="67" dur="500" fill="hold"/>
                                        <p:tgtEl>
                                          <p:spTgt spid="34"/>
                                        </p:tgtEl>
                                        <p:attrNameLst>
                                          <p:attrName>ppt_w</p:attrName>
                                        </p:attrNameLst>
                                      </p:cBhvr>
                                      <p:tavLst>
                                        <p:tav tm="0">
                                          <p:val>
                                            <p:fltVal val="0"/>
                                          </p:val>
                                        </p:tav>
                                        <p:tav tm="100000">
                                          <p:val>
                                            <p:strVal val="#ppt_w"/>
                                          </p:val>
                                        </p:tav>
                                      </p:tavLst>
                                    </p:anim>
                                    <p:anim calcmode="lin" valueType="num">
                                      <p:cBhvr>
                                        <p:cTn id="68" dur="500" fill="hold"/>
                                        <p:tgtEl>
                                          <p:spTgt spid="34"/>
                                        </p:tgtEl>
                                        <p:attrNameLst>
                                          <p:attrName>ppt_h</p:attrName>
                                        </p:attrNameLst>
                                      </p:cBhvr>
                                      <p:tavLst>
                                        <p:tav tm="0">
                                          <p:val>
                                            <p:fltVal val="0"/>
                                          </p:val>
                                        </p:tav>
                                        <p:tav tm="100000">
                                          <p:val>
                                            <p:strVal val="#ppt_h"/>
                                          </p:val>
                                        </p:tav>
                                      </p:tavLst>
                                    </p:anim>
                                    <p:animEffect transition="in" filter="fade">
                                      <p:cBhvr>
                                        <p:cTn id="69" dur="500"/>
                                        <p:tgtEl>
                                          <p:spTgt spid="34"/>
                                        </p:tgtEl>
                                      </p:cBhvr>
                                    </p:animEffect>
                                  </p:childTnLst>
                                </p:cTn>
                              </p:par>
                            </p:childTnLst>
                          </p:cTn>
                        </p:par>
                        <p:par>
                          <p:cTn id="70" fill="hold">
                            <p:stCondLst>
                              <p:cond delay="6000"/>
                            </p:stCondLst>
                            <p:childTnLst>
                              <p:par>
                                <p:cTn id="71" presetID="49" presetClass="entr" presetSubtype="0" decel="100000"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 calcmode="lin" valueType="num">
                                      <p:cBhvr>
                                        <p:cTn id="73" dur="500" fill="hold"/>
                                        <p:tgtEl>
                                          <p:spTgt spid="33"/>
                                        </p:tgtEl>
                                        <p:attrNameLst>
                                          <p:attrName>ppt_w</p:attrName>
                                        </p:attrNameLst>
                                      </p:cBhvr>
                                      <p:tavLst>
                                        <p:tav tm="0">
                                          <p:val>
                                            <p:fltVal val="0"/>
                                          </p:val>
                                        </p:tav>
                                        <p:tav tm="100000">
                                          <p:val>
                                            <p:strVal val="#ppt_w"/>
                                          </p:val>
                                        </p:tav>
                                      </p:tavLst>
                                    </p:anim>
                                    <p:anim calcmode="lin" valueType="num">
                                      <p:cBhvr>
                                        <p:cTn id="74" dur="500" fill="hold"/>
                                        <p:tgtEl>
                                          <p:spTgt spid="33"/>
                                        </p:tgtEl>
                                        <p:attrNameLst>
                                          <p:attrName>ppt_h</p:attrName>
                                        </p:attrNameLst>
                                      </p:cBhvr>
                                      <p:tavLst>
                                        <p:tav tm="0">
                                          <p:val>
                                            <p:fltVal val="0"/>
                                          </p:val>
                                        </p:tav>
                                        <p:tav tm="100000">
                                          <p:val>
                                            <p:strVal val="#ppt_h"/>
                                          </p:val>
                                        </p:tav>
                                      </p:tavLst>
                                    </p:anim>
                                    <p:anim calcmode="lin" valueType="num">
                                      <p:cBhvr>
                                        <p:cTn id="75" dur="500" fill="hold"/>
                                        <p:tgtEl>
                                          <p:spTgt spid="33"/>
                                        </p:tgtEl>
                                        <p:attrNameLst>
                                          <p:attrName>style.rotation</p:attrName>
                                        </p:attrNameLst>
                                      </p:cBhvr>
                                      <p:tavLst>
                                        <p:tav tm="0">
                                          <p:val>
                                            <p:fltVal val="360"/>
                                          </p:val>
                                        </p:tav>
                                        <p:tav tm="100000">
                                          <p:val>
                                            <p:fltVal val="0"/>
                                          </p:val>
                                        </p:tav>
                                      </p:tavLst>
                                    </p:anim>
                                    <p:animEffect transition="in" filter="fade">
                                      <p:cBhvr>
                                        <p:cTn id="76" dur="500"/>
                                        <p:tgtEl>
                                          <p:spTgt spid="33"/>
                                        </p:tgtEl>
                                      </p:cBhvr>
                                    </p:animEffect>
                                  </p:childTnLst>
                                </p:cTn>
                              </p:par>
                            </p:childTnLst>
                          </p:cTn>
                        </p:par>
                        <p:par>
                          <p:cTn id="77" fill="hold">
                            <p:stCondLst>
                              <p:cond delay="6500"/>
                            </p:stCondLst>
                            <p:childTnLst>
                              <p:par>
                                <p:cTn id="78" presetID="18" presetClass="entr" presetSubtype="12" fill="hold" nodeType="afterEffect">
                                  <p:stCondLst>
                                    <p:cond delay="0"/>
                                  </p:stCondLst>
                                  <p:childTnLst>
                                    <p:set>
                                      <p:cBhvr>
                                        <p:cTn id="79" dur="1" fill="hold">
                                          <p:stCondLst>
                                            <p:cond delay="0"/>
                                          </p:stCondLst>
                                        </p:cTn>
                                        <p:tgtEl>
                                          <p:spTgt spid="64"/>
                                        </p:tgtEl>
                                        <p:attrNameLst>
                                          <p:attrName>style.visibility</p:attrName>
                                        </p:attrNameLst>
                                      </p:cBhvr>
                                      <p:to>
                                        <p:strVal val="visible"/>
                                      </p:to>
                                    </p:set>
                                    <p:animEffect transition="in" filter="strips(downLeft)">
                                      <p:cBhvr>
                                        <p:cTn id="80" dur="500"/>
                                        <p:tgtEl>
                                          <p:spTgt spid="64"/>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40"/>
                                        </p:tgtEl>
                                        <p:attrNameLst>
                                          <p:attrName>style.visibility</p:attrName>
                                        </p:attrNameLst>
                                      </p:cBhvr>
                                      <p:to>
                                        <p:strVal val="visible"/>
                                      </p:to>
                                    </p:set>
                                    <p:anim calcmode="lin" valueType="num">
                                      <p:cBhvr>
                                        <p:cTn id="84" dur="500" fill="hold"/>
                                        <p:tgtEl>
                                          <p:spTgt spid="40"/>
                                        </p:tgtEl>
                                        <p:attrNameLst>
                                          <p:attrName>ppt_w</p:attrName>
                                        </p:attrNameLst>
                                      </p:cBhvr>
                                      <p:tavLst>
                                        <p:tav tm="0">
                                          <p:val>
                                            <p:fltVal val="0"/>
                                          </p:val>
                                        </p:tav>
                                        <p:tav tm="100000">
                                          <p:val>
                                            <p:strVal val="#ppt_w"/>
                                          </p:val>
                                        </p:tav>
                                      </p:tavLst>
                                    </p:anim>
                                    <p:anim calcmode="lin" valueType="num">
                                      <p:cBhvr>
                                        <p:cTn id="85" dur="500" fill="hold"/>
                                        <p:tgtEl>
                                          <p:spTgt spid="40"/>
                                        </p:tgtEl>
                                        <p:attrNameLst>
                                          <p:attrName>ppt_h</p:attrName>
                                        </p:attrNameLst>
                                      </p:cBhvr>
                                      <p:tavLst>
                                        <p:tav tm="0">
                                          <p:val>
                                            <p:fltVal val="0"/>
                                          </p:val>
                                        </p:tav>
                                        <p:tav tm="100000">
                                          <p:val>
                                            <p:strVal val="#ppt_h"/>
                                          </p:val>
                                        </p:tav>
                                      </p:tavLst>
                                    </p:anim>
                                    <p:animEffect transition="in" filter="fade">
                                      <p:cBhvr>
                                        <p:cTn id="86" dur="500"/>
                                        <p:tgtEl>
                                          <p:spTgt spid="40"/>
                                        </p:tgtEl>
                                      </p:cBhvr>
                                    </p:animEffect>
                                  </p:childTnLst>
                                </p:cTn>
                              </p:par>
                            </p:childTnLst>
                          </p:cTn>
                        </p:par>
                        <p:par>
                          <p:cTn id="87" fill="hold">
                            <p:stCondLst>
                              <p:cond delay="7500"/>
                            </p:stCondLst>
                            <p:childTnLst>
                              <p:par>
                                <p:cTn id="88" presetID="49" presetClass="entr" presetSubtype="0" decel="100000"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 calcmode="lin" valueType="num">
                                      <p:cBhvr>
                                        <p:cTn id="90" dur="500" fill="hold"/>
                                        <p:tgtEl>
                                          <p:spTgt spid="39"/>
                                        </p:tgtEl>
                                        <p:attrNameLst>
                                          <p:attrName>ppt_w</p:attrName>
                                        </p:attrNameLst>
                                      </p:cBhvr>
                                      <p:tavLst>
                                        <p:tav tm="0">
                                          <p:val>
                                            <p:fltVal val="0"/>
                                          </p:val>
                                        </p:tav>
                                        <p:tav tm="100000">
                                          <p:val>
                                            <p:strVal val="#ppt_w"/>
                                          </p:val>
                                        </p:tav>
                                      </p:tavLst>
                                    </p:anim>
                                    <p:anim calcmode="lin" valueType="num">
                                      <p:cBhvr>
                                        <p:cTn id="91" dur="500" fill="hold"/>
                                        <p:tgtEl>
                                          <p:spTgt spid="39"/>
                                        </p:tgtEl>
                                        <p:attrNameLst>
                                          <p:attrName>ppt_h</p:attrName>
                                        </p:attrNameLst>
                                      </p:cBhvr>
                                      <p:tavLst>
                                        <p:tav tm="0">
                                          <p:val>
                                            <p:fltVal val="0"/>
                                          </p:val>
                                        </p:tav>
                                        <p:tav tm="100000">
                                          <p:val>
                                            <p:strVal val="#ppt_h"/>
                                          </p:val>
                                        </p:tav>
                                      </p:tavLst>
                                    </p:anim>
                                    <p:anim calcmode="lin" valueType="num">
                                      <p:cBhvr>
                                        <p:cTn id="92" dur="500" fill="hold"/>
                                        <p:tgtEl>
                                          <p:spTgt spid="39"/>
                                        </p:tgtEl>
                                        <p:attrNameLst>
                                          <p:attrName>style.rotation</p:attrName>
                                        </p:attrNameLst>
                                      </p:cBhvr>
                                      <p:tavLst>
                                        <p:tav tm="0">
                                          <p:val>
                                            <p:fltVal val="360"/>
                                          </p:val>
                                        </p:tav>
                                        <p:tav tm="100000">
                                          <p:val>
                                            <p:fltVal val="0"/>
                                          </p:val>
                                        </p:tav>
                                      </p:tavLst>
                                    </p:anim>
                                    <p:animEffect transition="in" filter="fade">
                                      <p:cBhvr>
                                        <p:cTn id="93" dur="500"/>
                                        <p:tgtEl>
                                          <p:spTgt spid="39"/>
                                        </p:tgtEl>
                                      </p:cBhvr>
                                    </p:animEffect>
                                  </p:childTnLst>
                                </p:cTn>
                              </p:par>
                            </p:childTnLst>
                          </p:cTn>
                        </p:par>
                        <p:par>
                          <p:cTn id="94" fill="hold">
                            <p:stCondLst>
                              <p:cond delay="8000"/>
                            </p:stCondLst>
                            <p:childTnLst>
                              <p:par>
                                <p:cTn id="95" presetID="18" presetClass="entr" presetSubtype="9" fill="hold" nodeType="afterEffect">
                                  <p:stCondLst>
                                    <p:cond delay="0"/>
                                  </p:stCondLst>
                                  <p:childTnLst>
                                    <p:set>
                                      <p:cBhvr>
                                        <p:cTn id="96" dur="1" fill="hold">
                                          <p:stCondLst>
                                            <p:cond delay="0"/>
                                          </p:stCondLst>
                                        </p:cTn>
                                        <p:tgtEl>
                                          <p:spTgt spid="65"/>
                                        </p:tgtEl>
                                        <p:attrNameLst>
                                          <p:attrName>style.visibility</p:attrName>
                                        </p:attrNameLst>
                                      </p:cBhvr>
                                      <p:to>
                                        <p:strVal val="visible"/>
                                      </p:to>
                                    </p:set>
                                    <p:animEffect transition="in" filter="strips(upLeft)">
                                      <p:cBhvr>
                                        <p:cTn id="97" dur="500"/>
                                        <p:tgtEl>
                                          <p:spTgt spid="65"/>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 calcmode="lin" valueType="num">
                                      <p:cBhvr>
                                        <p:cTn id="101" dur="500" fill="hold"/>
                                        <p:tgtEl>
                                          <p:spTgt spid="46"/>
                                        </p:tgtEl>
                                        <p:attrNameLst>
                                          <p:attrName>ppt_w</p:attrName>
                                        </p:attrNameLst>
                                      </p:cBhvr>
                                      <p:tavLst>
                                        <p:tav tm="0">
                                          <p:val>
                                            <p:fltVal val="0"/>
                                          </p:val>
                                        </p:tav>
                                        <p:tav tm="100000">
                                          <p:val>
                                            <p:strVal val="#ppt_w"/>
                                          </p:val>
                                        </p:tav>
                                      </p:tavLst>
                                    </p:anim>
                                    <p:anim calcmode="lin" valueType="num">
                                      <p:cBhvr>
                                        <p:cTn id="102" dur="500" fill="hold"/>
                                        <p:tgtEl>
                                          <p:spTgt spid="46"/>
                                        </p:tgtEl>
                                        <p:attrNameLst>
                                          <p:attrName>ppt_h</p:attrName>
                                        </p:attrNameLst>
                                      </p:cBhvr>
                                      <p:tavLst>
                                        <p:tav tm="0">
                                          <p:val>
                                            <p:fltVal val="0"/>
                                          </p:val>
                                        </p:tav>
                                        <p:tav tm="100000">
                                          <p:val>
                                            <p:strVal val="#ppt_h"/>
                                          </p:val>
                                        </p:tav>
                                      </p:tavLst>
                                    </p:anim>
                                    <p:animEffect transition="in" filter="fade">
                                      <p:cBhvr>
                                        <p:cTn id="103" dur="500"/>
                                        <p:tgtEl>
                                          <p:spTgt spid="46"/>
                                        </p:tgtEl>
                                      </p:cBhvr>
                                    </p:animEffect>
                                  </p:childTnLst>
                                </p:cTn>
                              </p:par>
                            </p:childTnLst>
                          </p:cTn>
                        </p:par>
                        <p:par>
                          <p:cTn id="104" fill="hold">
                            <p:stCondLst>
                              <p:cond delay="9000"/>
                            </p:stCondLst>
                            <p:childTnLst>
                              <p:par>
                                <p:cTn id="105" presetID="49" presetClass="entr" presetSubtype="0" decel="100000"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 calcmode="lin" valueType="num">
                                      <p:cBhvr>
                                        <p:cTn id="109" dur="500" fill="hold"/>
                                        <p:tgtEl>
                                          <p:spTgt spid="45"/>
                                        </p:tgtEl>
                                        <p:attrNameLst>
                                          <p:attrName>style.rotation</p:attrName>
                                        </p:attrNameLst>
                                      </p:cBhvr>
                                      <p:tavLst>
                                        <p:tav tm="0">
                                          <p:val>
                                            <p:fltVal val="360"/>
                                          </p:val>
                                        </p:tav>
                                        <p:tav tm="100000">
                                          <p:val>
                                            <p:fltVal val="0"/>
                                          </p:val>
                                        </p:tav>
                                      </p:tavLst>
                                    </p:anim>
                                    <p:animEffect transition="in" filter="fade">
                                      <p:cBhvr>
                                        <p:cTn id="110" dur="500"/>
                                        <p:tgtEl>
                                          <p:spTgt spid="45"/>
                                        </p:tgtEl>
                                      </p:cBhvr>
                                    </p:animEffect>
                                  </p:childTnLst>
                                </p:cTn>
                              </p:par>
                            </p:childTnLst>
                          </p:cTn>
                        </p:par>
                        <p:par>
                          <p:cTn id="111" fill="hold">
                            <p:stCondLst>
                              <p:cond delay="9500"/>
                            </p:stCondLst>
                            <p:childTnLst>
                              <p:par>
                                <p:cTn id="112" presetID="18" presetClass="entr" presetSubtype="3" fill="hold"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strips(upRight)">
                                      <p:cBhvr>
                                        <p:cTn id="114" dur="500"/>
                                        <p:tgtEl>
                                          <p:spTgt spid="66"/>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52"/>
                                        </p:tgtEl>
                                        <p:attrNameLst>
                                          <p:attrName>style.visibility</p:attrName>
                                        </p:attrNameLst>
                                      </p:cBhvr>
                                      <p:to>
                                        <p:strVal val="visible"/>
                                      </p:to>
                                    </p:set>
                                    <p:anim calcmode="lin" valueType="num">
                                      <p:cBhvr>
                                        <p:cTn id="118" dur="500" fill="hold"/>
                                        <p:tgtEl>
                                          <p:spTgt spid="52"/>
                                        </p:tgtEl>
                                        <p:attrNameLst>
                                          <p:attrName>ppt_w</p:attrName>
                                        </p:attrNameLst>
                                      </p:cBhvr>
                                      <p:tavLst>
                                        <p:tav tm="0">
                                          <p:val>
                                            <p:fltVal val="0"/>
                                          </p:val>
                                        </p:tav>
                                        <p:tav tm="100000">
                                          <p:val>
                                            <p:strVal val="#ppt_w"/>
                                          </p:val>
                                        </p:tav>
                                      </p:tavLst>
                                    </p:anim>
                                    <p:anim calcmode="lin" valueType="num">
                                      <p:cBhvr>
                                        <p:cTn id="119" dur="500" fill="hold"/>
                                        <p:tgtEl>
                                          <p:spTgt spid="52"/>
                                        </p:tgtEl>
                                        <p:attrNameLst>
                                          <p:attrName>ppt_h</p:attrName>
                                        </p:attrNameLst>
                                      </p:cBhvr>
                                      <p:tavLst>
                                        <p:tav tm="0">
                                          <p:val>
                                            <p:fltVal val="0"/>
                                          </p:val>
                                        </p:tav>
                                        <p:tav tm="100000">
                                          <p:val>
                                            <p:strVal val="#ppt_h"/>
                                          </p:val>
                                        </p:tav>
                                      </p:tavLst>
                                    </p:anim>
                                    <p:animEffect transition="in" filter="fade">
                                      <p:cBhvr>
                                        <p:cTn id="120" dur="500"/>
                                        <p:tgtEl>
                                          <p:spTgt spid="52"/>
                                        </p:tgtEl>
                                      </p:cBhvr>
                                    </p:animEffect>
                                  </p:childTnLst>
                                </p:cTn>
                              </p:par>
                            </p:childTnLst>
                          </p:cTn>
                        </p:par>
                        <p:par>
                          <p:cTn id="121" fill="hold">
                            <p:stCondLst>
                              <p:cond delay="10500"/>
                            </p:stCondLst>
                            <p:childTnLst>
                              <p:par>
                                <p:cTn id="122" presetID="49" presetClass="entr" presetSubtype="0" decel="100000" fill="hold" grpId="0" nodeType="afterEffect">
                                  <p:stCondLst>
                                    <p:cond delay="0"/>
                                  </p:stCondLst>
                                  <p:childTnLst>
                                    <p:set>
                                      <p:cBhvr>
                                        <p:cTn id="123" dur="1" fill="hold">
                                          <p:stCondLst>
                                            <p:cond delay="0"/>
                                          </p:stCondLst>
                                        </p:cTn>
                                        <p:tgtEl>
                                          <p:spTgt spid="51"/>
                                        </p:tgtEl>
                                        <p:attrNameLst>
                                          <p:attrName>style.visibility</p:attrName>
                                        </p:attrNameLst>
                                      </p:cBhvr>
                                      <p:to>
                                        <p:strVal val="visible"/>
                                      </p:to>
                                    </p:set>
                                    <p:anim calcmode="lin" valueType="num">
                                      <p:cBhvr>
                                        <p:cTn id="124" dur="500" fill="hold"/>
                                        <p:tgtEl>
                                          <p:spTgt spid="51"/>
                                        </p:tgtEl>
                                        <p:attrNameLst>
                                          <p:attrName>ppt_w</p:attrName>
                                        </p:attrNameLst>
                                      </p:cBhvr>
                                      <p:tavLst>
                                        <p:tav tm="0">
                                          <p:val>
                                            <p:fltVal val="0"/>
                                          </p:val>
                                        </p:tav>
                                        <p:tav tm="100000">
                                          <p:val>
                                            <p:strVal val="#ppt_w"/>
                                          </p:val>
                                        </p:tav>
                                      </p:tavLst>
                                    </p:anim>
                                    <p:anim calcmode="lin" valueType="num">
                                      <p:cBhvr>
                                        <p:cTn id="125" dur="500" fill="hold"/>
                                        <p:tgtEl>
                                          <p:spTgt spid="51"/>
                                        </p:tgtEl>
                                        <p:attrNameLst>
                                          <p:attrName>ppt_h</p:attrName>
                                        </p:attrNameLst>
                                      </p:cBhvr>
                                      <p:tavLst>
                                        <p:tav tm="0">
                                          <p:val>
                                            <p:fltVal val="0"/>
                                          </p:val>
                                        </p:tav>
                                        <p:tav tm="100000">
                                          <p:val>
                                            <p:strVal val="#ppt_h"/>
                                          </p:val>
                                        </p:tav>
                                      </p:tavLst>
                                    </p:anim>
                                    <p:anim calcmode="lin" valueType="num">
                                      <p:cBhvr>
                                        <p:cTn id="126" dur="500" fill="hold"/>
                                        <p:tgtEl>
                                          <p:spTgt spid="51"/>
                                        </p:tgtEl>
                                        <p:attrNameLst>
                                          <p:attrName>style.rotation</p:attrName>
                                        </p:attrNameLst>
                                      </p:cBhvr>
                                      <p:tavLst>
                                        <p:tav tm="0">
                                          <p:val>
                                            <p:fltVal val="360"/>
                                          </p:val>
                                        </p:tav>
                                        <p:tav tm="100000">
                                          <p:val>
                                            <p:fltVal val="0"/>
                                          </p:val>
                                        </p:tav>
                                      </p:tavLst>
                                    </p:anim>
                                    <p:animEffect transition="in" filter="fade">
                                      <p:cBhvr>
                                        <p:cTn id="127" dur="500"/>
                                        <p:tgtEl>
                                          <p:spTgt spid="51"/>
                                        </p:tgtEl>
                                      </p:cBhvr>
                                    </p:animEffect>
                                  </p:childTnLst>
                                </p:cTn>
                              </p:par>
                            </p:childTnLst>
                          </p:cTn>
                        </p:par>
                        <p:par>
                          <p:cTn id="128" fill="hold">
                            <p:stCondLst>
                              <p:cond delay="11000"/>
                            </p:stCondLst>
                            <p:childTnLst>
                              <p:par>
                                <p:cTn id="129" presetID="18" presetClass="entr" presetSubtype="6" fill="hold" nodeType="afterEffect">
                                  <p:stCondLst>
                                    <p:cond delay="0"/>
                                  </p:stCondLst>
                                  <p:childTnLst>
                                    <p:set>
                                      <p:cBhvr>
                                        <p:cTn id="130" dur="1" fill="hold">
                                          <p:stCondLst>
                                            <p:cond delay="0"/>
                                          </p:stCondLst>
                                        </p:cTn>
                                        <p:tgtEl>
                                          <p:spTgt spid="67"/>
                                        </p:tgtEl>
                                        <p:attrNameLst>
                                          <p:attrName>style.visibility</p:attrName>
                                        </p:attrNameLst>
                                      </p:cBhvr>
                                      <p:to>
                                        <p:strVal val="visible"/>
                                      </p:to>
                                    </p:set>
                                    <p:animEffect transition="in" filter="strips(downRight)">
                                      <p:cBhvr>
                                        <p:cTn id="131"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26" grpId="0" animBg="1"/>
      <p:bldP spid="27" grpId="0" animBg="1"/>
      <p:bldP spid="33" grpId="0" animBg="1"/>
      <p:bldP spid="34" grpId="0" animBg="1"/>
      <p:bldP spid="39" grpId="0" animBg="1"/>
      <p:bldP spid="40" grpId="0" animBg="1"/>
      <p:bldP spid="45" grpId="0" animBg="1"/>
      <p:bldP spid="46" grpId="0" animBg="1"/>
      <p:bldP spid="51" grpId="0" animBg="1"/>
      <p:bldP spid="52" grpId="0" animBg="1"/>
      <p:bldP spid="56" grpId="0" build="p"/>
      <p:bldP spid="5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3" name="Freeform: Shape 62">
            <a:extLst>
              <a:ext uri="{FF2B5EF4-FFF2-40B4-BE49-F238E27FC236}">
                <a16:creationId xmlns:a16="http://schemas.microsoft.com/office/drawing/2014/main" id="{6866EC21-3C4E-481F-BEBC-4D367EA50E1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9" name="Freeform 5">
            <a:extLst>
              <a:ext uri="{FF2B5EF4-FFF2-40B4-BE49-F238E27FC236}">
                <a16:creationId xmlns:a16="http://schemas.microsoft.com/office/drawing/2014/main" id="{9B993D1E-CD4C-4B75-A2F1-1A3C71AEF230}"/>
              </a:ext>
            </a:extLst>
          </p:cNvPr>
          <p:cNvSpPr>
            <a:spLocks/>
          </p:cNvSpPr>
          <p:nvPr/>
        </p:nvSpPr>
        <p:spPr bwMode="auto">
          <a:xfrm rot="18000000">
            <a:off x="9307022"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
            <a:extLst>
              <a:ext uri="{FF2B5EF4-FFF2-40B4-BE49-F238E27FC236}">
                <a16:creationId xmlns:a16="http://schemas.microsoft.com/office/drawing/2014/main" id="{E6A2062D-2BAE-4DEF-87C8-96893ED1BF21}"/>
              </a:ext>
            </a:extLst>
          </p:cNvPr>
          <p:cNvSpPr>
            <a:spLocks/>
          </p:cNvSpPr>
          <p:nvPr/>
        </p:nvSpPr>
        <p:spPr bwMode="auto">
          <a:xfrm rot="18000000">
            <a:off x="8238011" y="719965"/>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
            <a:extLst>
              <a:ext uri="{FF2B5EF4-FFF2-40B4-BE49-F238E27FC236}">
                <a16:creationId xmlns:a16="http://schemas.microsoft.com/office/drawing/2014/main" id="{063EEDD6-CE08-491B-9896-10E2D9C3A6FE}"/>
              </a:ext>
            </a:extLst>
          </p:cNvPr>
          <p:cNvSpPr>
            <a:spLocks/>
          </p:cNvSpPr>
          <p:nvPr/>
        </p:nvSpPr>
        <p:spPr bwMode="auto">
          <a:xfrm rot="18000000">
            <a:off x="8239697" y="4371860"/>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5">
            <a:extLst>
              <a:ext uri="{FF2B5EF4-FFF2-40B4-BE49-F238E27FC236}">
                <a16:creationId xmlns:a16="http://schemas.microsoft.com/office/drawing/2014/main" id="{93C13A44-7555-47F5-9F15-7B5C1D9F55F6}"/>
              </a:ext>
            </a:extLst>
          </p:cNvPr>
          <p:cNvSpPr>
            <a:spLocks/>
          </p:cNvSpPr>
          <p:nvPr/>
        </p:nvSpPr>
        <p:spPr bwMode="auto">
          <a:xfrm rot="18000000">
            <a:off x="6245207" y="4371861"/>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5">
            <a:extLst>
              <a:ext uri="{FF2B5EF4-FFF2-40B4-BE49-F238E27FC236}">
                <a16:creationId xmlns:a16="http://schemas.microsoft.com/office/drawing/2014/main" id="{1892A4BB-B3DD-4A59-A76D-79463D400C8D}"/>
              </a:ext>
            </a:extLst>
          </p:cNvPr>
          <p:cNvSpPr>
            <a:spLocks/>
          </p:cNvSpPr>
          <p:nvPr/>
        </p:nvSpPr>
        <p:spPr bwMode="auto">
          <a:xfrm rot="18000000">
            <a:off x="6246246" y="719964"/>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5">
            <a:extLst>
              <a:ext uri="{FF2B5EF4-FFF2-40B4-BE49-F238E27FC236}">
                <a16:creationId xmlns:a16="http://schemas.microsoft.com/office/drawing/2014/main" id="{061F73A1-3111-4A26-851D-C2B80707A7C9}"/>
              </a:ext>
            </a:extLst>
          </p:cNvPr>
          <p:cNvSpPr>
            <a:spLocks/>
          </p:cNvSpPr>
          <p:nvPr/>
        </p:nvSpPr>
        <p:spPr bwMode="auto">
          <a:xfrm rot="18000000">
            <a:off x="5182737"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6">
            <a:extLst>
              <a:ext uri="{FF2B5EF4-FFF2-40B4-BE49-F238E27FC236}">
                <a16:creationId xmlns:a16="http://schemas.microsoft.com/office/drawing/2014/main" id="{E5C14C12-427B-4026-95EB-FDFFD3168D6F}"/>
              </a:ext>
            </a:extLst>
          </p:cNvPr>
          <p:cNvSpPr>
            <a:spLocks/>
          </p:cNvSpPr>
          <p:nvPr/>
        </p:nvSpPr>
        <p:spPr bwMode="auto">
          <a:xfrm rot="18000000">
            <a:off x="10368336" y="3223101"/>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EF9D27"/>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6">
            <a:extLst>
              <a:ext uri="{FF2B5EF4-FFF2-40B4-BE49-F238E27FC236}">
                <a16:creationId xmlns:a16="http://schemas.microsoft.com/office/drawing/2014/main" id="{18B0795D-0ACC-46CD-B9A0-A5AD8B051864}"/>
              </a:ext>
            </a:extLst>
          </p:cNvPr>
          <p:cNvSpPr>
            <a:spLocks/>
          </p:cNvSpPr>
          <p:nvPr/>
        </p:nvSpPr>
        <p:spPr bwMode="auto">
          <a:xfrm rot="14400000">
            <a:off x="8959700" y="74076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189A8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6">
            <a:extLst>
              <a:ext uri="{FF2B5EF4-FFF2-40B4-BE49-F238E27FC236}">
                <a16:creationId xmlns:a16="http://schemas.microsoft.com/office/drawing/2014/main" id="{235709C1-646A-431B-A247-E8719C9C93FA}"/>
              </a:ext>
            </a:extLst>
          </p:cNvPr>
          <p:cNvSpPr>
            <a:spLocks/>
          </p:cNvSpPr>
          <p:nvPr/>
        </p:nvSpPr>
        <p:spPr bwMode="auto">
          <a:xfrm rot="21600000">
            <a:off x="8913980" y="566023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D34132"/>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6">
            <a:extLst>
              <a:ext uri="{FF2B5EF4-FFF2-40B4-BE49-F238E27FC236}">
                <a16:creationId xmlns:a16="http://schemas.microsoft.com/office/drawing/2014/main" id="{BF0DD208-EFE6-4EDB-A19F-D0C982733D69}"/>
              </a:ext>
            </a:extLst>
          </p:cNvPr>
          <p:cNvSpPr>
            <a:spLocks/>
          </p:cNvSpPr>
          <p:nvPr/>
        </p:nvSpPr>
        <p:spPr bwMode="auto">
          <a:xfrm rot="3600000">
            <a:off x="6198212" y="563010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564267"/>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6">
            <a:extLst>
              <a:ext uri="{FF2B5EF4-FFF2-40B4-BE49-F238E27FC236}">
                <a16:creationId xmlns:a16="http://schemas.microsoft.com/office/drawing/2014/main" id="{C15CA9A7-7229-431B-A802-92170F0681AF}"/>
              </a:ext>
            </a:extLst>
          </p:cNvPr>
          <p:cNvSpPr>
            <a:spLocks/>
          </p:cNvSpPr>
          <p:nvPr/>
        </p:nvSpPr>
        <p:spPr bwMode="auto">
          <a:xfrm rot="7200000">
            <a:off x="4789545" y="316392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68686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6">
            <a:extLst>
              <a:ext uri="{FF2B5EF4-FFF2-40B4-BE49-F238E27FC236}">
                <a16:creationId xmlns:a16="http://schemas.microsoft.com/office/drawing/2014/main" id="{B0E19F9D-2F29-4FCD-9158-F5267FC11578}"/>
              </a:ext>
            </a:extLst>
          </p:cNvPr>
          <p:cNvSpPr>
            <a:spLocks/>
          </p:cNvSpPr>
          <p:nvPr/>
        </p:nvSpPr>
        <p:spPr bwMode="auto">
          <a:xfrm rot="10800000">
            <a:off x="6248842" y="713335"/>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34738D"/>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Oval 38">
            <a:extLst>
              <a:ext uri="{FF2B5EF4-FFF2-40B4-BE49-F238E27FC236}">
                <a16:creationId xmlns:a16="http://schemas.microsoft.com/office/drawing/2014/main" id="{D7122EF0-54A4-46AE-BEE3-B966E44096FE}"/>
              </a:ext>
            </a:extLst>
          </p:cNvPr>
          <p:cNvSpPr>
            <a:spLocks noChangeAspect="1"/>
          </p:cNvSpPr>
          <p:nvPr/>
        </p:nvSpPr>
        <p:spPr>
          <a:xfrm>
            <a:off x="6408246" y="732777"/>
            <a:ext cx="640059" cy="640080"/>
          </a:xfrm>
          <a:prstGeom prst="ellipse">
            <a:avLst/>
          </a:prstGeom>
          <a:solidFill>
            <a:srgbClr val="34738D"/>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40" name="Oval 39">
            <a:extLst>
              <a:ext uri="{FF2B5EF4-FFF2-40B4-BE49-F238E27FC236}">
                <a16:creationId xmlns:a16="http://schemas.microsoft.com/office/drawing/2014/main" id="{EAF44330-E0D0-4E8F-AF3E-996971731E80}"/>
              </a:ext>
            </a:extLst>
          </p:cNvPr>
          <p:cNvSpPr>
            <a:spLocks noChangeAspect="1"/>
          </p:cNvSpPr>
          <p:nvPr/>
        </p:nvSpPr>
        <p:spPr>
          <a:xfrm>
            <a:off x="9213286" y="732777"/>
            <a:ext cx="640059" cy="640080"/>
          </a:xfrm>
          <a:prstGeom prst="ellipse">
            <a:avLst/>
          </a:prstGeom>
          <a:solidFill>
            <a:srgbClr val="189A80"/>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41" name="Oval 40">
            <a:extLst>
              <a:ext uri="{FF2B5EF4-FFF2-40B4-BE49-F238E27FC236}">
                <a16:creationId xmlns:a16="http://schemas.microsoft.com/office/drawing/2014/main" id="{8365171D-AFFF-4A60-A8E7-D099C4044B3C}"/>
              </a:ext>
            </a:extLst>
          </p:cNvPr>
          <p:cNvSpPr>
            <a:spLocks noChangeAspect="1"/>
          </p:cNvSpPr>
          <p:nvPr/>
        </p:nvSpPr>
        <p:spPr>
          <a:xfrm>
            <a:off x="10729870" y="3264408"/>
            <a:ext cx="640059" cy="640080"/>
          </a:xfrm>
          <a:prstGeom prst="ellipse">
            <a:avLst/>
          </a:prstGeom>
          <a:solidFill>
            <a:srgbClr val="EF9D27"/>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2" name="Oval 41">
            <a:extLst>
              <a:ext uri="{FF2B5EF4-FFF2-40B4-BE49-F238E27FC236}">
                <a16:creationId xmlns:a16="http://schemas.microsoft.com/office/drawing/2014/main" id="{8ADE0B34-3CCD-426C-A4ED-F00652822246}"/>
              </a:ext>
            </a:extLst>
          </p:cNvPr>
          <p:cNvSpPr>
            <a:spLocks noChangeAspect="1"/>
          </p:cNvSpPr>
          <p:nvPr/>
        </p:nvSpPr>
        <p:spPr>
          <a:xfrm>
            <a:off x="4928125" y="3264408"/>
            <a:ext cx="640059" cy="640080"/>
          </a:xfrm>
          <a:prstGeom prst="ellipse">
            <a:avLst/>
          </a:prstGeom>
          <a:solidFill>
            <a:srgbClr val="686868"/>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06</a:t>
            </a:r>
          </a:p>
        </p:txBody>
      </p:sp>
      <p:sp>
        <p:nvSpPr>
          <p:cNvPr id="43" name="Oval 42">
            <a:extLst>
              <a:ext uri="{FF2B5EF4-FFF2-40B4-BE49-F238E27FC236}">
                <a16:creationId xmlns:a16="http://schemas.microsoft.com/office/drawing/2014/main" id="{0CF38582-4A30-488A-870C-830603A96A96}"/>
              </a:ext>
            </a:extLst>
          </p:cNvPr>
          <p:cNvSpPr>
            <a:spLocks noChangeAspect="1"/>
          </p:cNvSpPr>
          <p:nvPr/>
        </p:nvSpPr>
        <p:spPr>
          <a:xfrm>
            <a:off x="6408245" y="5813043"/>
            <a:ext cx="640059" cy="640080"/>
          </a:xfrm>
          <a:prstGeom prst="ellipse">
            <a:avLst/>
          </a:prstGeom>
          <a:solidFill>
            <a:srgbClr val="564267"/>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44" name="Oval 43">
            <a:extLst>
              <a:ext uri="{FF2B5EF4-FFF2-40B4-BE49-F238E27FC236}">
                <a16:creationId xmlns:a16="http://schemas.microsoft.com/office/drawing/2014/main" id="{4B5533AF-30FF-4655-81F6-FC0F5092B91F}"/>
              </a:ext>
            </a:extLst>
          </p:cNvPr>
          <p:cNvSpPr>
            <a:spLocks noChangeAspect="1"/>
          </p:cNvSpPr>
          <p:nvPr/>
        </p:nvSpPr>
        <p:spPr>
          <a:xfrm>
            <a:off x="9213285" y="5788181"/>
            <a:ext cx="640059" cy="640080"/>
          </a:xfrm>
          <a:prstGeom prst="ellipse">
            <a:avLst/>
          </a:prstGeom>
          <a:solidFill>
            <a:srgbClr val="D34132"/>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49" name="Freeform 37">
            <a:extLst>
              <a:ext uri="{FF2B5EF4-FFF2-40B4-BE49-F238E27FC236}">
                <a16:creationId xmlns:a16="http://schemas.microsoft.com/office/drawing/2014/main" id="{73C9DD09-91F7-4F1F-A6FF-8DB2FDA62522}"/>
              </a:ext>
            </a:extLst>
          </p:cNvPr>
          <p:cNvSpPr>
            <a:spLocks noChangeAspect="1" noEditPoints="1"/>
          </p:cNvSpPr>
          <p:nvPr/>
        </p:nvSpPr>
        <p:spPr bwMode="auto">
          <a:xfrm>
            <a:off x="8759423" y="5788181"/>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50" name="Freeform 41">
            <a:extLst>
              <a:ext uri="{FF2B5EF4-FFF2-40B4-BE49-F238E27FC236}">
                <a16:creationId xmlns:a16="http://schemas.microsoft.com/office/drawing/2014/main" id="{87125C42-9B62-481C-A4CC-09170593E55F}"/>
              </a:ext>
            </a:extLst>
          </p:cNvPr>
          <p:cNvSpPr>
            <a:spLocks noChangeAspect="1" noEditPoints="1"/>
          </p:cNvSpPr>
          <p:nvPr/>
        </p:nvSpPr>
        <p:spPr bwMode="auto">
          <a:xfrm>
            <a:off x="5831516" y="413650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51" name="Freeform 101">
            <a:extLst>
              <a:ext uri="{FF2B5EF4-FFF2-40B4-BE49-F238E27FC236}">
                <a16:creationId xmlns:a16="http://schemas.microsoft.com/office/drawing/2014/main" id="{49247E58-EBF8-4886-8023-A0C587A4118F}"/>
              </a:ext>
            </a:extLst>
          </p:cNvPr>
          <p:cNvSpPr>
            <a:spLocks noChangeAspect="1" noEditPoints="1"/>
          </p:cNvSpPr>
          <p:nvPr/>
        </p:nvSpPr>
        <p:spPr bwMode="auto">
          <a:xfrm>
            <a:off x="9931903" y="4067546"/>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52" name="Freeform 91">
            <a:extLst>
              <a:ext uri="{FF2B5EF4-FFF2-40B4-BE49-F238E27FC236}">
                <a16:creationId xmlns:a16="http://schemas.microsoft.com/office/drawing/2014/main" id="{DFC1F8EC-1B9D-4F95-9FE9-D14D8793000A}"/>
              </a:ext>
            </a:extLst>
          </p:cNvPr>
          <p:cNvSpPr>
            <a:spLocks noChangeAspect="1" noEditPoints="1"/>
          </p:cNvSpPr>
          <p:nvPr/>
        </p:nvSpPr>
        <p:spPr bwMode="auto">
          <a:xfrm>
            <a:off x="7192735" y="578818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55" name="Freeform 171">
            <a:extLst>
              <a:ext uri="{FF2B5EF4-FFF2-40B4-BE49-F238E27FC236}">
                <a16:creationId xmlns:a16="http://schemas.microsoft.com/office/drawing/2014/main" id="{7BFEEF49-DAC3-4C69-9234-44BF5D16E8A7}"/>
              </a:ext>
            </a:extLst>
          </p:cNvPr>
          <p:cNvSpPr>
            <a:spLocks noChangeAspect="1" noEditPoints="1"/>
          </p:cNvSpPr>
          <p:nvPr/>
        </p:nvSpPr>
        <p:spPr bwMode="auto">
          <a:xfrm>
            <a:off x="6950639" y="223556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56" name="Freeform 39">
            <a:extLst>
              <a:ext uri="{FF2B5EF4-FFF2-40B4-BE49-F238E27FC236}">
                <a16:creationId xmlns:a16="http://schemas.microsoft.com/office/drawing/2014/main" id="{C4C08B35-7C5E-44F9-A481-B60F36BECB0E}"/>
              </a:ext>
            </a:extLst>
          </p:cNvPr>
          <p:cNvSpPr>
            <a:spLocks noChangeAspect="1" noEditPoints="1"/>
          </p:cNvSpPr>
          <p:nvPr/>
        </p:nvSpPr>
        <p:spPr bwMode="auto">
          <a:xfrm>
            <a:off x="9016687" y="228851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57" name="Text Box 10">
            <a:extLst>
              <a:ext uri="{FF2B5EF4-FFF2-40B4-BE49-F238E27FC236}">
                <a16:creationId xmlns:a16="http://schemas.microsoft.com/office/drawing/2014/main" id="{C4CA86C6-5B93-4DAD-BCA1-C61A50B3BBA6}"/>
              </a:ext>
            </a:extLst>
          </p:cNvPr>
          <p:cNvSpPr txBox="1">
            <a:spLocks noChangeArrowheads="1"/>
          </p:cNvSpPr>
          <p:nvPr/>
        </p:nvSpPr>
        <p:spPr bwMode="auto">
          <a:xfrm>
            <a:off x="6507815"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58" name="Text Box 10">
            <a:extLst>
              <a:ext uri="{FF2B5EF4-FFF2-40B4-BE49-F238E27FC236}">
                <a16:creationId xmlns:a16="http://schemas.microsoft.com/office/drawing/2014/main" id="{D39708B1-66FE-4157-91E6-EDC89804952A}"/>
              </a:ext>
            </a:extLst>
          </p:cNvPr>
          <p:cNvSpPr txBox="1">
            <a:spLocks noChangeArrowheads="1"/>
          </p:cNvSpPr>
          <p:nvPr/>
        </p:nvSpPr>
        <p:spPr bwMode="auto">
          <a:xfrm>
            <a:off x="8499580"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59" name="Text Box 10">
            <a:extLst>
              <a:ext uri="{FF2B5EF4-FFF2-40B4-BE49-F238E27FC236}">
                <a16:creationId xmlns:a16="http://schemas.microsoft.com/office/drawing/2014/main" id="{B480E9F9-3752-41CE-A1BB-2563D3ED65CB}"/>
              </a:ext>
            </a:extLst>
          </p:cNvPr>
          <p:cNvSpPr txBox="1">
            <a:spLocks noChangeArrowheads="1"/>
          </p:cNvSpPr>
          <p:nvPr/>
        </p:nvSpPr>
        <p:spPr bwMode="auto">
          <a:xfrm>
            <a:off x="6501530"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60" name="Text Box 10">
            <a:extLst>
              <a:ext uri="{FF2B5EF4-FFF2-40B4-BE49-F238E27FC236}">
                <a16:creationId xmlns:a16="http://schemas.microsoft.com/office/drawing/2014/main" id="{8FA3AF59-FCDB-485D-BF16-3E22D952358D}"/>
              </a:ext>
            </a:extLst>
          </p:cNvPr>
          <p:cNvSpPr txBox="1">
            <a:spLocks noChangeArrowheads="1"/>
          </p:cNvSpPr>
          <p:nvPr/>
        </p:nvSpPr>
        <p:spPr bwMode="auto">
          <a:xfrm>
            <a:off x="8493295"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61" name="Text Box 10">
            <a:extLst>
              <a:ext uri="{FF2B5EF4-FFF2-40B4-BE49-F238E27FC236}">
                <a16:creationId xmlns:a16="http://schemas.microsoft.com/office/drawing/2014/main" id="{F1601BC9-87DB-4494-B617-DC9573FC2787}"/>
              </a:ext>
            </a:extLst>
          </p:cNvPr>
          <p:cNvSpPr txBox="1">
            <a:spLocks noChangeArrowheads="1"/>
          </p:cNvSpPr>
          <p:nvPr/>
        </p:nvSpPr>
        <p:spPr bwMode="auto">
          <a:xfrm>
            <a:off x="5636270"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62" name="Text Box 10">
            <a:extLst>
              <a:ext uri="{FF2B5EF4-FFF2-40B4-BE49-F238E27FC236}">
                <a16:creationId xmlns:a16="http://schemas.microsoft.com/office/drawing/2014/main" id="{54E6C378-4105-4EEE-BCFB-D030A3702783}"/>
              </a:ext>
            </a:extLst>
          </p:cNvPr>
          <p:cNvSpPr txBox="1">
            <a:spLocks noChangeArrowheads="1"/>
          </p:cNvSpPr>
          <p:nvPr/>
        </p:nvSpPr>
        <p:spPr bwMode="auto">
          <a:xfrm>
            <a:off x="9472089"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427423A5-9D67-4E52-BB98-15376F7F20B1}"/>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73940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wipe(left)">
                                      <p:cBhvr>
                                        <p:cTn id="10" dur="500"/>
                                        <p:tgtEl>
                                          <p:spTgt spid="6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4">
                                            <p:txEl>
                                              <p:pRg st="0" end="0"/>
                                            </p:txEl>
                                          </p:spTgt>
                                        </p:tgtEl>
                                        <p:attrNameLst>
                                          <p:attrName>style.visibility</p:attrName>
                                        </p:attrNameLst>
                                      </p:cBhvr>
                                      <p:to>
                                        <p:strVal val="visible"/>
                                      </p:to>
                                    </p:set>
                                    <p:animEffect transition="in" filter="fade">
                                      <p:cBhvr>
                                        <p:cTn id="14" dur="500"/>
                                        <p:tgtEl>
                                          <p:spTgt spid="64">
                                            <p:txEl>
                                              <p:pRg st="0" end="0"/>
                                            </p:txEl>
                                          </p:spTgt>
                                        </p:tgtEl>
                                      </p:cBhvr>
                                    </p:animEffect>
                                    <p:anim calcmode="lin" valueType="num">
                                      <p:cBhvr>
                                        <p:cTn id="15"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4">
                                            <p:txEl>
                                              <p:pRg st="2" end="2"/>
                                            </p:txEl>
                                          </p:spTgt>
                                        </p:tgtEl>
                                        <p:attrNameLst>
                                          <p:attrName>style.visibility</p:attrName>
                                        </p:attrNameLst>
                                      </p:cBhvr>
                                      <p:to>
                                        <p:strVal val="visible"/>
                                      </p:to>
                                    </p:set>
                                    <p:animEffect transition="in" filter="fade">
                                      <p:cBhvr>
                                        <p:cTn id="20" dur="500"/>
                                        <p:tgtEl>
                                          <p:spTgt spid="64">
                                            <p:txEl>
                                              <p:pRg st="2" end="2"/>
                                            </p:txEl>
                                          </p:spTgt>
                                        </p:tgtEl>
                                      </p:cBhvr>
                                    </p:animEffect>
                                    <p:anim calcmode="lin" valueType="num">
                                      <p:cBhvr>
                                        <p:cTn id="21" dur="500" fill="hold"/>
                                        <p:tgtEl>
                                          <p:spTgt spid="6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4">
                                            <p:txEl>
                                              <p:pRg st="4" end="4"/>
                                            </p:txEl>
                                          </p:spTgt>
                                        </p:tgtEl>
                                        <p:attrNameLst>
                                          <p:attrName>style.visibility</p:attrName>
                                        </p:attrNameLst>
                                      </p:cBhvr>
                                      <p:to>
                                        <p:strVal val="visible"/>
                                      </p:to>
                                    </p:set>
                                    <p:animEffect transition="in" filter="fade">
                                      <p:cBhvr>
                                        <p:cTn id="26" dur="500"/>
                                        <p:tgtEl>
                                          <p:spTgt spid="64">
                                            <p:txEl>
                                              <p:pRg st="4" end="4"/>
                                            </p:txEl>
                                          </p:spTgt>
                                        </p:tgtEl>
                                      </p:cBhvr>
                                    </p:animEffect>
                                    <p:anim calcmode="lin" valueType="num">
                                      <p:cBhvr>
                                        <p:cTn id="27" dur="500" fill="hold"/>
                                        <p:tgtEl>
                                          <p:spTgt spid="64">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4">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4">
                                            <p:txEl>
                                              <p:pRg st="6" end="6"/>
                                            </p:txEl>
                                          </p:spTgt>
                                        </p:tgtEl>
                                        <p:attrNameLst>
                                          <p:attrName>style.visibility</p:attrName>
                                        </p:attrNameLst>
                                      </p:cBhvr>
                                      <p:to>
                                        <p:strVal val="visible"/>
                                      </p:to>
                                    </p:set>
                                    <p:animEffect transition="in" filter="fade">
                                      <p:cBhvr>
                                        <p:cTn id="32" dur="500"/>
                                        <p:tgtEl>
                                          <p:spTgt spid="64">
                                            <p:txEl>
                                              <p:pRg st="6" end="6"/>
                                            </p:txEl>
                                          </p:spTgt>
                                        </p:tgtEl>
                                      </p:cBhvr>
                                    </p:animEffect>
                                    <p:anim calcmode="lin" valueType="num">
                                      <p:cBhvr>
                                        <p:cTn id="33" dur="500" fill="hold"/>
                                        <p:tgtEl>
                                          <p:spTgt spid="64">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4">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4">
                                            <p:txEl>
                                              <p:pRg st="8" end="8"/>
                                            </p:txEl>
                                          </p:spTgt>
                                        </p:tgtEl>
                                        <p:attrNameLst>
                                          <p:attrName>style.visibility</p:attrName>
                                        </p:attrNameLst>
                                      </p:cBhvr>
                                      <p:to>
                                        <p:strVal val="visible"/>
                                      </p:to>
                                    </p:set>
                                    <p:animEffect transition="in" filter="fade">
                                      <p:cBhvr>
                                        <p:cTn id="38" dur="500"/>
                                        <p:tgtEl>
                                          <p:spTgt spid="64">
                                            <p:txEl>
                                              <p:pRg st="8" end="8"/>
                                            </p:txEl>
                                          </p:spTgt>
                                        </p:tgtEl>
                                      </p:cBhvr>
                                    </p:animEffect>
                                    <p:anim calcmode="lin" valueType="num">
                                      <p:cBhvr>
                                        <p:cTn id="39" dur="500" fill="hold"/>
                                        <p:tgtEl>
                                          <p:spTgt spid="64">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4">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4">
                                            <p:txEl>
                                              <p:pRg st="10" end="10"/>
                                            </p:txEl>
                                          </p:spTgt>
                                        </p:tgtEl>
                                        <p:attrNameLst>
                                          <p:attrName>style.visibility</p:attrName>
                                        </p:attrNameLst>
                                      </p:cBhvr>
                                      <p:to>
                                        <p:strVal val="visible"/>
                                      </p:to>
                                    </p:set>
                                    <p:animEffect transition="in" filter="fade">
                                      <p:cBhvr>
                                        <p:cTn id="44" dur="500"/>
                                        <p:tgtEl>
                                          <p:spTgt spid="64">
                                            <p:txEl>
                                              <p:pRg st="10" end="10"/>
                                            </p:txEl>
                                          </p:spTgt>
                                        </p:tgtEl>
                                      </p:cBhvr>
                                    </p:animEffect>
                                    <p:anim calcmode="lin" valueType="num">
                                      <p:cBhvr>
                                        <p:cTn id="45" dur="500" fill="hold"/>
                                        <p:tgtEl>
                                          <p:spTgt spid="64">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4">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528"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500" fill="hold"/>
                                        <p:tgtEl>
                                          <p:spTgt spid="33"/>
                                        </p:tgtEl>
                                        <p:attrNameLst>
                                          <p:attrName>ppt_w</p:attrName>
                                        </p:attrNameLst>
                                      </p:cBhvr>
                                      <p:tavLst>
                                        <p:tav tm="0">
                                          <p:val>
                                            <p:fltVal val="0"/>
                                          </p:val>
                                        </p:tav>
                                        <p:tav tm="100000">
                                          <p:val>
                                            <p:strVal val="#ppt_w"/>
                                          </p:val>
                                        </p:tav>
                                      </p:tavLst>
                                    </p:anim>
                                    <p:anim calcmode="lin" valueType="num">
                                      <p:cBhvr>
                                        <p:cTn id="51" dur="500" fill="hold"/>
                                        <p:tgtEl>
                                          <p:spTgt spid="33"/>
                                        </p:tgtEl>
                                        <p:attrNameLst>
                                          <p:attrName>ppt_h</p:attrName>
                                        </p:attrNameLst>
                                      </p:cBhvr>
                                      <p:tavLst>
                                        <p:tav tm="0">
                                          <p:val>
                                            <p:fltVal val="0"/>
                                          </p:val>
                                        </p:tav>
                                        <p:tav tm="100000">
                                          <p:val>
                                            <p:strVal val="#ppt_h"/>
                                          </p:val>
                                        </p:tav>
                                      </p:tavLst>
                                    </p:anim>
                                    <p:animEffect transition="in" filter="fade">
                                      <p:cBhvr>
                                        <p:cTn id="52" dur="500"/>
                                        <p:tgtEl>
                                          <p:spTgt spid="33"/>
                                        </p:tgtEl>
                                      </p:cBhvr>
                                    </p:animEffect>
                                    <p:anim calcmode="lin" valueType="num">
                                      <p:cBhvr>
                                        <p:cTn id="53" dur="500" fill="hold"/>
                                        <p:tgtEl>
                                          <p:spTgt spid="33"/>
                                        </p:tgtEl>
                                        <p:attrNameLst>
                                          <p:attrName>ppt_x</p:attrName>
                                        </p:attrNameLst>
                                      </p:cBhvr>
                                      <p:tavLst>
                                        <p:tav tm="0">
                                          <p:val>
                                            <p:fltVal val="0.5"/>
                                          </p:val>
                                        </p:tav>
                                        <p:tav tm="100000">
                                          <p:val>
                                            <p:strVal val="#ppt_x"/>
                                          </p:val>
                                        </p:tav>
                                      </p:tavLst>
                                    </p:anim>
                                    <p:anim calcmode="lin" valueType="num">
                                      <p:cBhvr>
                                        <p:cTn id="54" dur="500" fill="hold"/>
                                        <p:tgtEl>
                                          <p:spTgt spid="33"/>
                                        </p:tgtEl>
                                        <p:attrNameLst>
                                          <p:attrName>ppt_y</p:attrName>
                                        </p:attrNameLst>
                                      </p:cBhvr>
                                      <p:tavLst>
                                        <p:tav tm="0">
                                          <p:val>
                                            <p:fltVal val="0.5"/>
                                          </p:val>
                                        </p:tav>
                                        <p:tav tm="100000">
                                          <p:val>
                                            <p:strVal val="#ppt_y"/>
                                          </p:val>
                                        </p:tav>
                                      </p:tavLst>
                                    </p:anim>
                                  </p:childTnLst>
                                </p:cTn>
                              </p:par>
                              <p:par>
                                <p:cTn id="55" presetID="53" presetClass="entr" presetSubtype="528"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fltVal val="0"/>
                                          </p:val>
                                        </p:tav>
                                        <p:tav tm="100000">
                                          <p:val>
                                            <p:strVal val="#ppt_h"/>
                                          </p:val>
                                        </p:tav>
                                      </p:tavLst>
                                    </p:anim>
                                    <p:animEffect transition="in" filter="fade">
                                      <p:cBhvr>
                                        <p:cTn id="59" dur="500"/>
                                        <p:tgtEl>
                                          <p:spTgt spid="28"/>
                                        </p:tgtEl>
                                      </p:cBhvr>
                                    </p:animEffect>
                                    <p:anim calcmode="lin" valueType="num">
                                      <p:cBhvr>
                                        <p:cTn id="60" dur="500" fill="hold"/>
                                        <p:tgtEl>
                                          <p:spTgt spid="28"/>
                                        </p:tgtEl>
                                        <p:attrNameLst>
                                          <p:attrName>ppt_x</p:attrName>
                                        </p:attrNameLst>
                                      </p:cBhvr>
                                      <p:tavLst>
                                        <p:tav tm="0">
                                          <p:val>
                                            <p:fltVal val="0.5"/>
                                          </p:val>
                                        </p:tav>
                                        <p:tav tm="100000">
                                          <p:val>
                                            <p:strVal val="#ppt_x"/>
                                          </p:val>
                                        </p:tav>
                                      </p:tavLst>
                                    </p:anim>
                                    <p:anim calcmode="lin" valueType="num">
                                      <p:cBhvr>
                                        <p:cTn id="61" dur="500" fill="hold"/>
                                        <p:tgtEl>
                                          <p:spTgt spid="28"/>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p:cTn id="65" dur="500" fill="hold"/>
                                        <p:tgtEl>
                                          <p:spTgt spid="39"/>
                                        </p:tgtEl>
                                        <p:attrNameLst>
                                          <p:attrName>ppt_w</p:attrName>
                                        </p:attrNameLst>
                                      </p:cBhvr>
                                      <p:tavLst>
                                        <p:tav tm="0">
                                          <p:val>
                                            <p:fltVal val="0"/>
                                          </p:val>
                                        </p:tav>
                                        <p:tav tm="100000">
                                          <p:val>
                                            <p:strVal val="#ppt_w"/>
                                          </p:val>
                                        </p:tav>
                                      </p:tavLst>
                                    </p:anim>
                                    <p:anim calcmode="lin" valueType="num">
                                      <p:cBhvr>
                                        <p:cTn id="66" dur="500" fill="hold"/>
                                        <p:tgtEl>
                                          <p:spTgt spid="39"/>
                                        </p:tgtEl>
                                        <p:attrNameLst>
                                          <p:attrName>ppt_h</p:attrName>
                                        </p:attrNameLst>
                                      </p:cBhvr>
                                      <p:tavLst>
                                        <p:tav tm="0">
                                          <p:val>
                                            <p:fltVal val="0"/>
                                          </p:val>
                                        </p:tav>
                                        <p:tav tm="100000">
                                          <p:val>
                                            <p:strVal val="#ppt_h"/>
                                          </p:val>
                                        </p:tav>
                                      </p:tavLst>
                                    </p:anim>
                                    <p:animEffect transition="in" filter="fade">
                                      <p:cBhvr>
                                        <p:cTn id="67" dur="500"/>
                                        <p:tgtEl>
                                          <p:spTgt spid="39"/>
                                        </p:tgtEl>
                                      </p:cBhvr>
                                    </p:animEffect>
                                  </p:childTnLst>
                                </p:cTn>
                              </p:par>
                            </p:childTnLst>
                          </p:cTn>
                        </p:par>
                        <p:par>
                          <p:cTn id="68" fill="hold">
                            <p:stCondLst>
                              <p:cond delay="4500"/>
                            </p:stCondLst>
                            <p:childTnLst>
                              <p:par>
                                <p:cTn id="69" presetID="42"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fade">
                                      <p:cBhvr>
                                        <p:cTn id="76" dur="1000"/>
                                        <p:tgtEl>
                                          <p:spTgt spid="55"/>
                                        </p:tgtEl>
                                      </p:cBhvr>
                                    </p:animEffect>
                                    <p:anim calcmode="lin" valueType="num">
                                      <p:cBhvr>
                                        <p:cTn id="77" dur="1000" fill="hold"/>
                                        <p:tgtEl>
                                          <p:spTgt spid="55"/>
                                        </p:tgtEl>
                                        <p:attrNameLst>
                                          <p:attrName>ppt_x</p:attrName>
                                        </p:attrNameLst>
                                      </p:cBhvr>
                                      <p:tavLst>
                                        <p:tav tm="0">
                                          <p:val>
                                            <p:strVal val="#ppt_x"/>
                                          </p:val>
                                        </p:tav>
                                        <p:tav tm="100000">
                                          <p:val>
                                            <p:strVal val="#ppt_x"/>
                                          </p:val>
                                        </p:tav>
                                      </p:tavLst>
                                    </p:anim>
                                    <p:anim calcmode="lin" valueType="num">
                                      <p:cBhvr>
                                        <p:cTn id="78" dur="1000" fill="hold"/>
                                        <p:tgtEl>
                                          <p:spTgt spid="55"/>
                                        </p:tgtEl>
                                        <p:attrNameLst>
                                          <p:attrName>ppt_y</p:attrName>
                                        </p:attrNameLst>
                                      </p:cBhvr>
                                      <p:tavLst>
                                        <p:tav tm="0">
                                          <p:val>
                                            <p:strVal val="#ppt_y+.1"/>
                                          </p:val>
                                        </p:tav>
                                        <p:tav tm="100000">
                                          <p:val>
                                            <p:strVal val="#ppt_y"/>
                                          </p:val>
                                        </p:tav>
                                      </p:tavLst>
                                    </p:anim>
                                  </p:childTnLst>
                                </p:cTn>
                              </p:par>
                            </p:childTnLst>
                          </p:cTn>
                        </p:par>
                        <p:par>
                          <p:cTn id="79" fill="hold">
                            <p:stCondLst>
                              <p:cond delay="5500"/>
                            </p:stCondLst>
                            <p:childTnLst>
                              <p:par>
                                <p:cTn id="80" presetID="53" presetClass="entr" presetSubtype="528"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anim calcmode="lin" valueType="num">
                                      <p:cBhvr>
                                        <p:cTn id="85" dur="500" fill="hold"/>
                                        <p:tgtEl>
                                          <p:spTgt spid="30"/>
                                        </p:tgtEl>
                                        <p:attrNameLst>
                                          <p:attrName>ppt_x</p:attrName>
                                        </p:attrNameLst>
                                      </p:cBhvr>
                                      <p:tavLst>
                                        <p:tav tm="0">
                                          <p:val>
                                            <p:fltVal val="0.5"/>
                                          </p:val>
                                        </p:tav>
                                        <p:tav tm="100000">
                                          <p:val>
                                            <p:strVal val="#ppt_x"/>
                                          </p:val>
                                        </p:tav>
                                      </p:tavLst>
                                    </p:anim>
                                    <p:anim calcmode="lin" valueType="num">
                                      <p:cBhvr>
                                        <p:cTn id="86" dur="500" fill="hold"/>
                                        <p:tgtEl>
                                          <p:spTgt spid="30"/>
                                        </p:tgtEl>
                                        <p:attrNameLst>
                                          <p:attrName>ppt_y</p:attrName>
                                        </p:attrNameLst>
                                      </p:cBhvr>
                                      <p:tavLst>
                                        <p:tav tm="0">
                                          <p:val>
                                            <p:fltVal val="0.5"/>
                                          </p:val>
                                        </p:tav>
                                        <p:tav tm="100000">
                                          <p:val>
                                            <p:strVal val="#ppt_y"/>
                                          </p:val>
                                        </p:tav>
                                      </p:tavLst>
                                    </p:anim>
                                  </p:childTnLst>
                                </p:cTn>
                              </p:par>
                              <p:par>
                                <p:cTn id="87" presetID="53" presetClass="entr" presetSubtype="528" fill="hold" grpId="0" nodeType="with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p:cTn id="89" dur="500" fill="hold"/>
                                        <p:tgtEl>
                                          <p:spTgt spid="24"/>
                                        </p:tgtEl>
                                        <p:attrNameLst>
                                          <p:attrName>ppt_w</p:attrName>
                                        </p:attrNameLst>
                                      </p:cBhvr>
                                      <p:tavLst>
                                        <p:tav tm="0">
                                          <p:val>
                                            <p:fltVal val="0"/>
                                          </p:val>
                                        </p:tav>
                                        <p:tav tm="100000">
                                          <p:val>
                                            <p:strVal val="#ppt_w"/>
                                          </p:val>
                                        </p:tav>
                                      </p:tavLst>
                                    </p:anim>
                                    <p:anim calcmode="lin" valueType="num">
                                      <p:cBhvr>
                                        <p:cTn id="90" dur="500" fill="hold"/>
                                        <p:tgtEl>
                                          <p:spTgt spid="24"/>
                                        </p:tgtEl>
                                        <p:attrNameLst>
                                          <p:attrName>ppt_h</p:attrName>
                                        </p:attrNameLst>
                                      </p:cBhvr>
                                      <p:tavLst>
                                        <p:tav tm="0">
                                          <p:val>
                                            <p:fltVal val="0"/>
                                          </p:val>
                                        </p:tav>
                                        <p:tav tm="100000">
                                          <p:val>
                                            <p:strVal val="#ppt_h"/>
                                          </p:val>
                                        </p:tav>
                                      </p:tavLst>
                                    </p:anim>
                                    <p:animEffect transition="in" filter="fade">
                                      <p:cBhvr>
                                        <p:cTn id="91" dur="500"/>
                                        <p:tgtEl>
                                          <p:spTgt spid="24"/>
                                        </p:tgtEl>
                                      </p:cBhvr>
                                    </p:animEffect>
                                    <p:anim calcmode="lin" valueType="num">
                                      <p:cBhvr>
                                        <p:cTn id="92" dur="500" fill="hold"/>
                                        <p:tgtEl>
                                          <p:spTgt spid="24"/>
                                        </p:tgtEl>
                                        <p:attrNameLst>
                                          <p:attrName>ppt_x</p:attrName>
                                        </p:attrNameLst>
                                      </p:cBhvr>
                                      <p:tavLst>
                                        <p:tav tm="0">
                                          <p:val>
                                            <p:fltVal val="0.5"/>
                                          </p:val>
                                        </p:tav>
                                        <p:tav tm="100000">
                                          <p:val>
                                            <p:strVal val="#ppt_x"/>
                                          </p:val>
                                        </p:tav>
                                      </p:tavLst>
                                    </p:anim>
                                    <p:anim calcmode="lin" valueType="num">
                                      <p:cBhvr>
                                        <p:cTn id="93" dur="500" fill="hold"/>
                                        <p:tgtEl>
                                          <p:spTgt spid="24"/>
                                        </p:tgtEl>
                                        <p:attrNameLst>
                                          <p:attrName>ppt_y</p:attrName>
                                        </p:attrNameLst>
                                      </p:cBhvr>
                                      <p:tavLst>
                                        <p:tav tm="0">
                                          <p:val>
                                            <p:fltVal val="0.5"/>
                                          </p:val>
                                        </p:tav>
                                        <p:tav tm="100000">
                                          <p:val>
                                            <p:strVal val="#ppt_y"/>
                                          </p:val>
                                        </p:tav>
                                      </p:tavLst>
                                    </p:anim>
                                  </p:childTnLst>
                                </p:cTn>
                              </p:par>
                            </p:childTnLst>
                          </p:cTn>
                        </p:par>
                        <p:par>
                          <p:cTn id="94" fill="hold">
                            <p:stCondLst>
                              <p:cond delay="6000"/>
                            </p:stCondLst>
                            <p:childTnLst>
                              <p:par>
                                <p:cTn id="95" presetID="53" presetClass="entr" presetSubtype="16"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 calcmode="lin" valueType="num">
                                      <p:cBhvr>
                                        <p:cTn id="97" dur="500" fill="hold"/>
                                        <p:tgtEl>
                                          <p:spTgt spid="40"/>
                                        </p:tgtEl>
                                        <p:attrNameLst>
                                          <p:attrName>ppt_w</p:attrName>
                                        </p:attrNameLst>
                                      </p:cBhvr>
                                      <p:tavLst>
                                        <p:tav tm="0">
                                          <p:val>
                                            <p:fltVal val="0"/>
                                          </p:val>
                                        </p:tav>
                                        <p:tav tm="100000">
                                          <p:val>
                                            <p:strVal val="#ppt_w"/>
                                          </p:val>
                                        </p:tav>
                                      </p:tavLst>
                                    </p:anim>
                                    <p:anim calcmode="lin" valueType="num">
                                      <p:cBhvr>
                                        <p:cTn id="98" dur="500" fill="hold"/>
                                        <p:tgtEl>
                                          <p:spTgt spid="40"/>
                                        </p:tgtEl>
                                        <p:attrNameLst>
                                          <p:attrName>ppt_h</p:attrName>
                                        </p:attrNameLst>
                                      </p:cBhvr>
                                      <p:tavLst>
                                        <p:tav tm="0">
                                          <p:val>
                                            <p:fltVal val="0"/>
                                          </p:val>
                                        </p:tav>
                                        <p:tav tm="100000">
                                          <p:val>
                                            <p:strVal val="#ppt_h"/>
                                          </p:val>
                                        </p:tav>
                                      </p:tavLst>
                                    </p:anim>
                                    <p:animEffect transition="in" filter="fade">
                                      <p:cBhvr>
                                        <p:cTn id="99" dur="500"/>
                                        <p:tgtEl>
                                          <p:spTgt spid="40"/>
                                        </p:tgtEl>
                                      </p:cBhvr>
                                    </p:animEffect>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Effect transition="in" filter="fade">
                                      <p:cBhvr>
                                        <p:cTn id="103" dur="1000"/>
                                        <p:tgtEl>
                                          <p:spTgt spid="58"/>
                                        </p:tgtEl>
                                      </p:cBhvr>
                                    </p:animEffect>
                                    <p:anim calcmode="lin" valueType="num">
                                      <p:cBhvr>
                                        <p:cTn id="104" dur="1000" fill="hold"/>
                                        <p:tgtEl>
                                          <p:spTgt spid="58"/>
                                        </p:tgtEl>
                                        <p:attrNameLst>
                                          <p:attrName>ppt_x</p:attrName>
                                        </p:attrNameLst>
                                      </p:cBhvr>
                                      <p:tavLst>
                                        <p:tav tm="0">
                                          <p:val>
                                            <p:strVal val="#ppt_x"/>
                                          </p:val>
                                        </p:tav>
                                        <p:tav tm="100000">
                                          <p:val>
                                            <p:strVal val="#ppt_x"/>
                                          </p:val>
                                        </p:tav>
                                      </p:tavLst>
                                    </p:anim>
                                    <p:anim calcmode="lin" valueType="num">
                                      <p:cBhvr>
                                        <p:cTn id="105" dur="1000" fill="hold"/>
                                        <p:tgtEl>
                                          <p:spTgt spid="58"/>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56"/>
                                        </p:tgtEl>
                                        <p:attrNameLst>
                                          <p:attrName>style.visibility</p:attrName>
                                        </p:attrNameLst>
                                      </p:cBhvr>
                                      <p:to>
                                        <p:strVal val="visible"/>
                                      </p:to>
                                    </p:set>
                                    <p:animEffect transition="in" filter="fade">
                                      <p:cBhvr>
                                        <p:cTn id="108" dur="1000"/>
                                        <p:tgtEl>
                                          <p:spTgt spid="56"/>
                                        </p:tgtEl>
                                      </p:cBhvr>
                                    </p:animEffect>
                                    <p:anim calcmode="lin" valueType="num">
                                      <p:cBhvr>
                                        <p:cTn id="109" dur="1000" fill="hold"/>
                                        <p:tgtEl>
                                          <p:spTgt spid="56"/>
                                        </p:tgtEl>
                                        <p:attrNameLst>
                                          <p:attrName>ppt_x</p:attrName>
                                        </p:attrNameLst>
                                      </p:cBhvr>
                                      <p:tavLst>
                                        <p:tav tm="0">
                                          <p:val>
                                            <p:strVal val="#ppt_x"/>
                                          </p:val>
                                        </p:tav>
                                        <p:tav tm="100000">
                                          <p:val>
                                            <p:strVal val="#ppt_x"/>
                                          </p:val>
                                        </p:tav>
                                      </p:tavLst>
                                    </p:anim>
                                    <p:anim calcmode="lin" valueType="num">
                                      <p:cBhvr>
                                        <p:cTn id="110" dur="1000" fill="hold"/>
                                        <p:tgtEl>
                                          <p:spTgt spid="56"/>
                                        </p:tgtEl>
                                        <p:attrNameLst>
                                          <p:attrName>ppt_y</p:attrName>
                                        </p:attrNameLst>
                                      </p:cBhvr>
                                      <p:tavLst>
                                        <p:tav tm="0">
                                          <p:val>
                                            <p:strVal val="#ppt_y+.1"/>
                                          </p:val>
                                        </p:tav>
                                        <p:tav tm="100000">
                                          <p:val>
                                            <p:strVal val="#ppt_y"/>
                                          </p:val>
                                        </p:tav>
                                      </p:tavLst>
                                    </p:anim>
                                  </p:childTnLst>
                                </p:cTn>
                              </p:par>
                            </p:childTnLst>
                          </p:cTn>
                        </p:par>
                        <p:par>
                          <p:cTn id="111" fill="hold">
                            <p:stCondLst>
                              <p:cond delay="75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23"/>
                                        </p:tgtEl>
                                        <p:attrNameLst>
                                          <p:attrName>style.visibility</p:attrName>
                                        </p:attrNameLst>
                                      </p:cBhvr>
                                      <p:to>
                                        <p:strVal val="visible"/>
                                      </p:to>
                                    </p:set>
                                    <p:anim calcmode="lin" valueType="num">
                                      <p:cBhvr>
                                        <p:cTn id="121" dur="500" fill="hold"/>
                                        <p:tgtEl>
                                          <p:spTgt spid="23"/>
                                        </p:tgtEl>
                                        <p:attrNameLst>
                                          <p:attrName>ppt_w</p:attrName>
                                        </p:attrNameLst>
                                      </p:cBhvr>
                                      <p:tavLst>
                                        <p:tav tm="0">
                                          <p:val>
                                            <p:fltVal val="0"/>
                                          </p:val>
                                        </p:tav>
                                        <p:tav tm="100000">
                                          <p:val>
                                            <p:strVal val="#ppt_w"/>
                                          </p:val>
                                        </p:tav>
                                      </p:tavLst>
                                    </p:anim>
                                    <p:anim calcmode="lin" valueType="num">
                                      <p:cBhvr>
                                        <p:cTn id="122" dur="500" fill="hold"/>
                                        <p:tgtEl>
                                          <p:spTgt spid="23"/>
                                        </p:tgtEl>
                                        <p:attrNameLst>
                                          <p:attrName>ppt_h</p:attrName>
                                        </p:attrNameLst>
                                      </p:cBhvr>
                                      <p:tavLst>
                                        <p:tav tm="0">
                                          <p:val>
                                            <p:fltVal val="0"/>
                                          </p:val>
                                        </p:tav>
                                        <p:tav tm="100000">
                                          <p:val>
                                            <p:strVal val="#ppt_h"/>
                                          </p:val>
                                        </p:tav>
                                      </p:tavLst>
                                    </p:anim>
                                    <p:animEffect transition="in" filter="fade">
                                      <p:cBhvr>
                                        <p:cTn id="123" dur="500"/>
                                        <p:tgtEl>
                                          <p:spTgt spid="23"/>
                                        </p:tgtEl>
                                      </p:cBhvr>
                                    </p:animEffect>
                                    <p:anim calcmode="lin" valueType="num">
                                      <p:cBhvr>
                                        <p:cTn id="124" dur="500" fill="hold"/>
                                        <p:tgtEl>
                                          <p:spTgt spid="23"/>
                                        </p:tgtEl>
                                        <p:attrNameLst>
                                          <p:attrName>ppt_x</p:attrName>
                                        </p:attrNameLst>
                                      </p:cBhvr>
                                      <p:tavLst>
                                        <p:tav tm="0">
                                          <p:val>
                                            <p:fltVal val="0.5"/>
                                          </p:val>
                                        </p:tav>
                                        <p:tav tm="100000">
                                          <p:val>
                                            <p:strVal val="#ppt_x"/>
                                          </p:val>
                                        </p:tav>
                                      </p:tavLst>
                                    </p:anim>
                                    <p:anim calcmode="lin" valueType="num">
                                      <p:cBhvr>
                                        <p:cTn id="125" dur="500" fill="hold"/>
                                        <p:tgtEl>
                                          <p:spTgt spid="23"/>
                                        </p:tgtEl>
                                        <p:attrNameLst>
                                          <p:attrName>ppt_y</p:attrName>
                                        </p:attrNameLst>
                                      </p:cBhvr>
                                      <p:tavLst>
                                        <p:tav tm="0">
                                          <p:val>
                                            <p:fltVal val="0.5"/>
                                          </p:val>
                                        </p:tav>
                                        <p:tav tm="100000">
                                          <p:val>
                                            <p:strVal val="#ppt_y"/>
                                          </p:val>
                                        </p:tav>
                                      </p:tavLst>
                                    </p:anim>
                                  </p:childTnLst>
                                </p:cTn>
                              </p:par>
                            </p:childTnLst>
                          </p:cTn>
                        </p:par>
                        <p:par>
                          <p:cTn id="126" fill="hold">
                            <p:stCondLst>
                              <p:cond delay="8000"/>
                            </p:stCondLst>
                            <p:childTnLst>
                              <p:par>
                                <p:cTn id="127" presetID="53" presetClass="entr" presetSubtype="16"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childTnLst>
                                </p:cTn>
                              </p:par>
                            </p:childTnLst>
                          </p:cTn>
                        </p:par>
                        <p:par>
                          <p:cTn id="132" fill="hold">
                            <p:stCondLst>
                              <p:cond delay="8500"/>
                            </p:stCondLst>
                            <p:childTnLst>
                              <p:par>
                                <p:cTn id="133" presetID="42"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1000"/>
                                        <p:tgtEl>
                                          <p:spTgt spid="62"/>
                                        </p:tgtEl>
                                      </p:cBhvr>
                                    </p:animEffect>
                                    <p:anim calcmode="lin" valueType="num">
                                      <p:cBhvr>
                                        <p:cTn id="136" dur="1000" fill="hold"/>
                                        <p:tgtEl>
                                          <p:spTgt spid="62"/>
                                        </p:tgtEl>
                                        <p:attrNameLst>
                                          <p:attrName>ppt_x</p:attrName>
                                        </p:attrNameLst>
                                      </p:cBhvr>
                                      <p:tavLst>
                                        <p:tav tm="0">
                                          <p:val>
                                            <p:strVal val="#ppt_x"/>
                                          </p:val>
                                        </p:tav>
                                        <p:tav tm="100000">
                                          <p:val>
                                            <p:strVal val="#ppt_x"/>
                                          </p:val>
                                        </p:tav>
                                      </p:tavLst>
                                    </p:anim>
                                    <p:anim calcmode="lin" valueType="num">
                                      <p:cBhvr>
                                        <p:cTn id="137" dur="1000" fill="hold"/>
                                        <p:tgtEl>
                                          <p:spTgt spid="62"/>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51"/>
                                        </p:tgtEl>
                                        <p:attrNameLst>
                                          <p:attrName>style.visibility</p:attrName>
                                        </p:attrNameLst>
                                      </p:cBhvr>
                                      <p:to>
                                        <p:strVal val="visible"/>
                                      </p:to>
                                    </p:set>
                                    <p:animEffect transition="in" filter="fade">
                                      <p:cBhvr>
                                        <p:cTn id="140" dur="1000"/>
                                        <p:tgtEl>
                                          <p:spTgt spid="51"/>
                                        </p:tgtEl>
                                      </p:cBhvr>
                                    </p:animEffect>
                                    <p:anim calcmode="lin" valueType="num">
                                      <p:cBhvr>
                                        <p:cTn id="141" dur="1000" fill="hold"/>
                                        <p:tgtEl>
                                          <p:spTgt spid="51"/>
                                        </p:tgtEl>
                                        <p:attrNameLst>
                                          <p:attrName>ppt_x</p:attrName>
                                        </p:attrNameLst>
                                      </p:cBhvr>
                                      <p:tavLst>
                                        <p:tav tm="0">
                                          <p:val>
                                            <p:strVal val="#ppt_x"/>
                                          </p:val>
                                        </p:tav>
                                        <p:tav tm="100000">
                                          <p:val>
                                            <p:strVal val="#ppt_x"/>
                                          </p:val>
                                        </p:tav>
                                      </p:tavLst>
                                    </p:anim>
                                    <p:anim calcmode="lin" valueType="num">
                                      <p:cBhvr>
                                        <p:cTn id="142" dur="1000" fill="hold"/>
                                        <p:tgtEl>
                                          <p:spTgt spid="51"/>
                                        </p:tgtEl>
                                        <p:attrNameLst>
                                          <p:attrName>ppt_y</p:attrName>
                                        </p:attrNameLst>
                                      </p:cBhvr>
                                      <p:tavLst>
                                        <p:tav tm="0">
                                          <p:val>
                                            <p:strVal val="#ppt_y+.1"/>
                                          </p:val>
                                        </p:tav>
                                        <p:tav tm="100000">
                                          <p:val>
                                            <p:strVal val="#ppt_y"/>
                                          </p:val>
                                        </p:tav>
                                      </p:tavLst>
                                    </p:anim>
                                  </p:childTnLst>
                                </p:cTn>
                              </p:par>
                            </p:childTnLst>
                          </p:cTn>
                        </p:par>
                        <p:par>
                          <p:cTn id="143" fill="hold">
                            <p:stCondLst>
                              <p:cond delay="9500"/>
                            </p:stCondLst>
                            <p:childTnLst>
                              <p:par>
                                <p:cTn id="144" presetID="53" presetClass="entr" presetSubtype="528" fill="hold" grpId="0" nodeType="afterEffect">
                                  <p:stCondLst>
                                    <p:cond delay="0"/>
                                  </p:stCondLst>
                                  <p:childTnLst>
                                    <p:set>
                                      <p:cBhvr>
                                        <p:cTn id="145" dur="1" fill="hold">
                                          <p:stCondLst>
                                            <p:cond delay="0"/>
                                          </p:stCondLst>
                                        </p:cTn>
                                        <p:tgtEl>
                                          <p:spTgt spid="31"/>
                                        </p:tgtEl>
                                        <p:attrNameLst>
                                          <p:attrName>style.visibility</p:attrName>
                                        </p:attrNameLst>
                                      </p:cBhvr>
                                      <p:to>
                                        <p:strVal val="visible"/>
                                      </p:to>
                                    </p:set>
                                    <p:anim calcmode="lin" valueType="num">
                                      <p:cBhvr>
                                        <p:cTn id="146" dur="500" fill="hold"/>
                                        <p:tgtEl>
                                          <p:spTgt spid="31"/>
                                        </p:tgtEl>
                                        <p:attrNameLst>
                                          <p:attrName>ppt_w</p:attrName>
                                        </p:attrNameLst>
                                      </p:cBhvr>
                                      <p:tavLst>
                                        <p:tav tm="0">
                                          <p:val>
                                            <p:fltVal val="0"/>
                                          </p:val>
                                        </p:tav>
                                        <p:tav tm="100000">
                                          <p:val>
                                            <p:strVal val="#ppt_w"/>
                                          </p:val>
                                        </p:tav>
                                      </p:tavLst>
                                    </p:anim>
                                    <p:anim calcmode="lin" valueType="num">
                                      <p:cBhvr>
                                        <p:cTn id="147" dur="500" fill="hold"/>
                                        <p:tgtEl>
                                          <p:spTgt spid="31"/>
                                        </p:tgtEl>
                                        <p:attrNameLst>
                                          <p:attrName>ppt_h</p:attrName>
                                        </p:attrNameLst>
                                      </p:cBhvr>
                                      <p:tavLst>
                                        <p:tav tm="0">
                                          <p:val>
                                            <p:fltVal val="0"/>
                                          </p:val>
                                        </p:tav>
                                        <p:tav tm="100000">
                                          <p:val>
                                            <p:strVal val="#ppt_h"/>
                                          </p:val>
                                        </p:tav>
                                      </p:tavLst>
                                    </p:anim>
                                    <p:animEffect transition="in" filter="fade">
                                      <p:cBhvr>
                                        <p:cTn id="148" dur="500"/>
                                        <p:tgtEl>
                                          <p:spTgt spid="31"/>
                                        </p:tgtEl>
                                      </p:cBhvr>
                                    </p:animEffect>
                                    <p:anim calcmode="lin" valueType="num">
                                      <p:cBhvr>
                                        <p:cTn id="149" dur="500" fill="hold"/>
                                        <p:tgtEl>
                                          <p:spTgt spid="31"/>
                                        </p:tgtEl>
                                        <p:attrNameLst>
                                          <p:attrName>ppt_x</p:attrName>
                                        </p:attrNameLst>
                                      </p:cBhvr>
                                      <p:tavLst>
                                        <p:tav tm="0">
                                          <p:val>
                                            <p:fltVal val="0.5"/>
                                          </p:val>
                                        </p:tav>
                                        <p:tav tm="100000">
                                          <p:val>
                                            <p:strVal val="#ppt_x"/>
                                          </p:val>
                                        </p:tav>
                                      </p:tavLst>
                                    </p:anim>
                                    <p:anim calcmode="lin" valueType="num">
                                      <p:cBhvr>
                                        <p:cTn id="150" dur="500" fill="hold"/>
                                        <p:tgtEl>
                                          <p:spTgt spid="31"/>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5"/>
                                        </p:tgtEl>
                                        <p:attrNameLst>
                                          <p:attrName>style.visibility</p:attrName>
                                        </p:attrNameLst>
                                      </p:cBhvr>
                                      <p:to>
                                        <p:strVal val="visible"/>
                                      </p:to>
                                    </p:set>
                                    <p:anim calcmode="lin" valueType="num">
                                      <p:cBhvr>
                                        <p:cTn id="153" dur="500" fill="hold"/>
                                        <p:tgtEl>
                                          <p:spTgt spid="25"/>
                                        </p:tgtEl>
                                        <p:attrNameLst>
                                          <p:attrName>ppt_w</p:attrName>
                                        </p:attrNameLst>
                                      </p:cBhvr>
                                      <p:tavLst>
                                        <p:tav tm="0">
                                          <p:val>
                                            <p:fltVal val="0"/>
                                          </p:val>
                                        </p:tav>
                                        <p:tav tm="100000">
                                          <p:val>
                                            <p:strVal val="#ppt_w"/>
                                          </p:val>
                                        </p:tav>
                                      </p:tavLst>
                                    </p:anim>
                                    <p:anim calcmode="lin" valueType="num">
                                      <p:cBhvr>
                                        <p:cTn id="154" dur="500" fill="hold"/>
                                        <p:tgtEl>
                                          <p:spTgt spid="25"/>
                                        </p:tgtEl>
                                        <p:attrNameLst>
                                          <p:attrName>ppt_h</p:attrName>
                                        </p:attrNameLst>
                                      </p:cBhvr>
                                      <p:tavLst>
                                        <p:tav tm="0">
                                          <p:val>
                                            <p:fltVal val="0"/>
                                          </p:val>
                                        </p:tav>
                                        <p:tav tm="100000">
                                          <p:val>
                                            <p:strVal val="#ppt_h"/>
                                          </p:val>
                                        </p:tav>
                                      </p:tavLst>
                                    </p:anim>
                                    <p:animEffect transition="in" filter="fade">
                                      <p:cBhvr>
                                        <p:cTn id="155" dur="500"/>
                                        <p:tgtEl>
                                          <p:spTgt spid="25"/>
                                        </p:tgtEl>
                                      </p:cBhvr>
                                    </p:animEffect>
                                    <p:anim calcmode="lin" valueType="num">
                                      <p:cBhvr>
                                        <p:cTn id="156" dur="500" fill="hold"/>
                                        <p:tgtEl>
                                          <p:spTgt spid="25"/>
                                        </p:tgtEl>
                                        <p:attrNameLst>
                                          <p:attrName>ppt_x</p:attrName>
                                        </p:attrNameLst>
                                      </p:cBhvr>
                                      <p:tavLst>
                                        <p:tav tm="0">
                                          <p:val>
                                            <p:fltVal val="0.5"/>
                                          </p:val>
                                        </p:tav>
                                        <p:tav tm="100000">
                                          <p:val>
                                            <p:strVal val="#ppt_x"/>
                                          </p:val>
                                        </p:tav>
                                      </p:tavLst>
                                    </p:anim>
                                    <p:anim calcmode="lin" valueType="num">
                                      <p:cBhvr>
                                        <p:cTn id="157" dur="500" fill="hold"/>
                                        <p:tgtEl>
                                          <p:spTgt spid="25"/>
                                        </p:tgtEl>
                                        <p:attrNameLst>
                                          <p:attrName>ppt_y</p:attrName>
                                        </p:attrNameLst>
                                      </p:cBhvr>
                                      <p:tavLst>
                                        <p:tav tm="0">
                                          <p:val>
                                            <p:fltVal val="0.5"/>
                                          </p:val>
                                        </p:tav>
                                        <p:tav tm="100000">
                                          <p:val>
                                            <p:strVal val="#ppt_y"/>
                                          </p:val>
                                        </p:tav>
                                      </p:tavLst>
                                    </p:anim>
                                  </p:childTnLst>
                                </p:cTn>
                              </p:par>
                            </p:childTnLst>
                          </p:cTn>
                        </p:par>
                        <p:par>
                          <p:cTn id="158" fill="hold">
                            <p:stCondLst>
                              <p:cond delay="10000"/>
                            </p:stCondLst>
                            <p:childTnLst>
                              <p:par>
                                <p:cTn id="159" presetID="53" presetClass="entr" presetSubtype="16" fill="hold" grpId="0" nodeType="afterEffect">
                                  <p:stCondLst>
                                    <p:cond delay="0"/>
                                  </p:stCondLst>
                                  <p:childTnLst>
                                    <p:set>
                                      <p:cBhvr>
                                        <p:cTn id="160" dur="1" fill="hold">
                                          <p:stCondLst>
                                            <p:cond delay="0"/>
                                          </p:stCondLst>
                                        </p:cTn>
                                        <p:tgtEl>
                                          <p:spTgt spid="44"/>
                                        </p:tgtEl>
                                        <p:attrNameLst>
                                          <p:attrName>style.visibility</p:attrName>
                                        </p:attrNameLst>
                                      </p:cBhvr>
                                      <p:to>
                                        <p:strVal val="visible"/>
                                      </p:to>
                                    </p:set>
                                    <p:anim calcmode="lin" valueType="num">
                                      <p:cBhvr>
                                        <p:cTn id="161" dur="500" fill="hold"/>
                                        <p:tgtEl>
                                          <p:spTgt spid="44"/>
                                        </p:tgtEl>
                                        <p:attrNameLst>
                                          <p:attrName>ppt_w</p:attrName>
                                        </p:attrNameLst>
                                      </p:cBhvr>
                                      <p:tavLst>
                                        <p:tav tm="0">
                                          <p:val>
                                            <p:fltVal val="0"/>
                                          </p:val>
                                        </p:tav>
                                        <p:tav tm="100000">
                                          <p:val>
                                            <p:strVal val="#ppt_w"/>
                                          </p:val>
                                        </p:tav>
                                      </p:tavLst>
                                    </p:anim>
                                    <p:anim calcmode="lin" valueType="num">
                                      <p:cBhvr>
                                        <p:cTn id="162" dur="500" fill="hold"/>
                                        <p:tgtEl>
                                          <p:spTgt spid="44"/>
                                        </p:tgtEl>
                                        <p:attrNameLst>
                                          <p:attrName>ppt_h</p:attrName>
                                        </p:attrNameLst>
                                      </p:cBhvr>
                                      <p:tavLst>
                                        <p:tav tm="0">
                                          <p:val>
                                            <p:fltVal val="0"/>
                                          </p:val>
                                        </p:tav>
                                        <p:tav tm="100000">
                                          <p:val>
                                            <p:strVal val="#ppt_h"/>
                                          </p:val>
                                        </p:tav>
                                      </p:tavLst>
                                    </p:anim>
                                    <p:animEffect transition="in" filter="fade">
                                      <p:cBhvr>
                                        <p:cTn id="163" dur="500"/>
                                        <p:tgtEl>
                                          <p:spTgt spid="44"/>
                                        </p:tgtEl>
                                      </p:cBhvr>
                                    </p:animEffect>
                                  </p:childTnLst>
                                </p:cTn>
                              </p:par>
                            </p:childTnLst>
                          </p:cTn>
                        </p:par>
                        <p:par>
                          <p:cTn id="164" fill="hold">
                            <p:stCondLst>
                              <p:cond delay="10500"/>
                            </p:stCondLst>
                            <p:childTnLst>
                              <p:par>
                                <p:cTn id="165" presetID="42" presetClass="entr" presetSubtype="0" fill="hold" grpId="0" nodeType="afterEffect">
                                  <p:stCondLst>
                                    <p:cond delay="0"/>
                                  </p:stCondLst>
                                  <p:childTnLst>
                                    <p:set>
                                      <p:cBhvr>
                                        <p:cTn id="166" dur="1" fill="hold">
                                          <p:stCondLst>
                                            <p:cond delay="0"/>
                                          </p:stCondLst>
                                        </p:cTn>
                                        <p:tgtEl>
                                          <p:spTgt spid="60"/>
                                        </p:tgtEl>
                                        <p:attrNameLst>
                                          <p:attrName>style.visibility</p:attrName>
                                        </p:attrNameLst>
                                      </p:cBhvr>
                                      <p:to>
                                        <p:strVal val="visible"/>
                                      </p:to>
                                    </p:set>
                                    <p:animEffect transition="in" filter="fade">
                                      <p:cBhvr>
                                        <p:cTn id="167" dur="1000"/>
                                        <p:tgtEl>
                                          <p:spTgt spid="60"/>
                                        </p:tgtEl>
                                      </p:cBhvr>
                                    </p:animEffect>
                                    <p:anim calcmode="lin" valueType="num">
                                      <p:cBhvr>
                                        <p:cTn id="168" dur="1000" fill="hold"/>
                                        <p:tgtEl>
                                          <p:spTgt spid="60"/>
                                        </p:tgtEl>
                                        <p:attrNameLst>
                                          <p:attrName>ppt_x</p:attrName>
                                        </p:attrNameLst>
                                      </p:cBhvr>
                                      <p:tavLst>
                                        <p:tav tm="0">
                                          <p:val>
                                            <p:strVal val="#ppt_x"/>
                                          </p:val>
                                        </p:tav>
                                        <p:tav tm="100000">
                                          <p:val>
                                            <p:strVal val="#ppt_x"/>
                                          </p:val>
                                        </p:tav>
                                      </p:tavLst>
                                    </p:anim>
                                    <p:anim calcmode="lin" valueType="num">
                                      <p:cBhvr>
                                        <p:cTn id="169" dur="1000" fill="hold"/>
                                        <p:tgtEl>
                                          <p:spTgt spid="60"/>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49"/>
                                        </p:tgtEl>
                                        <p:attrNameLst>
                                          <p:attrName>style.visibility</p:attrName>
                                        </p:attrNameLst>
                                      </p:cBhvr>
                                      <p:to>
                                        <p:strVal val="visible"/>
                                      </p:to>
                                    </p:set>
                                    <p:animEffect transition="in" filter="fade">
                                      <p:cBhvr>
                                        <p:cTn id="172" dur="1000"/>
                                        <p:tgtEl>
                                          <p:spTgt spid="49"/>
                                        </p:tgtEl>
                                      </p:cBhvr>
                                    </p:animEffect>
                                    <p:anim calcmode="lin" valueType="num">
                                      <p:cBhvr>
                                        <p:cTn id="173" dur="1000" fill="hold"/>
                                        <p:tgtEl>
                                          <p:spTgt spid="49"/>
                                        </p:tgtEl>
                                        <p:attrNameLst>
                                          <p:attrName>ppt_x</p:attrName>
                                        </p:attrNameLst>
                                      </p:cBhvr>
                                      <p:tavLst>
                                        <p:tav tm="0">
                                          <p:val>
                                            <p:strVal val="#ppt_x"/>
                                          </p:val>
                                        </p:tav>
                                        <p:tav tm="100000">
                                          <p:val>
                                            <p:strVal val="#ppt_x"/>
                                          </p:val>
                                        </p:tav>
                                      </p:tavLst>
                                    </p:anim>
                                    <p:anim calcmode="lin" valueType="num">
                                      <p:cBhvr>
                                        <p:cTn id="174" dur="1000" fill="hold"/>
                                        <p:tgtEl>
                                          <p:spTgt spid="49"/>
                                        </p:tgtEl>
                                        <p:attrNameLst>
                                          <p:attrName>ppt_y</p:attrName>
                                        </p:attrNameLst>
                                      </p:cBhvr>
                                      <p:tavLst>
                                        <p:tav tm="0">
                                          <p:val>
                                            <p:strVal val="#ppt_y+.1"/>
                                          </p:val>
                                        </p:tav>
                                        <p:tav tm="100000">
                                          <p:val>
                                            <p:strVal val="#ppt_y"/>
                                          </p:val>
                                        </p:tav>
                                      </p:tavLst>
                                    </p:anim>
                                  </p:childTnLst>
                                </p:cTn>
                              </p:par>
                            </p:childTnLst>
                          </p:cTn>
                        </p:par>
                        <p:par>
                          <p:cTn id="175" fill="hold">
                            <p:stCondLst>
                              <p:cond delay="11500"/>
                            </p:stCondLst>
                            <p:childTnLst>
                              <p:par>
                                <p:cTn id="176" presetID="53" presetClass="entr" presetSubtype="528" fill="hold" grpId="0" nodeType="afterEffect">
                                  <p:stCondLst>
                                    <p:cond delay="0"/>
                                  </p:stCondLst>
                                  <p:childTnLst>
                                    <p:set>
                                      <p:cBhvr>
                                        <p:cTn id="177" dur="1" fill="hold">
                                          <p:stCondLst>
                                            <p:cond delay="0"/>
                                          </p:stCondLst>
                                        </p:cTn>
                                        <p:tgtEl>
                                          <p:spTgt spid="32"/>
                                        </p:tgtEl>
                                        <p:attrNameLst>
                                          <p:attrName>style.visibility</p:attrName>
                                        </p:attrNameLst>
                                      </p:cBhvr>
                                      <p:to>
                                        <p:strVal val="visible"/>
                                      </p:to>
                                    </p:set>
                                    <p:anim calcmode="lin" valueType="num">
                                      <p:cBhvr>
                                        <p:cTn id="178" dur="500" fill="hold"/>
                                        <p:tgtEl>
                                          <p:spTgt spid="32"/>
                                        </p:tgtEl>
                                        <p:attrNameLst>
                                          <p:attrName>ppt_w</p:attrName>
                                        </p:attrNameLst>
                                      </p:cBhvr>
                                      <p:tavLst>
                                        <p:tav tm="0">
                                          <p:val>
                                            <p:fltVal val="0"/>
                                          </p:val>
                                        </p:tav>
                                        <p:tav tm="100000">
                                          <p:val>
                                            <p:strVal val="#ppt_w"/>
                                          </p:val>
                                        </p:tav>
                                      </p:tavLst>
                                    </p:anim>
                                    <p:anim calcmode="lin" valueType="num">
                                      <p:cBhvr>
                                        <p:cTn id="179" dur="500" fill="hold"/>
                                        <p:tgtEl>
                                          <p:spTgt spid="32"/>
                                        </p:tgtEl>
                                        <p:attrNameLst>
                                          <p:attrName>ppt_h</p:attrName>
                                        </p:attrNameLst>
                                      </p:cBhvr>
                                      <p:tavLst>
                                        <p:tav tm="0">
                                          <p:val>
                                            <p:fltVal val="0"/>
                                          </p:val>
                                        </p:tav>
                                        <p:tav tm="100000">
                                          <p:val>
                                            <p:strVal val="#ppt_h"/>
                                          </p:val>
                                        </p:tav>
                                      </p:tavLst>
                                    </p:anim>
                                    <p:animEffect transition="in" filter="fade">
                                      <p:cBhvr>
                                        <p:cTn id="180" dur="500"/>
                                        <p:tgtEl>
                                          <p:spTgt spid="32"/>
                                        </p:tgtEl>
                                      </p:cBhvr>
                                    </p:animEffect>
                                    <p:anim calcmode="lin" valueType="num">
                                      <p:cBhvr>
                                        <p:cTn id="181" dur="500" fill="hold"/>
                                        <p:tgtEl>
                                          <p:spTgt spid="32"/>
                                        </p:tgtEl>
                                        <p:attrNameLst>
                                          <p:attrName>ppt_x</p:attrName>
                                        </p:attrNameLst>
                                      </p:cBhvr>
                                      <p:tavLst>
                                        <p:tav tm="0">
                                          <p:val>
                                            <p:fltVal val="0.5"/>
                                          </p:val>
                                        </p:tav>
                                        <p:tav tm="100000">
                                          <p:val>
                                            <p:strVal val="#ppt_x"/>
                                          </p:val>
                                        </p:tav>
                                      </p:tavLst>
                                    </p:anim>
                                    <p:anim calcmode="lin" valueType="num">
                                      <p:cBhvr>
                                        <p:cTn id="182" dur="500" fill="hold"/>
                                        <p:tgtEl>
                                          <p:spTgt spid="32"/>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26"/>
                                        </p:tgtEl>
                                        <p:attrNameLst>
                                          <p:attrName>style.visibility</p:attrName>
                                        </p:attrNameLst>
                                      </p:cBhvr>
                                      <p:to>
                                        <p:strVal val="visible"/>
                                      </p:to>
                                    </p:set>
                                    <p:anim calcmode="lin" valueType="num">
                                      <p:cBhvr>
                                        <p:cTn id="185" dur="500" fill="hold"/>
                                        <p:tgtEl>
                                          <p:spTgt spid="26"/>
                                        </p:tgtEl>
                                        <p:attrNameLst>
                                          <p:attrName>ppt_w</p:attrName>
                                        </p:attrNameLst>
                                      </p:cBhvr>
                                      <p:tavLst>
                                        <p:tav tm="0">
                                          <p:val>
                                            <p:fltVal val="0"/>
                                          </p:val>
                                        </p:tav>
                                        <p:tav tm="100000">
                                          <p:val>
                                            <p:strVal val="#ppt_w"/>
                                          </p:val>
                                        </p:tav>
                                      </p:tavLst>
                                    </p:anim>
                                    <p:anim calcmode="lin" valueType="num">
                                      <p:cBhvr>
                                        <p:cTn id="186" dur="500" fill="hold"/>
                                        <p:tgtEl>
                                          <p:spTgt spid="26"/>
                                        </p:tgtEl>
                                        <p:attrNameLst>
                                          <p:attrName>ppt_h</p:attrName>
                                        </p:attrNameLst>
                                      </p:cBhvr>
                                      <p:tavLst>
                                        <p:tav tm="0">
                                          <p:val>
                                            <p:fltVal val="0"/>
                                          </p:val>
                                        </p:tav>
                                        <p:tav tm="100000">
                                          <p:val>
                                            <p:strVal val="#ppt_h"/>
                                          </p:val>
                                        </p:tav>
                                      </p:tavLst>
                                    </p:anim>
                                    <p:animEffect transition="in" filter="fade">
                                      <p:cBhvr>
                                        <p:cTn id="187" dur="500"/>
                                        <p:tgtEl>
                                          <p:spTgt spid="26"/>
                                        </p:tgtEl>
                                      </p:cBhvr>
                                    </p:animEffect>
                                    <p:anim calcmode="lin" valueType="num">
                                      <p:cBhvr>
                                        <p:cTn id="188" dur="500" fill="hold"/>
                                        <p:tgtEl>
                                          <p:spTgt spid="26"/>
                                        </p:tgtEl>
                                        <p:attrNameLst>
                                          <p:attrName>ppt_x</p:attrName>
                                        </p:attrNameLst>
                                      </p:cBhvr>
                                      <p:tavLst>
                                        <p:tav tm="0">
                                          <p:val>
                                            <p:fltVal val="0.5"/>
                                          </p:val>
                                        </p:tav>
                                        <p:tav tm="100000">
                                          <p:val>
                                            <p:strVal val="#ppt_x"/>
                                          </p:val>
                                        </p:tav>
                                      </p:tavLst>
                                    </p:anim>
                                    <p:anim calcmode="lin" valueType="num">
                                      <p:cBhvr>
                                        <p:cTn id="189" dur="500" fill="hold"/>
                                        <p:tgtEl>
                                          <p:spTgt spid="26"/>
                                        </p:tgtEl>
                                        <p:attrNameLst>
                                          <p:attrName>ppt_y</p:attrName>
                                        </p:attrNameLst>
                                      </p:cBhvr>
                                      <p:tavLst>
                                        <p:tav tm="0">
                                          <p:val>
                                            <p:fltVal val="0.5"/>
                                          </p:val>
                                        </p:tav>
                                        <p:tav tm="100000">
                                          <p:val>
                                            <p:strVal val="#ppt_y"/>
                                          </p:val>
                                        </p:tav>
                                      </p:tavLst>
                                    </p:anim>
                                  </p:childTnLst>
                                </p:cTn>
                              </p:par>
                            </p:childTnLst>
                          </p:cTn>
                        </p:par>
                        <p:par>
                          <p:cTn id="190" fill="hold">
                            <p:stCondLst>
                              <p:cond delay="12000"/>
                            </p:stCondLst>
                            <p:childTnLst>
                              <p:par>
                                <p:cTn id="191" presetID="53" presetClass="entr" presetSubtype="16" fill="hold" grpId="0" nodeType="afterEffect">
                                  <p:stCondLst>
                                    <p:cond delay="0"/>
                                  </p:stCondLst>
                                  <p:childTnLst>
                                    <p:set>
                                      <p:cBhvr>
                                        <p:cTn id="192" dur="1" fill="hold">
                                          <p:stCondLst>
                                            <p:cond delay="0"/>
                                          </p:stCondLst>
                                        </p:cTn>
                                        <p:tgtEl>
                                          <p:spTgt spid="43"/>
                                        </p:tgtEl>
                                        <p:attrNameLst>
                                          <p:attrName>style.visibility</p:attrName>
                                        </p:attrNameLst>
                                      </p:cBhvr>
                                      <p:to>
                                        <p:strVal val="visible"/>
                                      </p:to>
                                    </p:set>
                                    <p:anim calcmode="lin" valueType="num">
                                      <p:cBhvr>
                                        <p:cTn id="193" dur="500" fill="hold"/>
                                        <p:tgtEl>
                                          <p:spTgt spid="43"/>
                                        </p:tgtEl>
                                        <p:attrNameLst>
                                          <p:attrName>ppt_w</p:attrName>
                                        </p:attrNameLst>
                                      </p:cBhvr>
                                      <p:tavLst>
                                        <p:tav tm="0">
                                          <p:val>
                                            <p:fltVal val="0"/>
                                          </p:val>
                                        </p:tav>
                                        <p:tav tm="100000">
                                          <p:val>
                                            <p:strVal val="#ppt_w"/>
                                          </p:val>
                                        </p:tav>
                                      </p:tavLst>
                                    </p:anim>
                                    <p:anim calcmode="lin" valueType="num">
                                      <p:cBhvr>
                                        <p:cTn id="194" dur="500" fill="hold"/>
                                        <p:tgtEl>
                                          <p:spTgt spid="43"/>
                                        </p:tgtEl>
                                        <p:attrNameLst>
                                          <p:attrName>ppt_h</p:attrName>
                                        </p:attrNameLst>
                                      </p:cBhvr>
                                      <p:tavLst>
                                        <p:tav tm="0">
                                          <p:val>
                                            <p:fltVal val="0"/>
                                          </p:val>
                                        </p:tav>
                                        <p:tav tm="100000">
                                          <p:val>
                                            <p:strVal val="#ppt_h"/>
                                          </p:val>
                                        </p:tav>
                                      </p:tavLst>
                                    </p:anim>
                                    <p:animEffect transition="in" filter="fade">
                                      <p:cBhvr>
                                        <p:cTn id="195" dur="500"/>
                                        <p:tgtEl>
                                          <p:spTgt spid="43"/>
                                        </p:tgtEl>
                                      </p:cBhvr>
                                    </p:animEffect>
                                  </p:childTnLst>
                                </p:cTn>
                              </p:par>
                            </p:childTnLst>
                          </p:cTn>
                        </p:par>
                        <p:par>
                          <p:cTn id="196" fill="hold">
                            <p:stCondLst>
                              <p:cond delay="12500"/>
                            </p:stCondLst>
                            <p:childTnLst>
                              <p:par>
                                <p:cTn id="197" presetID="42" presetClass="entr" presetSubtype="0" fill="hold" grpId="0" nodeType="afterEffect">
                                  <p:stCondLst>
                                    <p:cond delay="0"/>
                                  </p:stCondLst>
                                  <p:childTnLst>
                                    <p:set>
                                      <p:cBhvr>
                                        <p:cTn id="198" dur="1" fill="hold">
                                          <p:stCondLst>
                                            <p:cond delay="0"/>
                                          </p:stCondLst>
                                        </p:cTn>
                                        <p:tgtEl>
                                          <p:spTgt spid="59"/>
                                        </p:tgtEl>
                                        <p:attrNameLst>
                                          <p:attrName>style.visibility</p:attrName>
                                        </p:attrNameLst>
                                      </p:cBhvr>
                                      <p:to>
                                        <p:strVal val="visible"/>
                                      </p:to>
                                    </p:set>
                                    <p:animEffect transition="in" filter="fade">
                                      <p:cBhvr>
                                        <p:cTn id="199" dur="1000"/>
                                        <p:tgtEl>
                                          <p:spTgt spid="59"/>
                                        </p:tgtEl>
                                      </p:cBhvr>
                                    </p:animEffect>
                                    <p:anim calcmode="lin" valueType="num">
                                      <p:cBhvr>
                                        <p:cTn id="200" dur="1000" fill="hold"/>
                                        <p:tgtEl>
                                          <p:spTgt spid="59"/>
                                        </p:tgtEl>
                                        <p:attrNameLst>
                                          <p:attrName>ppt_x</p:attrName>
                                        </p:attrNameLst>
                                      </p:cBhvr>
                                      <p:tavLst>
                                        <p:tav tm="0">
                                          <p:val>
                                            <p:strVal val="#ppt_x"/>
                                          </p:val>
                                        </p:tav>
                                        <p:tav tm="100000">
                                          <p:val>
                                            <p:strVal val="#ppt_x"/>
                                          </p:val>
                                        </p:tav>
                                      </p:tavLst>
                                    </p:anim>
                                    <p:anim calcmode="lin" valueType="num">
                                      <p:cBhvr>
                                        <p:cTn id="201" dur="1000" fill="hold"/>
                                        <p:tgtEl>
                                          <p:spTgt spid="59"/>
                                        </p:tgtEl>
                                        <p:attrNameLst>
                                          <p:attrName>ppt_y</p:attrName>
                                        </p:attrNameLst>
                                      </p:cBhvr>
                                      <p:tavLst>
                                        <p:tav tm="0">
                                          <p:val>
                                            <p:strVal val="#ppt_y+.1"/>
                                          </p:val>
                                        </p:tav>
                                        <p:tav tm="100000">
                                          <p:val>
                                            <p:strVal val="#ppt_y"/>
                                          </p:val>
                                        </p:tav>
                                      </p:tavLst>
                                    </p:anim>
                                  </p:childTnLst>
                                </p:cTn>
                              </p:par>
                              <p:par>
                                <p:cTn id="202" presetID="42" presetClass="entr" presetSubtype="0" fill="hold" grpId="0" nodeType="withEffect">
                                  <p:stCondLst>
                                    <p:cond delay="0"/>
                                  </p:stCondLst>
                                  <p:childTnLst>
                                    <p:set>
                                      <p:cBhvr>
                                        <p:cTn id="203" dur="1" fill="hold">
                                          <p:stCondLst>
                                            <p:cond delay="0"/>
                                          </p:stCondLst>
                                        </p:cTn>
                                        <p:tgtEl>
                                          <p:spTgt spid="52"/>
                                        </p:tgtEl>
                                        <p:attrNameLst>
                                          <p:attrName>style.visibility</p:attrName>
                                        </p:attrNameLst>
                                      </p:cBhvr>
                                      <p:to>
                                        <p:strVal val="visible"/>
                                      </p:to>
                                    </p:set>
                                    <p:animEffect transition="in" filter="fade">
                                      <p:cBhvr>
                                        <p:cTn id="204" dur="1000"/>
                                        <p:tgtEl>
                                          <p:spTgt spid="52"/>
                                        </p:tgtEl>
                                      </p:cBhvr>
                                    </p:animEffect>
                                    <p:anim calcmode="lin" valueType="num">
                                      <p:cBhvr>
                                        <p:cTn id="205" dur="1000" fill="hold"/>
                                        <p:tgtEl>
                                          <p:spTgt spid="52"/>
                                        </p:tgtEl>
                                        <p:attrNameLst>
                                          <p:attrName>ppt_x</p:attrName>
                                        </p:attrNameLst>
                                      </p:cBhvr>
                                      <p:tavLst>
                                        <p:tav tm="0">
                                          <p:val>
                                            <p:strVal val="#ppt_x"/>
                                          </p:val>
                                        </p:tav>
                                        <p:tav tm="100000">
                                          <p:val>
                                            <p:strVal val="#ppt_x"/>
                                          </p:val>
                                        </p:tav>
                                      </p:tavLst>
                                    </p:anim>
                                    <p:anim calcmode="lin" valueType="num">
                                      <p:cBhvr>
                                        <p:cTn id="206" dur="1000" fill="hold"/>
                                        <p:tgtEl>
                                          <p:spTgt spid="52"/>
                                        </p:tgtEl>
                                        <p:attrNameLst>
                                          <p:attrName>ppt_y</p:attrName>
                                        </p:attrNameLst>
                                      </p:cBhvr>
                                      <p:tavLst>
                                        <p:tav tm="0">
                                          <p:val>
                                            <p:strVal val="#ppt_y+.1"/>
                                          </p:val>
                                        </p:tav>
                                        <p:tav tm="100000">
                                          <p:val>
                                            <p:strVal val="#ppt_y"/>
                                          </p:val>
                                        </p:tav>
                                      </p:tavLst>
                                    </p:anim>
                                  </p:childTnLst>
                                </p:cTn>
                              </p:par>
                            </p:childTnLst>
                          </p:cTn>
                        </p:par>
                        <p:par>
                          <p:cTn id="207" fill="hold">
                            <p:stCondLst>
                              <p:cond delay="13500"/>
                            </p:stCondLst>
                            <p:childTnLst>
                              <p:par>
                                <p:cTn id="208" presetID="53" presetClass="entr" presetSubtype="528" fill="hold" grpId="0" nodeType="afterEffect">
                                  <p:stCondLst>
                                    <p:cond delay="0"/>
                                  </p:stCondLst>
                                  <p:childTnLst>
                                    <p:set>
                                      <p:cBhvr>
                                        <p:cTn id="209" dur="1" fill="hold">
                                          <p:stCondLst>
                                            <p:cond delay="0"/>
                                          </p:stCondLst>
                                        </p:cTn>
                                        <p:tgtEl>
                                          <p:spTgt spid="34"/>
                                        </p:tgtEl>
                                        <p:attrNameLst>
                                          <p:attrName>style.visibility</p:attrName>
                                        </p:attrNameLst>
                                      </p:cBhvr>
                                      <p:to>
                                        <p:strVal val="visible"/>
                                      </p:to>
                                    </p:set>
                                    <p:anim calcmode="lin" valueType="num">
                                      <p:cBhvr>
                                        <p:cTn id="210" dur="500" fill="hold"/>
                                        <p:tgtEl>
                                          <p:spTgt spid="34"/>
                                        </p:tgtEl>
                                        <p:attrNameLst>
                                          <p:attrName>ppt_w</p:attrName>
                                        </p:attrNameLst>
                                      </p:cBhvr>
                                      <p:tavLst>
                                        <p:tav tm="0">
                                          <p:val>
                                            <p:fltVal val="0"/>
                                          </p:val>
                                        </p:tav>
                                        <p:tav tm="100000">
                                          <p:val>
                                            <p:strVal val="#ppt_w"/>
                                          </p:val>
                                        </p:tav>
                                      </p:tavLst>
                                    </p:anim>
                                    <p:anim calcmode="lin" valueType="num">
                                      <p:cBhvr>
                                        <p:cTn id="211" dur="500" fill="hold"/>
                                        <p:tgtEl>
                                          <p:spTgt spid="34"/>
                                        </p:tgtEl>
                                        <p:attrNameLst>
                                          <p:attrName>ppt_h</p:attrName>
                                        </p:attrNameLst>
                                      </p:cBhvr>
                                      <p:tavLst>
                                        <p:tav tm="0">
                                          <p:val>
                                            <p:fltVal val="0"/>
                                          </p:val>
                                        </p:tav>
                                        <p:tav tm="100000">
                                          <p:val>
                                            <p:strVal val="#ppt_h"/>
                                          </p:val>
                                        </p:tav>
                                      </p:tavLst>
                                    </p:anim>
                                    <p:animEffect transition="in" filter="fade">
                                      <p:cBhvr>
                                        <p:cTn id="212" dur="500"/>
                                        <p:tgtEl>
                                          <p:spTgt spid="34"/>
                                        </p:tgtEl>
                                      </p:cBhvr>
                                    </p:animEffect>
                                    <p:anim calcmode="lin" valueType="num">
                                      <p:cBhvr>
                                        <p:cTn id="213" dur="500" fill="hold"/>
                                        <p:tgtEl>
                                          <p:spTgt spid="34"/>
                                        </p:tgtEl>
                                        <p:attrNameLst>
                                          <p:attrName>ppt_x</p:attrName>
                                        </p:attrNameLst>
                                      </p:cBhvr>
                                      <p:tavLst>
                                        <p:tav tm="0">
                                          <p:val>
                                            <p:fltVal val="0.5"/>
                                          </p:val>
                                        </p:tav>
                                        <p:tav tm="100000">
                                          <p:val>
                                            <p:strVal val="#ppt_x"/>
                                          </p:val>
                                        </p:tav>
                                      </p:tavLst>
                                    </p:anim>
                                    <p:anim calcmode="lin" valueType="num">
                                      <p:cBhvr>
                                        <p:cTn id="214" dur="500" fill="hold"/>
                                        <p:tgtEl>
                                          <p:spTgt spid="34"/>
                                        </p:tgtEl>
                                        <p:attrNameLst>
                                          <p:attrName>ppt_y</p:attrName>
                                        </p:attrNameLst>
                                      </p:cBhvr>
                                      <p:tavLst>
                                        <p:tav tm="0">
                                          <p:val>
                                            <p:fltVal val="0.5"/>
                                          </p:val>
                                        </p:tav>
                                        <p:tav tm="100000">
                                          <p:val>
                                            <p:strVal val="#ppt_y"/>
                                          </p:val>
                                        </p:tav>
                                      </p:tavLst>
                                    </p:anim>
                                  </p:childTnLst>
                                </p:cTn>
                              </p:par>
                              <p:par>
                                <p:cTn id="215" presetID="53" presetClass="entr" presetSubtype="528" fill="hold" grpId="0" nodeType="withEffect">
                                  <p:stCondLst>
                                    <p:cond delay="0"/>
                                  </p:stCondLst>
                                  <p:childTnLst>
                                    <p:set>
                                      <p:cBhvr>
                                        <p:cTn id="216" dur="1" fill="hold">
                                          <p:stCondLst>
                                            <p:cond delay="0"/>
                                          </p:stCondLst>
                                        </p:cTn>
                                        <p:tgtEl>
                                          <p:spTgt spid="27"/>
                                        </p:tgtEl>
                                        <p:attrNameLst>
                                          <p:attrName>style.visibility</p:attrName>
                                        </p:attrNameLst>
                                      </p:cBhvr>
                                      <p:to>
                                        <p:strVal val="visible"/>
                                      </p:to>
                                    </p:set>
                                    <p:anim calcmode="lin" valueType="num">
                                      <p:cBhvr>
                                        <p:cTn id="217" dur="500" fill="hold"/>
                                        <p:tgtEl>
                                          <p:spTgt spid="27"/>
                                        </p:tgtEl>
                                        <p:attrNameLst>
                                          <p:attrName>ppt_w</p:attrName>
                                        </p:attrNameLst>
                                      </p:cBhvr>
                                      <p:tavLst>
                                        <p:tav tm="0">
                                          <p:val>
                                            <p:fltVal val="0"/>
                                          </p:val>
                                        </p:tav>
                                        <p:tav tm="100000">
                                          <p:val>
                                            <p:strVal val="#ppt_w"/>
                                          </p:val>
                                        </p:tav>
                                      </p:tavLst>
                                    </p:anim>
                                    <p:anim calcmode="lin" valueType="num">
                                      <p:cBhvr>
                                        <p:cTn id="218" dur="500" fill="hold"/>
                                        <p:tgtEl>
                                          <p:spTgt spid="27"/>
                                        </p:tgtEl>
                                        <p:attrNameLst>
                                          <p:attrName>ppt_h</p:attrName>
                                        </p:attrNameLst>
                                      </p:cBhvr>
                                      <p:tavLst>
                                        <p:tav tm="0">
                                          <p:val>
                                            <p:fltVal val="0"/>
                                          </p:val>
                                        </p:tav>
                                        <p:tav tm="100000">
                                          <p:val>
                                            <p:strVal val="#ppt_h"/>
                                          </p:val>
                                        </p:tav>
                                      </p:tavLst>
                                    </p:anim>
                                    <p:animEffect transition="in" filter="fade">
                                      <p:cBhvr>
                                        <p:cTn id="219" dur="500"/>
                                        <p:tgtEl>
                                          <p:spTgt spid="27"/>
                                        </p:tgtEl>
                                      </p:cBhvr>
                                    </p:animEffect>
                                    <p:anim calcmode="lin" valueType="num">
                                      <p:cBhvr>
                                        <p:cTn id="220" dur="500" fill="hold"/>
                                        <p:tgtEl>
                                          <p:spTgt spid="27"/>
                                        </p:tgtEl>
                                        <p:attrNameLst>
                                          <p:attrName>ppt_x</p:attrName>
                                        </p:attrNameLst>
                                      </p:cBhvr>
                                      <p:tavLst>
                                        <p:tav tm="0">
                                          <p:val>
                                            <p:fltVal val="0.5"/>
                                          </p:val>
                                        </p:tav>
                                        <p:tav tm="100000">
                                          <p:val>
                                            <p:strVal val="#ppt_x"/>
                                          </p:val>
                                        </p:tav>
                                      </p:tavLst>
                                    </p:anim>
                                    <p:anim calcmode="lin" valueType="num">
                                      <p:cBhvr>
                                        <p:cTn id="221" dur="500" fill="hold"/>
                                        <p:tgtEl>
                                          <p:spTgt spid="27"/>
                                        </p:tgtEl>
                                        <p:attrNameLst>
                                          <p:attrName>ppt_y</p:attrName>
                                        </p:attrNameLst>
                                      </p:cBhvr>
                                      <p:tavLst>
                                        <p:tav tm="0">
                                          <p:val>
                                            <p:fltVal val="0.5"/>
                                          </p:val>
                                        </p:tav>
                                        <p:tav tm="100000">
                                          <p:val>
                                            <p:strVal val="#ppt_y"/>
                                          </p:val>
                                        </p:tav>
                                      </p:tavLst>
                                    </p:anim>
                                  </p:childTnLst>
                                </p:cTn>
                              </p:par>
                            </p:childTnLst>
                          </p:cTn>
                        </p:par>
                        <p:par>
                          <p:cTn id="222" fill="hold">
                            <p:stCondLst>
                              <p:cond delay="14000"/>
                            </p:stCondLst>
                            <p:childTnLst>
                              <p:par>
                                <p:cTn id="223" presetID="53" presetClass="entr" presetSubtype="16" fill="hold" grpId="0" nodeType="afterEffect">
                                  <p:stCondLst>
                                    <p:cond delay="0"/>
                                  </p:stCondLst>
                                  <p:childTnLst>
                                    <p:set>
                                      <p:cBhvr>
                                        <p:cTn id="224" dur="1" fill="hold">
                                          <p:stCondLst>
                                            <p:cond delay="0"/>
                                          </p:stCondLst>
                                        </p:cTn>
                                        <p:tgtEl>
                                          <p:spTgt spid="42"/>
                                        </p:tgtEl>
                                        <p:attrNameLst>
                                          <p:attrName>style.visibility</p:attrName>
                                        </p:attrNameLst>
                                      </p:cBhvr>
                                      <p:to>
                                        <p:strVal val="visible"/>
                                      </p:to>
                                    </p:set>
                                    <p:anim calcmode="lin" valueType="num">
                                      <p:cBhvr>
                                        <p:cTn id="225" dur="500" fill="hold"/>
                                        <p:tgtEl>
                                          <p:spTgt spid="42"/>
                                        </p:tgtEl>
                                        <p:attrNameLst>
                                          <p:attrName>ppt_w</p:attrName>
                                        </p:attrNameLst>
                                      </p:cBhvr>
                                      <p:tavLst>
                                        <p:tav tm="0">
                                          <p:val>
                                            <p:fltVal val="0"/>
                                          </p:val>
                                        </p:tav>
                                        <p:tav tm="100000">
                                          <p:val>
                                            <p:strVal val="#ppt_w"/>
                                          </p:val>
                                        </p:tav>
                                      </p:tavLst>
                                    </p:anim>
                                    <p:anim calcmode="lin" valueType="num">
                                      <p:cBhvr>
                                        <p:cTn id="226" dur="500" fill="hold"/>
                                        <p:tgtEl>
                                          <p:spTgt spid="42"/>
                                        </p:tgtEl>
                                        <p:attrNameLst>
                                          <p:attrName>ppt_h</p:attrName>
                                        </p:attrNameLst>
                                      </p:cBhvr>
                                      <p:tavLst>
                                        <p:tav tm="0">
                                          <p:val>
                                            <p:fltVal val="0"/>
                                          </p:val>
                                        </p:tav>
                                        <p:tav tm="100000">
                                          <p:val>
                                            <p:strVal val="#ppt_h"/>
                                          </p:val>
                                        </p:tav>
                                      </p:tavLst>
                                    </p:anim>
                                    <p:animEffect transition="in" filter="fade">
                                      <p:cBhvr>
                                        <p:cTn id="227" dur="500"/>
                                        <p:tgtEl>
                                          <p:spTgt spid="42"/>
                                        </p:tgtEl>
                                      </p:cBhvr>
                                    </p:animEffect>
                                  </p:childTnLst>
                                </p:cTn>
                              </p:par>
                            </p:childTnLst>
                          </p:cTn>
                        </p:par>
                        <p:par>
                          <p:cTn id="228" fill="hold">
                            <p:stCondLst>
                              <p:cond delay="14500"/>
                            </p:stCondLst>
                            <p:childTnLst>
                              <p:par>
                                <p:cTn id="229" presetID="42" presetClass="entr" presetSubtype="0" fill="hold" grpId="0" nodeType="afterEffect">
                                  <p:stCondLst>
                                    <p:cond delay="0"/>
                                  </p:stCondLst>
                                  <p:childTnLst>
                                    <p:set>
                                      <p:cBhvr>
                                        <p:cTn id="230" dur="1" fill="hold">
                                          <p:stCondLst>
                                            <p:cond delay="0"/>
                                          </p:stCondLst>
                                        </p:cTn>
                                        <p:tgtEl>
                                          <p:spTgt spid="61"/>
                                        </p:tgtEl>
                                        <p:attrNameLst>
                                          <p:attrName>style.visibility</p:attrName>
                                        </p:attrNameLst>
                                      </p:cBhvr>
                                      <p:to>
                                        <p:strVal val="visible"/>
                                      </p:to>
                                    </p:set>
                                    <p:animEffect transition="in" filter="fade">
                                      <p:cBhvr>
                                        <p:cTn id="231" dur="1000"/>
                                        <p:tgtEl>
                                          <p:spTgt spid="61"/>
                                        </p:tgtEl>
                                      </p:cBhvr>
                                    </p:animEffect>
                                    <p:anim calcmode="lin" valueType="num">
                                      <p:cBhvr>
                                        <p:cTn id="232" dur="1000" fill="hold"/>
                                        <p:tgtEl>
                                          <p:spTgt spid="61"/>
                                        </p:tgtEl>
                                        <p:attrNameLst>
                                          <p:attrName>ppt_x</p:attrName>
                                        </p:attrNameLst>
                                      </p:cBhvr>
                                      <p:tavLst>
                                        <p:tav tm="0">
                                          <p:val>
                                            <p:strVal val="#ppt_x"/>
                                          </p:val>
                                        </p:tav>
                                        <p:tav tm="100000">
                                          <p:val>
                                            <p:strVal val="#ppt_x"/>
                                          </p:val>
                                        </p:tav>
                                      </p:tavLst>
                                    </p:anim>
                                    <p:anim calcmode="lin" valueType="num">
                                      <p:cBhvr>
                                        <p:cTn id="233" dur="1000" fill="hold"/>
                                        <p:tgtEl>
                                          <p:spTgt spid="61"/>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50"/>
                                        </p:tgtEl>
                                        <p:attrNameLst>
                                          <p:attrName>style.visibility</p:attrName>
                                        </p:attrNameLst>
                                      </p:cBhvr>
                                      <p:to>
                                        <p:strVal val="visible"/>
                                      </p:to>
                                    </p:set>
                                    <p:animEffect transition="in" filter="fade">
                                      <p:cBhvr>
                                        <p:cTn id="236" dur="1000"/>
                                        <p:tgtEl>
                                          <p:spTgt spid="50"/>
                                        </p:tgtEl>
                                      </p:cBhvr>
                                    </p:animEffect>
                                    <p:anim calcmode="lin" valueType="num">
                                      <p:cBhvr>
                                        <p:cTn id="237" dur="1000" fill="hold"/>
                                        <p:tgtEl>
                                          <p:spTgt spid="50"/>
                                        </p:tgtEl>
                                        <p:attrNameLst>
                                          <p:attrName>ppt_x</p:attrName>
                                        </p:attrNameLst>
                                      </p:cBhvr>
                                      <p:tavLst>
                                        <p:tav tm="0">
                                          <p:val>
                                            <p:strVal val="#ppt_x"/>
                                          </p:val>
                                        </p:tav>
                                        <p:tav tm="100000">
                                          <p:val>
                                            <p:strVal val="#ppt_x"/>
                                          </p:val>
                                        </p:tav>
                                      </p:tavLst>
                                    </p:anim>
                                    <p:anim calcmode="lin" valueType="num">
                                      <p:cBhvr>
                                        <p:cTn id="238"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8" grpId="0"/>
      <p:bldP spid="29" grpId="0" animBg="1"/>
      <p:bldP spid="30" grpId="0" animBg="1"/>
      <p:bldP spid="31" grpId="0" animBg="1"/>
      <p:bldP spid="32" grpId="0" animBg="1"/>
      <p:bldP spid="33" grpId="0" animBg="1"/>
      <p:bldP spid="34" grpId="0" animBg="1"/>
      <p:bldP spid="23" grpId="0" animBg="1"/>
      <p:bldP spid="24" grpId="0" animBg="1"/>
      <p:bldP spid="25" grpId="0" animBg="1"/>
      <p:bldP spid="26" grpId="0" animBg="1"/>
      <p:bldP spid="27" grpId="0" animBg="1"/>
      <p:bldP spid="28" grpId="0" animBg="1"/>
      <p:bldP spid="39" grpId="0" animBg="1"/>
      <p:bldP spid="40" grpId="0" animBg="1"/>
      <p:bldP spid="41" grpId="0" animBg="1"/>
      <p:bldP spid="42" grpId="0" animBg="1"/>
      <p:bldP spid="43" grpId="0" animBg="1"/>
      <p:bldP spid="44" grpId="0" animBg="1"/>
      <p:bldP spid="49" grpId="0" animBg="1"/>
      <p:bldP spid="50" grpId="0" animBg="1"/>
      <p:bldP spid="51" grpId="0" animBg="1"/>
      <p:bldP spid="52" grpId="0" animBg="1"/>
      <p:bldP spid="55" grpId="0" animBg="1"/>
      <p:bldP spid="56" grpId="0" animBg="1"/>
      <p:bldP spid="57" grpId="0"/>
      <p:bldP spid="58" grpId="0"/>
      <p:bldP spid="59" grpId="0"/>
      <p:bldP spid="60" grpId="0"/>
      <p:bldP spid="61" grpId="0"/>
      <p:bldP spid="62" grpId="0"/>
      <p:bldP spid="64"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7" name="Freeform: Shape 66">
            <a:extLst>
              <a:ext uri="{FF2B5EF4-FFF2-40B4-BE49-F238E27FC236}">
                <a16:creationId xmlns:a16="http://schemas.microsoft.com/office/drawing/2014/main" id="{CDC9E3A9-7C0C-4EAA-AFC1-B154AB658EBB}"/>
              </a:ext>
            </a:extLst>
          </p:cNvPr>
          <p:cNvSpPr/>
          <p:nvPr/>
        </p:nvSpPr>
        <p:spPr>
          <a:xfrm>
            <a:off x="173472" y="2781537"/>
            <a:ext cx="2340864" cy="3840480"/>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BC1FC701-20FA-4522-8E6B-A50F331F053F}"/>
              </a:ext>
            </a:extLst>
          </p:cNvPr>
          <p:cNvSpPr/>
          <p:nvPr/>
        </p:nvSpPr>
        <p:spPr>
          <a:xfrm>
            <a:off x="9655713" y="1116240"/>
            <a:ext cx="2338167" cy="3448377"/>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781C786-643A-41CD-8C9C-7C42DA0FE0F6}"/>
              </a:ext>
            </a:extLst>
          </p:cNvPr>
          <p:cNvSpPr/>
          <p:nvPr/>
        </p:nvSpPr>
        <p:spPr>
          <a:xfrm rot="10800000">
            <a:off x="4397206" y="1502603"/>
            <a:ext cx="1774994" cy="762000"/>
          </a:xfrm>
          <a:custGeom>
            <a:avLst/>
            <a:gdLst>
              <a:gd name="connsiteX0" fmla="*/ 1466545 w 1774994"/>
              <a:gd name="connsiteY0" fmla="*/ 762000 h 762000"/>
              <a:gd name="connsiteX1" fmla="*/ 0 w 1774994"/>
              <a:gd name="connsiteY1" fmla="*/ 762000 h 762000"/>
              <a:gd name="connsiteX2" fmla="*/ 47949 w 1774994"/>
              <a:gd name="connsiteY2" fmla="*/ 673660 h 762000"/>
              <a:gd name="connsiteX3" fmla="*/ 109028 w 1774994"/>
              <a:gd name="connsiteY3" fmla="*/ 371123 h 762000"/>
              <a:gd name="connsiteX4" fmla="*/ 55116 w 1774994"/>
              <a:gd name="connsiteY4" fmla="*/ 86129 h 762000"/>
              <a:gd name="connsiteX5" fmla="*/ 11696 w 1774994"/>
              <a:gd name="connsiteY5" fmla="*/ 0 h 762000"/>
              <a:gd name="connsiteX6" fmla="*/ 1466545 w 1774994"/>
              <a:gd name="connsiteY6" fmla="*/ 0 h 762000"/>
              <a:gd name="connsiteX7" fmla="*/ 1774994 w 1774994"/>
              <a:gd name="connsiteY7" fmla="*/ 381000 h 762000"/>
              <a:gd name="connsiteX8" fmla="*/ 1466545 w 1774994"/>
              <a:gd name="connsiteY8"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4994" h="762000">
                <a:moveTo>
                  <a:pt x="1466545" y="762000"/>
                </a:moveTo>
                <a:lnTo>
                  <a:pt x="0" y="762000"/>
                </a:lnTo>
                <a:lnTo>
                  <a:pt x="47949" y="673660"/>
                </a:lnTo>
                <a:cubicBezTo>
                  <a:pt x="87279" y="580672"/>
                  <a:pt x="109028" y="478438"/>
                  <a:pt x="109028" y="371123"/>
                </a:cubicBezTo>
                <a:cubicBezTo>
                  <a:pt x="109028" y="270516"/>
                  <a:pt x="89913" y="174373"/>
                  <a:pt x="55116" y="86129"/>
                </a:cubicBezTo>
                <a:lnTo>
                  <a:pt x="11696" y="0"/>
                </a:lnTo>
                <a:lnTo>
                  <a:pt x="1466545" y="0"/>
                </a:lnTo>
                <a:cubicBezTo>
                  <a:pt x="1636896" y="0"/>
                  <a:pt x="1774994" y="170580"/>
                  <a:pt x="1774994" y="381000"/>
                </a:cubicBezTo>
                <a:cubicBezTo>
                  <a:pt x="1774994" y="591420"/>
                  <a:pt x="1636896" y="762000"/>
                  <a:pt x="1466545" y="7620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0AA4CD5-5602-4CC5-B3EB-9ABE82F12297}"/>
              </a:ext>
            </a:extLst>
          </p:cNvPr>
          <p:cNvSpPr/>
          <p:nvPr/>
        </p:nvSpPr>
        <p:spPr>
          <a:xfrm>
            <a:off x="7391400" y="2855755"/>
            <a:ext cx="1780186" cy="762000"/>
          </a:xfrm>
          <a:custGeom>
            <a:avLst/>
            <a:gdLst>
              <a:gd name="connsiteX0" fmla="*/ 1587 w 1780186"/>
              <a:gd name="connsiteY0" fmla="*/ 0 h 762000"/>
              <a:gd name="connsiteX1" fmla="*/ 1471736 w 1780186"/>
              <a:gd name="connsiteY1" fmla="*/ 0 h 762000"/>
              <a:gd name="connsiteX2" fmla="*/ 1780186 w 1780186"/>
              <a:gd name="connsiteY2" fmla="*/ 381000 h 762000"/>
              <a:gd name="connsiteX3" fmla="*/ 1471736 w 1780186"/>
              <a:gd name="connsiteY3" fmla="*/ 762000 h 762000"/>
              <a:gd name="connsiteX4" fmla="*/ 0 w 1780186"/>
              <a:gd name="connsiteY4" fmla="*/ 762000 h 762000"/>
              <a:gd name="connsiteX5" fmla="*/ 42708 w 1780186"/>
              <a:gd name="connsiteY5" fmla="*/ 683316 h 762000"/>
              <a:gd name="connsiteX6" fmla="*/ 103787 w 1780186"/>
              <a:gd name="connsiteY6" fmla="*/ 380779 h 762000"/>
              <a:gd name="connsiteX7" fmla="*/ 49875 w 1780186"/>
              <a:gd name="connsiteY7" fmla="*/ 95785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80186" h="762000">
                <a:moveTo>
                  <a:pt x="1587" y="0"/>
                </a:moveTo>
                <a:lnTo>
                  <a:pt x="1471736" y="0"/>
                </a:lnTo>
                <a:cubicBezTo>
                  <a:pt x="1642088" y="0"/>
                  <a:pt x="1780186" y="170580"/>
                  <a:pt x="1780186" y="381000"/>
                </a:cubicBezTo>
                <a:cubicBezTo>
                  <a:pt x="1780186" y="591420"/>
                  <a:pt x="1642088" y="762000"/>
                  <a:pt x="1471736" y="762000"/>
                </a:cubicBezTo>
                <a:lnTo>
                  <a:pt x="0" y="762000"/>
                </a:lnTo>
                <a:lnTo>
                  <a:pt x="42708" y="683316"/>
                </a:lnTo>
                <a:cubicBezTo>
                  <a:pt x="82038" y="590328"/>
                  <a:pt x="103787" y="488094"/>
                  <a:pt x="103787" y="380779"/>
                </a:cubicBezTo>
                <a:cubicBezTo>
                  <a:pt x="103787" y="280172"/>
                  <a:pt x="84672" y="184029"/>
                  <a:pt x="49875" y="95785"/>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CB3365D-AD11-4124-8535-6B47BE931C7C}"/>
              </a:ext>
            </a:extLst>
          </p:cNvPr>
          <p:cNvSpPr/>
          <p:nvPr/>
        </p:nvSpPr>
        <p:spPr>
          <a:xfrm>
            <a:off x="5943600" y="4333891"/>
            <a:ext cx="1804873" cy="762000"/>
          </a:xfrm>
          <a:custGeom>
            <a:avLst/>
            <a:gdLst>
              <a:gd name="connsiteX0" fmla="*/ 67367 w 1804873"/>
              <a:gd name="connsiteY0" fmla="*/ 0 h 762000"/>
              <a:gd name="connsiteX1" fmla="*/ 1496424 w 1804873"/>
              <a:gd name="connsiteY1" fmla="*/ 0 h 762000"/>
              <a:gd name="connsiteX2" fmla="*/ 1804873 w 1804873"/>
              <a:gd name="connsiteY2" fmla="*/ 381000 h 762000"/>
              <a:gd name="connsiteX3" fmla="*/ 1496424 w 1804873"/>
              <a:gd name="connsiteY3" fmla="*/ 762000 h 762000"/>
              <a:gd name="connsiteX4" fmla="*/ 0 w 1804873"/>
              <a:gd name="connsiteY4" fmla="*/ 762000 h 762000"/>
              <a:gd name="connsiteX5" fmla="*/ 6167 w 1804873"/>
              <a:gd name="connsiteY5" fmla="*/ 754526 h 762000"/>
              <a:gd name="connsiteX6" fmla="*/ 138907 w 1804873"/>
              <a:gd name="connsiteY6" fmla="*/ 319963 h 762000"/>
              <a:gd name="connsiteX7" fmla="*/ 84995 w 1804873"/>
              <a:gd name="connsiteY7" fmla="*/ 34969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04873" h="762000">
                <a:moveTo>
                  <a:pt x="67367" y="0"/>
                </a:moveTo>
                <a:lnTo>
                  <a:pt x="1496424" y="0"/>
                </a:lnTo>
                <a:cubicBezTo>
                  <a:pt x="1666775" y="0"/>
                  <a:pt x="1804873" y="170580"/>
                  <a:pt x="1804873" y="381000"/>
                </a:cubicBezTo>
                <a:cubicBezTo>
                  <a:pt x="1804873" y="591420"/>
                  <a:pt x="1666775" y="762000"/>
                  <a:pt x="1496424" y="762000"/>
                </a:cubicBezTo>
                <a:lnTo>
                  <a:pt x="0" y="762000"/>
                </a:lnTo>
                <a:lnTo>
                  <a:pt x="6167" y="754526"/>
                </a:lnTo>
                <a:cubicBezTo>
                  <a:pt x="89972" y="630477"/>
                  <a:pt x="138907" y="480935"/>
                  <a:pt x="138907" y="319963"/>
                </a:cubicBezTo>
                <a:cubicBezTo>
                  <a:pt x="138907" y="219356"/>
                  <a:pt x="119792" y="123213"/>
                  <a:pt x="84995" y="34969"/>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8207FB1B-4371-4684-9FDC-51470B8765EE}"/>
              </a:ext>
            </a:extLst>
          </p:cNvPr>
          <p:cNvSpPr/>
          <p:nvPr/>
        </p:nvSpPr>
        <p:spPr>
          <a:xfrm rot="10800000">
            <a:off x="2992161" y="2978423"/>
            <a:ext cx="1808439" cy="762000"/>
          </a:xfrm>
          <a:custGeom>
            <a:avLst/>
            <a:gdLst>
              <a:gd name="connsiteX0" fmla="*/ 1499990 w 1808439"/>
              <a:gd name="connsiteY0" fmla="*/ 762000 h 762000"/>
              <a:gd name="connsiteX1" fmla="*/ 55128 w 1808439"/>
              <a:gd name="connsiteY1" fmla="*/ 762000 h 762000"/>
              <a:gd name="connsiteX2" fmla="*/ 70960 w 1808439"/>
              <a:gd name="connsiteY2" fmla="*/ 732832 h 762000"/>
              <a:gd name="connsiteX3" fmla="*/ 132039 w 1808439"/>
              <a:gd name="connsiteY3" fmla="*/ 430295 h 762000"/>
              <a:gd name="connsiteX4" fmla="*/ 14600 w 1808439"/>
              <a:gd name="connsiteY4" fmla="*/ 19287 h 762000"/>
              <a:gd name="connsiteX5" fmla="*/ 0 w 1808439"/>
              <a:gd name="connsiteY5" fmla="*/ 0 h 762000"/>
              <a:gd name="connsiteX6" fmla="*/ 1499990 w 1808439"/>
              <a:gd name="connsiteY6" fmla="*/ 0 h 762000"/>
              <a:gd name="connsiteX7" fmla="*/ 1808439 w 1808439"/>
              <a:gd name="connsiteY7" fmla="*/ 381000 h 762000"/>
              <a:gd name="connsiteX8" fmla="*/ 1499990 w 1808439"/>
              <a:gd name="connsiteY8"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8439" h="762000">
                <a:moveTo>
                  <a:pt x="1499990" y="762000"/>
                </a:moveTo>
                <a:lnTo>
                  <a:pt x="55128" y="762000"/>
                </a:lnTo>
                <a:lnTo>
                  <a:pt x="70960" y="732832"/>
                </a:lnTo>
                <a:cubicBezTo>
                  <a:pt x="110290" y="639844"/>
                  <a:pt x="132039" y="537610"/>
                  <a:pt x="132039" y="430295"/>
                </a:cubicBezTo>
                <a:cubicBezTo>
                  <a:pt x="132039" y="279384"/>
                  <a:pt x="89030" y="138519"/>
                  <a:pt x="14600" y="19287"/>
                </a:cubicBezTo>
                <a:lnTo>
                  <a:pt x="0" y="0"/>
                </a:lnTo>
                <a:lnTo>
                  <a:pt x="1499990" y="0"/>
                </a:lnTo>
                <a:cubicBezTo>
                  <a:pt x="1670341" y="0"/>
                  <a:pt x="1808439" y="170580"/>
                  <a:pt x="1808439" y="381000"/>
                </a:cubicBezTo>
                <a:cubicBezTo>
                  <a:pt x="1808439" y="591420"/>
                  <a:pt x="1670341" y="762000"/>
                  <a:pt x="1499990" y="76200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7" name="TextBox 26">
            <a:extLst>
              <a:ext uri="{FF2B5EF4-FFF2-40B4-BE49-F238E27FC236}">
                <a16:creationId xmlns:a16="http://schemas.microsoft.com/office/drawing/2014/main" id="{1D690481-D825-4872-B56E-E180427C5D1D}"/>
              </a:ext>
            </a:extLst>
          </p:cNvPr>
          <p:cNvSpPr txBox="1"/>
          <p:nvPr/>
        </p:nvSpPr>
        <p:spPr>
          <a:xfrm>
            <a:off x="276634" y="3959352"/>
            <a:ext cx="2168818" cy="1892826"/>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28" name="Rectangle 27">
            <a:extLst>
              <a:ext uri="{FF2B5EF4-FFF2-40B4-BE49-F238E27FC236}">
                <a16:creationId xmlns:a16="http://schemas.microsoft.com/office/drawing/2014/main" id="{2A4F5EBE-57DD-4438-B903-01767AC47FAE}"/>
              </a:ext>
            </a:extLst>
          </p:cNvPr>
          <p:cNvSpPr>
            <a:spLocks noChangeAspect="1"/>
          </p:cNvSpPr>
          <p:nvPr/>
        </p:nvSpPr>
        <p:spPr>
          <a:xfrm>
            <a:off x="567958" y="3049052"/>
            <a:ext cx="1371600" cy="74814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BDDF8C60-9C3D-4CDF-B496-DD647B53BB28}"/>
              </a:ext>
            </a:extLst>
          </p:cNvPr>
          <p:cNvSpPr>
            <a:spLocks noChangeAspect="1"/>
          </p:cNvSpPr>
          <p:nvPr/>
        </p:nvSpPr>
        <p:spPr>
          <a:xfrm>
            <a:off x="5986271" y="1116240"/>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D7A8F957-A416-4ECB-AF41-9D6B3184189E}"/>
              </a:ext>
            </a:extLst>
          </p:cNvPr>
          <p:cNvGrpSpPr/>
          <p:nvPr/>
        </p:nvGrpSpPr>
        <p:grpSpPr>
          <a:xfrm>
            <a:off x="6305432" y="1426576"/>
            <a:ext cx="914400" cy="914430"/>
            <a:chOff x="6305432" y="1426576"/>
            <a:chExt cx="914400" cy="914430"/>
          </a:xfrm>
        </p:grpSpPr>
        <p:sp>
          <p:nvSpPr>
            <p:cNvPr id="29" name="Oval 28">
              <a:extLst>
                <a:ext uri="{FF2B5EF4-FFF2-40B4-BE49-F238E27FC236}">
                  <a16:creationId xmlns:a16="http://schemas.microsoft.com/office/drawing/2014/main" id="{80F79A7C-F698-449B-A7D9-444514C53554}"/>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3267E61B-3D5D-404C-8C6B-14F63F772B13}"/>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4C4F54"/>
                  </a:solidFill>
                  <a:latin typeface="Candara" panose="020E0502030303020204" pitchFamily="34" charset="0"/>
                </a:rPr>
                <a:t>STEP</a:t>
              </a:r>
              <a:endParaRPr lang="en-US" sz="100" b="1" dirty="0">
                <a:solidFill>
                  <a:srgbClr val="4C4F54"/>
                </a:solidFill>
                <a:latin typeface="Candara" panose="020E0502030303020204" pitchFamily="34" charset="0"/>
              </a:endParaRPr>
            </a:p>
            <a:p>
              <a:pPr algn="ctr"/>
              <a:r>
                <a:rPr lang="en-US" sz="2800" b="1" dirty="0">
                  <a:solidFill>
                    <a:srgbClr val="4C4F54"/>
                  </a:solidFill>
                </a:rPr>
                <a:t>04</a:t>
              </a:r>
            </a:p>
          </p:txBody>
        </p:sp>
      </p:grpSp>
      <p:sp>
        <p:nvSpPr>
          <p:cNvPr id="64" name="Freeform: Shape 63">
            <a:extLst>
              <a:ext uri="{FF2B5EF4-FFF2-40B4-BE49-F238E27FC236}">
                <a16:creationId xmlns:a16="http://schemas.microsoft.com/office/drawing/2014/main" id="{DF45F121-ACE6-4286-B33C-2C3888AA20A4}"/>
              </a:ext>
            </a:extLst>
          </p:cNvPr>
          <p:cNvSpPr>
            <a:spLocks noChangeAspect="1"/>
          </p:cNvSpPr>
          <p:nvPr/>
        </p:nvSpPr>
        <p:spPr>
          <a:xfrm rot="10800000">
            <a:off x="7334366" y="1847088"/>
            <a:ext cx="2321347" cy="742425"/>
          </a:xfrm>
          <a:custGeom>
            <a:avLst/>
            <a:gdLst>
              <a:gd name="connsiteX0" fmla="*/ 2321347 w 2321347"/>
              <a:gd name="connsiteY0" fmla="*/ 742425 h 742425"/>
              <a:gd name="connsiteX1" fmla="*/ 2113856 w 2321347"/>
              <a:gd name="connsiteY1" fmla="*/ 742425 h 742425"/>
              <a:gd name="connsiteX2" fmla="*/ 2105754 w 2321347"/>
              <a:gd name="connsiteY2" fmla="*/ 662063 h 742425"/>
              <a:gd name="connsiteX3" fmla="*/ 1647030 w 2321347"/>
              <a:gd name="connsiteY3" fmla="*/ 214666 h 742425"/>
              <a:gd name="connsiteX4" fmla="*/ 1558497 w 2321347"/>
              <a:gd name="connsiteY4" fmla="*/ 206855 h 742425"/>
              <a:gd name="connsiteX5" fmla="*/ 1558497 w 2321347"/>
              <a:gd name="connsiteY5" fmla="*/ 209870 h 742425"/>
              <a:gd name="connsiteX6" fmla="*/ 0 w 2321347"/>
              <a:gd name="connsiteY6" fmla="*/ 209870 h 742425"/>
              <a:gd name="connsiteX7" fmla="*/ 0 w 2321347"/>
              <a:gd name="connsiteY7" fmla="*/ 0 h 742425"/>
              <a:gd name="connsiteX8" fmla="*/ 1545865 w 2321347"/>
              <a:gd name="connsiteY8" fmla="*/ 0 h 742425"/>
              <a:gd name="connsiteX9" fmla="*/ 1558497 w 2321347"/>
              <a:gd name="connsiteY9" fmla="*/ 0 h 742425"/>
              <a:gd name="connsiteX10" fmla="*/ 1558497 w 2321347"/>
              <a:gd name="connsiteY10" fmla="*/ 1194 h 742425"/>
              <a:gd name="connsiteX11" fmla="*/ 1692999 w 2321347"/>
              <a:gd name="connsiteY11" fmla="*/ 13907 h 742425"/>
              <a:gd name="connsiteX12" fmla="*/ 2319092 w 2321347"/>
              <a:gd name="connsiteY12" fmla="*/ 697772 h 74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21347" h="742425">
                <a:moveTo>
                  <a:pt x="2321347" y="742425"/>
                </a:moveTo>
                <a:lnTo>
                  <a:pt x="2113856" y="742425"/>
                </a:lnTo>
                <a:lnTo>
                  <a:pt x="2105754" y="662063"/>
                </a:lnTo>
                <a:cubicBezTo>
                  <a:pt x="2059125" y="434193"/>
                  <a:pt x="1876880" y="255723"/>
                  <a:pt x="1647030" y="214666"/>
                </a:cubicBezTo>
                <a:lnTo>
                  <a:pt x="1558497" y="206855"/>
                </a:lnTo>
                <a:lnTo>
                  <a:pt x="1558497" y="209870"/>
                </a:lnTo>
                <a:lnTo>
                  <a:pt x="0" y="209870"/>
                </a:lnTo>
                <a:lnTo>
                  <a:pt x="0" y="0"/>
                </a:lnTo>
                <a:lnTo>
                  <a:pt x="1545865" y="0"/>
                </a:lnTo>
                <a:lnTo>
                  <a:pt x="1558497" y="0"/>
                </a:lnTo>
                <a:lnTo>
                  <a:pt x="1558497" y="1194"/>
                </a:lnTo>
                <a:lnTo>
                  <a:pt x="1692999" y="13907"/>
                </a:lnTo>
                <a:cubicBezTo>
                  <a:pt x="2026494" y="77806"/>
                  <a:pt x="2284266" y="354835"/>
                  <a:pt x="2319092" y="697772"/>
                </a:cubicBez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9AB84F9-DA10-4C9C-A4FD-CB9630130333}"/>
              </a:ext>
            </a:extLst>
          </p:cNvPr>
          <p:cNvSpPr>
            <a:spLocks noChangeAspect="1"/>
          </p:cNvSpPr>
          <p:nvPr/>
        </p:nvSpPr>
        <p:spPr>
          <a:xfrm>
            <a:off x="4619477" y="2532888"/>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FE7C4D0C-4B31-4F8C-89A8-38FA3F1A5676}"/>
              </a:ext>
            </a:extLst>
          </p:cNvPr>
          <p:cNvGrpSpPr/>
          <p:nvPr/>
        </p:nvGrpSpPr>
        <p:grpSpPr>
          <a:xfrm>
            <a:off x="6217988" y="4509416"/>
            <a:ext cx="1406161" cy="384721"/>
            <a:chOff x="6217988" y="4509416"/>
            <a:chExt cx="1406161" cy="384721"/>
          </a:xfrm>
        </p:grpSpPr>
        <p:sp>
          <p:nvSpPr>
            <p:cNvPr id="46" name="Freeform 171">
              <a:extLst>
                <a:ext uri="{FF2B5EF4-FFF2-40B4-BE49-F238E27FC236}">
                  <a16:creationId xmlns:a16="http://schemas.microsoft.com/office/drawing/2014/main" id="{3622C70F-06EE-41D3-BE42-76638312FA48}"/>
                </a:ext>
              </a:extLst>
            </p:cNvPr>
            <p:cNvSpPr>
              <a:spLocks noChangeAspect="1" noEditPoints="1"/>
            </p:cNvSpPr>
            <p:nvPr/>
          </p:nvSpPr>
          <p:spPr bwMode="auto">
            <a:xfrm>
              <a:off x="7317048" y="4564617"/>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4C4F54"/>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7" name="Text Box 10">
              <a:extLst>
                <a:ext uri="{FF2B5EF4-FFF2-40B4-BE49-F238E27FC236}">
                  <a16:creationId xmlns:a16="http://schemas.microsoft.com/office/drawing/2014/main" id="{FCA17FEB-CC50-4D5D-B908-8DDB036123F2}"/>
                </a:ext>
              </a:extLst>
            </p:cNvPr>
            <p:cNvSpPr txBox="1">
              <a:spLocks noChangeArrowheads="1"/>
            </p:cNvSpPr>
            <p:nvPr/>
          </p:nvSpPr>
          <p:spPr bwMode="auto">
            <a:xfrm>
              <a:off x="6217988" y="450941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a:p>
              <a:r>
                <a:rPr lang="en-US" sz="900" dirty="0">
                  <a:solidFill>
                    <a:srgbClr val="4C4F54"/>
                  </a:solidFill>
                  <a:latin typeface="Candara" panose="020E0502030303020204" pitchFamily="34" charset="0"/>
                </a:rPr>
                <a:t>Lorem ipsum dolor</a:t>
              </a:r>
            </a:p>
          </p:txBody>
        </p:sp>
      </p:grpSp>
      <p:grpSp>
        <p:nvGrpSpPr>
          <p:cNvPr id="9" name="Group 8">
            <a:extLst>
              <a:ext uri="{FF2B5EF4-FFF2-40B4-BE49-F238E27FC236}">
                <a16:creationId xmlns:a16="http://schemas.microsoft.com/office/drawing/2014/main" id="{ADE0E978-A6AF-49CB-9E84-3242F0624B59}"/>
              </a:ext>
            </a:extLst>
          </p:cNvPr>
          <p:cNvGrpSpPr/>
          <p:nvPr/>
        </p:nvGrpSpPr>
        <p:grpSpPr>
          <a:xfrm>
            <a:off x="3183061" y="3165832"/>
            <a:ext cx="1544720" cy="384721"/>
            <a:chOff x="3183061" y="3165832"/>
            <a:chExt cx="1544720" cy="384721"/>
          </a:xfrm>
        </p:grpSpPr>
        <p:sp>
          <p:nvSpPr>
            <p:cNvPr id="50" name="Text Box 10">
              <a:extLst>
                <a:ext uri="{FF2B5EF4-FFF2-40B4-BE49-F238E27FC236}">
                  <a16:creationId xmlns:a16="http://schemas.microsoft.com/office/drawing/2014/main" id="{97461F10-00B6-4B71-B5AE-061EF018B499}"/>
                </a:ext>
              </a:extLst>
            </p:cNvPr>
            <p:cNvSpPr txBox="1">
              <a:spLocks noChangeArrowheads="1"/>
            </p:cNvSpPr>
            <p:nvPr/>
          </p:nvSpPr>
          <p:spPr bwMode="auto">
            <a:xfrm>
              <a:off x="3471686" y="3165832"/>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a:p>
              <a:r>
                <a:rPr lang="en-US" sz="900" dirty="0">
                  <a:solidFill>
                    <a:srgbClr val="4C4F54"/>
                  </a:solidFill>
                  <a:latin typeface="Candara" panose="020E0502030303020204" pitchFamily="34" charset="0"/>
                </a:rPr>
                <a:t>Lorem ipsum dolor</a:t>
              </a:r>
            </a:p>
          </p:txBody>
        </p:sp>
        <p:sp>
          <p:nvSpPr>
            <p:cNvPr id="51" name="Freeform 39">
              <a:extLst>
                <a:ext uri="{FF2B5EF4-FFF2-40B4-BE49-F238E27FC236}">
                  <a16:creationId xmlns:a16="http://schemas.microsoft.com/office/drawing/2014/main" id="{E054AFD5-9E45-46F8-AA0A-E37CC311A84B}"/>
                </a:ext>
              </a:extLst>
            </p:cNvPr>
            <p:cNvSpPr>
              <a:spLocks noEditPoints="1"/>
            </p:cNvSpPr>
            <p:nvPr/>
          </p:nvSpPr>
          <p:spPr bwMode="auto">
            <a:xfrm>
              <a:off x="3183061" y="3211507"/>
              <a:ext cx="196215" cy="29337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a:extLst>
              <a:ext uri="{FF2B5EF4-FFF2-40B4-BE49-F238E27FC236}">
                <a16:creationId xmlns:a16="http://schemas.microsoft.com/office/drawing/2014/main" id="{C17D870C-E421-4F4F-A221-DD467300315C}"/>
              </a:ext>
            </a:extLst>
          </p:cNvPr>
          <p:cNvGrpSpPr/>
          <p:nvPr/>
        </p:nvGrpSpPr>
        <p:grpSpPr>
          <a:xfrm>
            <a:off x="7573482" y="3044394"/>
            <a:ext cx="1402434" cy="384721"/>
            <a:chOff x="7573482" y="3044394"/>
            <a:chExt cx="1402434" cy="384721"/>
          </a:xfrm>
        </p:grpSpPr>
        <p:sp>
          <p:nvSpPr>
            <p:cNvPr id="48" name="Text Box 10">
              <a:extLst>
                <a:ext uri="{FF2B5EF4-FFF2-40B4-BE49-F238E27FC236}">
                  <a16:creationId xmlns:a16="http://schemas.microsoft.com/office/drawing/2014/main" id="{BC907D85-DC7D-4484-9A82-49E95ADF36C7}"/>
                </a:ext>
              </a:extLst>
            </p:cNvPr>
            <p:cNvSpPr txBox="1">
              <a:spLocks noChangeArrowheads="1"/>
            </p:cNvSpPr>
            <p:nvPr/>
          </p:nvSpPr>
          <p:spPr bwMode="auto">
            <a:xfrm>
              <a:off x="7573482" y="304439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a:p>
              <a:r>
                <a:rPr lang="en-US" sz="900" dirty="0">
                  <a:solidFill>
                    <a:srgbClr val="4C4F54"/>
                  </a:solidFill>
                  <a:latin typeface="Candara" panose="020E0502030303020204" pitchFamily="34" charset="0"/>
                </a:rPr>
                <a:t>Lorem ipsum dolor</a:t>
              </a:r>
            </a:p>
          </p:txBody>
        </p:sp>
        <p:sp>
          <p:nvSpPr>
            <p:cNvPr id="52" name="Freeform 101">
              <a:extLst>
                <a:ext uri="{FF2B5EF4-FFF2-40B4-BE49-F238E27FC236}">
                  <a16:creationId xmlns:a16="http://schemas.microsoft.com/office/drawing/2014/main" id="{D66C3DBE-C7E1-47C3-A906-25981AA76AAA}"/>
                </a:ext>
              </a:extLst>
            </p:cNvPr>
            <p:cNvSpPr>
              <a:spLocks noChangeAspect="1" noEditPoints="1"/>
            </p:cNvSpPr>
            <p:nvPr/>
          </p:nvSpPr>
          <p:spPr bwMode="auto">
            <a:xfrm>
              <a:off x="8679408" y="3096977"/>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a:extLst>
              <a:ext uri="{FF2B5EF4-FFF2-40B4-BE49-F238E27FC236}">
                <a16:creationId xmlns:a16="http://schemas.microsoft.com/office/drawing/2014/main" id="{EBCF84E3-52F4-4C01-A819-8B797C7C1435}"/>
              </a:ext>
            </a:extLst>
          </p:cNvPr>
          <p:cNvGrpSpPr/>
          <p:nvPr/>
        </p:nvGrpSpPr>
        <p:grpSpPr>
          <a:xfrm>
            <a:off x="4539843" y="1671013"/>
            <a:ext cx="1580422" cy="384721"/>
            <a:chOff x="4539843" y="1671013"/>
            <a:chExt cx="1580422" cy="384721"/>
          </a:xfrm>
        </p:grpSpPr>
        <p:sp>
          <p:nvSpPr>
            <p:cNvPr id="49" name="Text Box 10">
              <a:extLst>
                <a:ext uri="{FF2B5EF4-FFF2-40B4-BE49-F238E27FC236}">
                  <a16:creationId xmlns:a16="http://schemas.microsoft.com/office/drawing/2014/main" id="{E61897A4-A8C1-41C4-9FEB-1E5394B1EC17}"/>
                </a:ext>
              </a:extLst>
            </p:cNvPr>
            <p:cNvSpPr txBox="1">
              <a:spLocks noChangeArrowheads="1"/>
            </p:cNvSpPr>
            <p:nvPr/>
          </p:nvSpPr>
          <p:spPr bwMode="auto">
            <a:xfrm>
              <a:off x="4864170" y="1671013"/>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a:p>
              <a:r>
                <a:rPr lang="en-US" sz="900" dirty="0">
                  <a:solidFill>
                    <a:srgbClr val="4C4F54"/>
                  </a:solidFill>
                  <a:latin typeface="Candara" panose="020E0502030303020204" pitchFamily="34" charset="0"/>
                </a:rPr>
                <a:t>Lorem ipsum dolor</a:t>
              </a:r>
            </a:p>
          </p:txBody>
        </p:sp>
        <p:sp>
          <p:nvSpPr>
            <p:cNvPr id="53" name="Freeform 91">
              <a:extLst>
                <a:ext uri="{FF2B5EF4-FFF2-40B4-BE49-F238E27FC236}">
                  <a16:creationId xmlns:a16="http://schemas.microsoft.com/office/drawing/2014/main" id="{0C3D9C2F-B04D-4EB1-90B7-F93F344C6D96}"/>
                </a:ext>
              </a:extLst>
            </p:cNvPr>
            <p:cNvSpPr>
              <a:spLocks noChangeAspect="1" noEditPoints="1"/>
            </p:cNvSpPr>
            <p:nvPr/>
          </p:nvSpPr>
          <p:spPr bwMode="auto">
            <a:xfrm>
              <a:off x="4539843" y="1716717"/>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54" name="Group 53">
            <a:extLst>
              <a:ext uri="{FF2B5EF4-FFF2-40B4-BE49-F238E27FC236}">
                <a16:creationId xmlns:a16="http://schemas.microsoft.com/office/drawing/2014/main" id="{932EF20E-1709-4E83-8C07-66DE3AD6EEA6}"/>
              </a:ext>
            </a:extLst>
          </p:cNvPr>
          <p:cNvGrpSpPr/>
          <p:nvPr/>
        </p:nvGrpSpPr>
        <p:grpSpPr>
          <a:xfrm>
            <a:off x="6294575" y="2784226"/>
            <a:ext cx="914400" cy="914430"/>
            <a:chOff x="6305432" y="1426576"/>
            <a:chExt cx="914400" cy="914430"/>
          </a:xfrm>
        </p:grpSpPr>
        <p:sp>
          <p:nvSpPr>
            <p:cNvPr id="55" name="Oval 54">
              <a:extLst>
                <a:ext uri="{FF2B5EF4-FFF2-40B4-BE49-F238E27FC236}">
                  <a16:creationId xmlns:a16="http://schemas.microsoft.com/office/drawing/2014/main" id="{97C9665F-4FE7-486D-B21C-20D62FFB8C2B}"/>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56" name="TextBox 55">
              <a:extLst>
                <a:ext uri="{FF2B5EF4-FFF2-40B4-BE49-F238E27FC236}">
                  <a16:creationId xmlns:a16="http://schemas.microsoft.com/office/drawing/2014/main" id="{69F30FCE-F895-4C1A-9E93-4DB1D3E8E7F2}"/>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4C4F54"/>
                  </a:solidFill>
                  <a:latin typeface="Candara" panose="020E0502030303020204" pitchFamily="34" charset="0"/>
                </a:rPr>
                <a:t>STEP</a:t>
              </a:r>
              <a:endParaRPr lang="en-US" sz="100" b="1" dirty="0">
                <a:solidFill>
                  <a:srgbClr val="4C4F54"/>
                </a:solidFill>
                <a:latin typeface="Candara" panose="020E0502030303020204" pitchFamily="34" charset="0"/>
              </a:endParaRPr>
            </a:p>
            <a:p>
              <a:pPr algn="ctr"/>
              <a:r>
                <a:rPr lang="en-US" sz="2800" b="1" dirty="0">
                  <a:solidFill>
                    <a:srgbClr val="4C4F54"/>
                  </a:solidFill>
                </a:rPr>
                <a:t>03</a:t>
              </a:r>
            </a:p>
          </p:txBody>
        </p:sp>
      </p:grpSp>
      <p:grpSp>
        <p:nvGrpSpPr>
          <p:cNvPr id="57" name="Group 56">
            <a:extLst>
              <a:ext uri="{FF2B5EF4-FFF2-40B4-BE49-F238E27FC236}">
                <a16:creationId xmlns:a16="http://schemas.microsoft.com/office/drawing/2014/main" id="{B06D79E8-571F-4A69-8041-F365D4714673}"/>
              </a:ext>
            </a:extLst>
          </p:cNvPr>
          <p:cNvGrpSpPr/>
          <p:nvPr/>
        </p:nvGrpSpPr>
        <p:grpSpPr>
          <a:xfrm>
            <a:off x="4938638" y="2852692"/>
            <a:ext cx="914400" cy="914430"/>
            <a:chOff x="6305432" y="1426576"/>
            <a:chExt cx="914400" cy="914430"/>
          </a:xfrm>
        </p:grpSpPr>
        <p:sp>
          <p:nvSpPr>
            <p:cNvPr id="58" name="Oval 57">
              <a:extLst>
                <a:ext uri="{FF2B5EF4-FFF2-40B4-BE49-F238E27FC236}">
                  <a16:creationId xmlns:a16="http://schemas.microsoft.com/office/drawing/2014/main" id="{5044A974-3E5A-40EA-AEBD-54B418BF1140}"/>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59" name="TextBox 58">
              <a:extLst>
                <a:ext uri="{FF2B5EF4-FFF2-40B4-BE49-F238E27FC236}">
                  <a16:creationId xmlns:a16="http://schemas.microsoft.com/office/drawing/2014/main" id="{9B8CC838-BE8D-4B5A-B0E4-41033E380A06}"/>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4C4F54"/>
                  </a:solidFill>
                  <a:latin typeface="Candara" panose="020E0502030303020204" pitchFamily="34" charset="0"/>
                </a:rPr>
                <a:t>STEP</a:t>
              </a:r>
              <a:endParaRPr lang="en-US" sz="100" b="1" dirty="0">
                <a:solidFill>
                  <a:srgbClr val="4C4F54"/>
                </a:solidFill>
                <a:latin typeface="Candara" panose="020E0502030303020204" pitchFamily="34" charset="0"/>
              </a:endParaRPr>
            </a:p>
            <a:p>
              <a:pPr algn="ctr"/>
              <a:r>
                <a:rPr lang="en-US" sz="2800" b="1" dirty="0">
                  <a:solidFill>
                    <a:srgbClr val="4C4F54"/>
                  </a:solidFill>
                </a:rPr>
                <a:t>02</a:t>
              </a:r>
            </a:p>
          </p:txBody>
        </p:sp>
      </p:grpSp>
      <p:grpSp>
        <p:nvGrpSpPr>
          <p:cNvPr id="60" name="Group 59">
            <a:extLst>
              <a:ext uri="{FF2B5EF4-FFF2-40B4-BE49-F238E27FC236}">
                <a16:creationId xmlns:a16="http://schemas.microsoft.com/office/drawing/2014/main" id="{E4E73ECF-2E1D-4904-B3F4-E994AF120D8C}"/>
              </a:ext>
            </a:extLst>
          </p:cNvPr>
          <p:cNvGrpSpPr/>
          <p:nvPr/>
        </p:nvGrpSpPr>
        <p:grpSpPr>
          <a:xfrm>
            <a:off x="4917507" y="4196860"/>
            <a:ext cx="914400" cy="914430"/>
            <a:chOff x="6305432" y="1426576"/>
            <a:chExt cx="914400" cy="914430"/>
          </a:xfrm>
        </p:grpSpPr>
        <p:sp>
          <p:nvSpPr>
            <p:cNvPr id="61" name="Oval 60">
              <a:extLst>
                <a:ext uri="{FF2B5EF4-FFF2-40B4-BE49-F238E27FC236}">
                  <a16:creationId xmlns:a16="http://schemas.microsoft.com/office/drawing/2014/main" id="{1FAA4948-CBAF-4C76-8B2F-86EEA14BEC95}"/>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A8D08071-8BB5-40E3-A77C-5B0706D2BF5C}"/>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4C4F54"/>
                  </a:solidFill>
                  <a:latin typeface="Candara" panose="020E0502030303020204" pitchFamily="34" charset="0"/>
                </a:rPr>
                <a:t>STEP</a:t>
              </a:r>
              <a:endParaRPr lang="en-US" sz="100" b="1" dirty="0">
                <a:solidFill>
                  <a:srgbClr val="4C4F54"/>
                </a:solidFill>
                <a:latin typeface="Candara" panose="020E0502030303020204" pitchFamily="34" charset="0"/>
              </a:endParaRPr>
            </a:p>
            <a:p>
              <a:pPr algn="ctr"/>
              <a:r>
                <a:rPr lang="en-US" sz="2800" b="1" dirty="0">
                  <a:solidFill>
                    <a:srgbClr val="4C4F54"/>
                  </a:solidFill>
                </a:rPr>
                <a:t>01</a:t>
              </a:r>
            </a:p>
          </p:txBody>
        </p:sp>
      </p:grpSp>
      <p:sp>
        <p:nvSpPr>
          <p:cNvPr id="63" name="TextBox 62">
            <a:extLst>
              <a:ext uri="{FF2B5EF4-FFF2-40B4-BE49-F238E27FC236}">
                <a16:creationId xmlns:a16="http://schemas.microsoft.com/office/drawing/2014/main" id="{7A5DAA02-A2F5-4A36-B329-B59B8E679400}"/>
              </a:ext>
            </a:extLst>
          </p:cNvPr>
          <p:cNvSpPr txBox="1"/>
          <p:nvPr/>
        </p:nvSpPr>
        <p:spPr>
          <a:xfrm>
            <a:off x="9674001" y="1350896"/>
            <a:ext cx="2319879" cy="3123932"/>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 DOLOR</a:t>
            </a:r>
          </a:p>
          <a:p>
            <a:endParaRPr lang="en-US" sz="13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33" name="Freeform: Shape 32">
            <a:extLst>
              <a:ext uri="{FF2B5EF4-FFF2-40B4-BE49-F238E27FC236}">
                <a16:creationId xmlns:a16="http://schemas.microsoft.com/office/drawing/2014/main" id="{043D9D05-5152-48E8-804A-7C32E44CE9E6}"/>
              </a:ext>
            </a:extLst>
          </p:cNvPr>
          <p:cNvSpPr>
            <a:spLocks noChangeAspect="1"/>
          </p:cNvSpPr>
          <p:nvPr/>
        </p:nvSpPr>
        <p:spPr>
          <a:xfrm rot="10800000">
            <a:off x="5967983" y="2459736"/>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DF803FE-2788-4CCB-BC77-55400013645D}"/>
              </a:ext>
            </a:extLst>
          </p:cNvPr>
          <p:cNvSpPr>
            <a:spLocks noChangeAspect="1"/>
          </p:cNvSpPr>
          <p:nvPr/>
        </p:nvSpPr>
        <p:spPr>
          <a:xfrm rot="10800000">
            <a:off x="4596383" y="3877056"/>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53F3F0E7-DDDE-4670-A9A2-81D0932F3C00}"/>
              </a:ext>
            </a:extLst>
          </p:cNvPr>
          <p:cNvSpPr>
            <a:spLocks noChangeAspect="1"/>
          </p:cNvSpPr>
          <p:nvPr/>
        </p:nvSpPr>
        <p:spPr>
          <a:xfrm>
            <a:off x="2514335" y="3959352"/>
            <a:ext cx="2291481" cy="742425"/>
          </a:xfrm>
          <a:custGeom>
            <a:avLst/>
            <a:gdLst>
              <a:gd name="connsiteX0" fmla="*/ 0 w 2291481"/>
              <a:gd name="connsiteY0" fmla="*/ 0 h 742425"/>
              <a:gd name="connsiteX1" fmla="*/ 1515999 w 2291481"/>
              <a:gd name="connsiteY1" fmla="*/ 0 h 742425"/>
              <a:gd name="connsiteX2" fmla="*/ 1528631 w 2291481"/>
              <a:gd name="connsiteY2" fmla="*/ 0 h 742425"/>
              <a:gd name="connsiteX3" fmla="*/ 1528631 w 2291481"/>
              <a:gd name="connsiteY3" fmla="*/ 1194 h 742425"/>
              <a:gd name="connsiteX4" fmla="*/ 1663133 w 2291481"/>
              <a:gd name="connsiteY4" fmla="*/ 13907 h 742425"/>
              <a:gd name="connsiteX5" fmla="*/ 2289226 w 2291481"/>
              <a:gd name="connsiteY5" fmla="*/ 697772 h 742425"/>
              <a:gd name="connsiteX6" fmla="*/ 2291481 w 2291481"/>
              <a:gd name="connsiteY6" fmla="*/ 742425 h 742425"/>
              <a:gd name="connsiteX7" fmla="*/ 2083990 w 2291481"/>
              <a:gd name="connsiteY7" fmla="*/ 742425 h 742425"/>
              <a:gd name="connsiteX8" fmla="*/ 2075888 w 2291481"/>
              <a:gd name="connsiteY8" fmla="*/ 662063 h 742425"/>
              <a:gd name="connsiteX9" fmla="*/ 1617164 w 2291481"/>
              <a:gd name="connsiteY9" fmla="*/ 214666 h 742425"/>
              <a:gd name="connsiteX10" fmla="*/ 1528631 w 2291481"/>
              <a:gd name="connsiteY10" fmla="*/ 206855 h 742425"/>
              <a:gd name="connsiteX11" fmla="*/ 1528631 w 2291481"/>
              <a:gd name="connsiteY11" fmla="*/ 209870 h 742425"/>
              <a:gd name="connsiteX12" fmla="*/ 0 w 2291481"/>
              <a:gd name="connsiteY12" fmla="*/ 209870 h 74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91481" h="742425">
                <a:moveTo>
                  <a:pt x="0" y="0"/>
                </a:moveTo>
                <a:lnTo>
                  <a:pt x="1515999" y="0"/>
                </a:lnTo>
                <a:lnTo>
                  <a:pt x="1528631" y="0"/>
                </a:lnTo>
                <a:lnTo>
                  <a:pt x="1528631" y="1194"/>
                </a:lnTo>
                <a:lnTo>
                  <a:pt x="1663133" y="13907"/>
                </a:lnTo>
                <a:cubicBezTo>
                  <a:pt x="1996628" y="77806"/>
                  <a:pt x="2254400" y="354835"/>
                  <a:pt x="2289226" y="697772"/>
                </a:cubicBezTo>
                <a:lnTo>
                  <a:pt x="2291481" y="742425"/>
                </a:lnTo>
                <a:lnTo>
                  <a:pt x="2083990" y="742425"/>
                </a:lnTo>
                <a:lnTo>
                  <a:pt x="2075888" y="662063"/>
                </a:lnTo>
                <a:cubicBezTo>
                  <a:pt x="2029259" y="434193"/>
                  <a:pt x="1847014" y="255723"/>
                  <a:pt x="1617164" y="214666"/>
                </a:cubicBezTo>
                <a:lnTo>
                  <a:pt x="1528631" y="206855"/>
                </a:lnTo>
                <a:lnTo>
                  <a:pt x="1528631" y="209870"/>
                </a:lnTo>
                <a:lnTo>
                  <a:pt x="0" y="209870"/>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0401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500" fill="hold"/>
                                        <p:tgtEl>
                                          <p:spTgt spid="67"/>
                                        </p:tgtEl>
                                        <p:attrNameLst>
                                          <p:attrName>ppt_w</p:attrName>
                                        </p:attrNameLst>
                                      </p:cBhvr>
                                      <p:tavLst>
                                        <p:tav tm="0">
                                          <p:val>
                                            <p:fltVal val="0"/>
                                          </p:val>
                                        </p:tav>
                                        <p:tav tm="100000">
                                          <p:val>
                                            <p:strVal val="#ppt_w"/>
                                          </p:val>
                                        </p:tav>
                                      </p:tavLst>
                                    </p:anim>
                                    <p:anim calcmode="lin" valueType="num">
                                      <p:cBhvr>
                                        <p:cTn id="12" dur="500" fill="hold"/>
                                        <p:tgtEl>
                                          <p:spTgt spid="67"/>
                                        </p:tgtEl>
                                        <p:attrNameLst>
                                          <p:attrName>ppt_h</p:attrName>
                                        </p:attrNameLst>
                                      </p:cBhvr>
                                      <p:tavLst>
                                        <p:tav tm="0">
                                          <p:val>
                                            <p:fltVal val="0"/>
                                          </p:val>
                                        </p:tav>
                                        <p:tav tm="100000">
                                          <p:val>
                                            <p:strVal val="#ppt_h"/>
                                          </p:val>
                                        </p:tav>
                                      </p:tavLst>
                                    </p:anim>
                                    <p:animEffect transition="in" filter="fade">
                                      <p:cBhvr>
                                        <p:cTn id="13" dur="500"/>
                                        <p:tgtEl>
                                          <p:spTgt spid="67"/>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1000"/>
                                        <p:tgtEl>
                                          <p:spTgt spid="28"/>
                                        </p:tgtEl>
                                      </p:cBhvr>
                                    </p:animEffect>
                                    <p:anim calcmode="lin" valueType="num">
                                      <p:cBhvr>
                                        <p:cTn id="18" dur="1000" fill="hold"/>
                                        <p:tgtEl>
                                          <p:spTgt spid="28"/>
                                        </p:tgtEl>
                                        <p:attrNameLst>
                                          <p:attrName>ppt_x</p:attrName>
                                        </p:attrNameLst>
                                      </p:cBhvr>
                                      <p:tavLst>
                                        <p:tav tm="0">
                                          <p:val>
                                            <p:strVal val="#ppt_x"/>
                                          </p:val>
                                        </p:tav>
                                        <p:tav tm="100000">
                                          <p:val>
                                            <p:strVal val="#ppt_x"/>
                                          </p:val>
                                        </p:tav>
                                      </p:tavLst>
                                    </p:anim>
                                    <p:anim calcmode="lin" valueType="num">
                                      <p:cBhvr>
                                        <p:cTn id="19" dur="1000" fill="hold"/>
                                        <p:tgtEl>
                                          <p:spTgt spid="2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wipe(left)">
                                      <p:cBhvr>
                                        <p:cTn id="27" dur="500"/>
                                        <p:tgtEl>
                                          <p:spTgt spid="66"/>
                                        </p:tgtEl>
                                      </p:cBhvr>
                                    </p:animEffect>
                                  </p:childTnLst>
                                </p:cTn>
                              </p:par>
                            </p:childTnLst>
                          </p:cTn>
                        </p:par>
                        <p:par>
                          <p:cTn id="28" fill="hold">
                            <p:stCondLst>
                              <p:cond delay="3000"/>
                            </p:stCondLst>
                            <p:childTnLst>
                              <p:par>
                                <p:cTn id="29" presetID="21" presetClass="entr" presetSubtype="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heel(8)">
                                      <p:cBhvr>
                                        <p:cTn id="31" dur="2000"/>
                                        <p:tgtEl>
                                          <p:spTgt spid="40"/>
                                        </p:tgtEl>
                                      </p:cBhvr>
                                    </p:animEffect>
                                  </p:childTnLst>
                                </p:cTn>
                              </p:par>
                            </p:childTnLst>
                          </p:cTn>
                        </p:par>
                        <p:par>
                          <p:cTn id="32" fill="hold">
                            <p:stCondLst>
                              <p:cond delay="5000"/>
                            </p:stCondLst>
                            <p:childTnLst>
                              <p:par>
                                <p:cTn id="33" presetID="53" presetClass="entr" presetSubtype="16"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p:cTn id="35" dur="500" fill="hold"/>
                                        <p:tgtEl>
                                          <p:spTgt spid="60"/>
                                        </p:tgtEl>
                                        <p:attrNameLst>
                                          <p:attrName>ppt_w</p:attrName>
                                        </p:attrNameLst>
                                      </p:cBhvr>
                                      <p:tavLst>
                                        <p:tav tm="0">
                                          <p:val>
                                            <p:fltVal val="0"/>
                                          </p:val>
                                        </p:tav>
                                        <p:tav tm="100000">
                                          <p:val>
                                            <p:strVal val="#ppt_w"/>
                                          </p:val>
                                        </p:tav>
                                      </p:tavLst>
                                    </p:anim>
                                    <p:anim calcmode="lin" valueType="num">
                                      <p:cBhvr>
                                        <p:cTn id="36" dur="500" fill="hold"/>
                                        <p:tgtEl>
                                          <p:spTgt spid="60"/>
                                        </p:tgtEl>
                                        <p:attrNameLst>
                                          <p:attrName>ppt_h</p:attrName>
                                        </p:attrNameLst>
                                      </p:cBhvr>
                                      <p:tavLst>
                                        <p:tav tm="0">
                                          <p:val>
                                            <p:fltVal val="0"/>
                                          </p:val>
                                        </p:tav>
                                        <p:tav tm="100000">
                                          <p:val>
                                            <p:strVal val="#ppt_h"/>
                                          </p:val>
                                        </p:tav>
                                      </p:tavLst>
                                    </p:anim>
                                    <p:animEffect transition="in" filter="fade">
                                      <p:cBhvr>
                                        <p:cTn id="37" dur="500"/>
                                        <p:tgtEl>
                                          <p:spTgt spid="60"/>
                                        </p:tgtEl>
                                      </p:cBhvr>
                                    </p:animEffect>
                                  </p:childTnLst>
                                </p:cTn>
                              </p:par>
                            </p:childTnLst>
                          </p:cTn>
                        </p:par>
                        <p:par>
                          <p:cTn id="38" fill="hold">
                            <p:stCondLst>
                              <p:cond delay="5500"/>
                            </p:stCondLst>
                            <p:childTnLst>
                              <p:par>
                                <p:cTn id="39" presetID="22" presetClass="entr" presetSubtype="8" fill="hold" grpId="0" nodeType="afterEffect">
                                  <p:stCondLst>
                                    <p:cond delay="0"/>
                                  </p:stCondLst>
                                  <p:childTnLst>
                                    <p:set>
                                      <p:cBhvr>
                                        <p:cTn id="40" dur="1" fill="hold">
                                          <p:stCondLst>
                                            <p:cond delay="0"/>
                                          </p:stCondLst>
                                        </p:cTn>
                                        <p:tgtEl>
                                          <p:spTgt spid="39"/>
                                        </p:tgtEl>
                                        <p:attrNameLst>
                                          <p:attrName>style.visibility</p:attrName>
                                        </p:attrNameLst>
                                      </p:cBhvr>
                                      <p:to>
                                        <p:strVal val="visible"/>
                                      </p:to>
                                    </p:set>
                                    <p:animEffect transition="in" filter="wipe(left)">
                                      <p:cBhvr>
                                        <p:cTn id="41" dur="500"/>
                                        <p:tgtEl>
                                          <p:spTgt spid="39"/>
                                        </p:tgtEl>
                                      </p:cBhvr>
                                    </p:animEffect>
                                  </p:childTnLst>
                                </p:cTn>
                              </p:par>
                              <p:par>
                                <p:cTn id="42" presetID="22" presetClass="entr" presetSubtype="8" fill="hold" nodeType="with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wipe(left)">
                                      <p:cBhvr>
                                        <p:cTn id="44" dur="500"/>
                                        <p:tgtEl>
                                          <p:spTgt spid="7"/>
                                        </p:tgtEl>
                                      </p:cBhvr>
                                    </p:animEffect>
                                  </p:childTnLst>
                                </p:cTn>
                              </p:par>
                            </p:childTnLst>
                          </p:cTn>
                        </p:par>
                        <p:par>
                          <p:cTn id="45" fill="hold">
                            <p:stCondLst>
                              <p:cond delay="6000"/>
                            </p:stCondLst>
                            <p:childTnLst>
                              <p:par>
                                <p:cTn id="46" presetID="21" presetClass="entr" presetSubtype="8"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wheel(8)">
                                      <p:cBhvr>
                                        <p:cTn id="48" dur="2000"/>
                                        <p:tgtEl>
                                          <p:spTgt spid="35"/>
                                        </p:tgtEl>
                                      </p:cBhvr>
                                    </p:animEffect>
                                  </p:childTnLst>
                                </p:cTn>
                              </p:par>
                            </p:childTnLst>
                          </p:cTn>
                        </p:par>
                        <p:par>
                          <p:cTn id="49" fill="hold">
                            <p:stCondLst>
                              <p:cond delay="8000"/>
                            </p:stCondLst>
                            <p:childTnLst>
                              <p:par>
                                <p:cTn id="50" presetID="53" presetClass="entr" presetSubtype="16"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 calcmode="lin" valueType="num">
                                      <p:cBhvr>
                                        <p:cTn id="52" dur="500" fill="hold"/>
                                        <p:tgtEl>
                                          <p:spTgt spid="57"/>
                                        </p:tgtEl>
                                        <p:attrNameLst>
                                          <p:attrName>ppt_w</p:attrName>
                                        </p:attrNameLst>
                                      </p:cBhvr>
                                      <p:tavLst>
                                        <p:tav tm="0">
                                          <p:val>
                                            <p:fltVal val="0"/>
                                          </p:val>
                                        </p:tav>
                                        <p:tav tm="100000">
                                          <p:val>
                                            <p:strVal val="#ppt_w"/>
                                          </p:val>
                                        </p:tav>
                                      </p:tavLst>
                                    </p:anim>
                                    <p:anim calcmode="lin" valueType="num">
                                      <p:cBhvr>
                                        <p:cTn id="53" dur="500" fill="hold"/>
                                        <p:tgtEl>
                                          <p:spTgt spid="57"/>
                                        </p:tgtEl>
                                        <p:attrNameLst>
                                          <p:attrName>ppt_h</p:attrName>
                                        </p:attrNameLst>
                                      </p:cBhvr>
                                      <p:tavLst>
                                        <p:tav tm="0">
                                          <p:val>
                                            <p:fltVal val="0"/>
                                          </p:val>
                                        </p:tav>
                                        <p:tav tm="100000">
                                          <p:val>
                                            <p:strVal val="#ppt_h"/>
                                          </p:val>
                                        </p:tav>
                                      </p:tavLst>
                                    </p:anim>
                                    <p:animEffect transition="in" filter="fade">
                                      <p:cBhvr>
                                        <p:cTn id="54" dur="500"/>
                                        <p:tgtEl>
                                          <p:spTgt spid="57"/>
                                        </p:tgtEl>
                                      </p:cBhvr>
                                    </p:animEffect>
                                  </p:childTnLst>
                                </p:cTn>
                              </p:par>
                            </p:childTnLst>
                          </p:cTn>
                        </p:par>
                        <p:par>
                          <p:cTn id="55" fill="hold">
                            <p:stCondLst>
                              <p:cond delay="8500"/>
                            </p:stCondLst>
                            <p:childTnLst>
                              <p:par>
                                <p:cTn id="56" presetID="22" presetClass="entr" presetSubtype="2"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Effect transition="in" filter="wipe(right)">
                                      <p:cBhvr>
                                        <p:cTn id="58" dur="500"/>
                                        <p:tgtEl>
                                          <p:spTgt spid="34"/>
                                        </p:tgtEl>
                                      </p:cBhvr>
                                    </p:animEffect>
                                  </p:childTnLst>
                                </p:cTn>
                              </p:par>
                              <p:par>
                                <p:cTn id="59" presetID="22" presetClass="entr" presetSubtype="2" fill="hold" nodeType="with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wipe(right)">
                                      <p:cBhvr>
                                        <p:cTn id="61" dur="500"/>
                                        <p:tgtEl>
                                          <p:spTgt spid="9"/>
                                        </p:tgtEl>
                                      </p:cBhvr>
                                    </p:animEffect>
                                  </p:childTnLst>
                                </p:cTn>
                              </p:par>
                            </p:childTnLst>
                          </p:cTn>
                        </p:par>
                        <p:par>
                          <p:cTn id="62" fill="hold">
                            <p:stCondLst>
                              <p:cond delay="9000"/>
                            </p:stCondLst>
                            <p:childTnLst>
                              <p:par>
                                <p:cTn id="63" presetID="21" presetClass="entr" presetSubtype="8" fill="hold" grpId="0" nodeType="afterEffect">
                                  <p:stCondLst>
                                    <p:cond delay="0"/>
                                  </p:stCondLst>
                                  <p:childTnLst>
                                    <p:set>
                                      <p:cBhvr>
                                        <p:cTn id="64" dur="1" fill="hold">
                                          <p:stCondLst>
                                            <p:cond delay="0"/>
                                          </p:stCondLst>
                                        </p:cTn>
                                        <p:tgtEl>
                                          <p:spTgt spid="33"/>
                                        </p:tgtEl>
                                        <p:attrNameLst>
                                          <p:attrName>style.visibility</p:attrName>
                                        </p:attrNameLst>
                                      </p:cBhvr>
                                      <p:to>
                                        <p:strVal val="visible"/>
                                      </p:to>
                                    </p:set>
                                    <p:animEffect transition="in" filter="wheel(8)">
                                      <p:cBhvr>
                                        <p:cTn id="65" dur="2000"/>
                                        <p:tgtEl>
                                          <p:spTgt spid="33"/>
                                        </p:tgtEl>
                                      </p:cBhvr>
                                    </p:animEffect>
                                  </p:childTnLst>
                                </p:cTn>
                              </p:par>
                            </p:childTnLst>
                          </p:cTn>
                        </p:par>
                        <p:par>
                          <p:cTn id="66" fill="hold">
                            <p:stCondLst>
                              <p:cond delay="11000"/>
                            </p:stCondLst>
                            <p:childTnLst>
                              <p:par>
                                <p:cTn id="67" presetID="53" presetClass="entr" presetSubtype="16" fill="hold"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childTnLst>
                                </p:cTn>
                              </p:par>
                            </p:childTnLst>
                          </p:cTn>
                        </p:par>
                        <p:par>
                          <p:cTn id="72" fill="hold">
                            <p:stCondLst>
                              <p:cond delay="11500"/>
                            </p:stCondLst>
                            <p:childTnLst>
                              <p:par>
                                <p:cTn id="73" presetID="22" presetClass="entr" presetSubtype="8"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wipe(left)">
                                      <p:cBhvr>
                                        <p:cTn id="75" dur="500"/>
                                        <p:tgtEl>
                                          <p:spTgt spid="32"/>
                                        </p:tgtEl>
                                      </p:cBhvr>
                                    </p:animEffect>
                                  </p:childTnLst>
                                </p:cTn>
                              </p:par>
                              <p:par>
                                <p:cTn id="76" presetID="22" presetClass="entr" presetSubtype="8" fill="hold" nodeType="withEffect">
                                  <p:stCondLst>
                                    <p:cond delay="0"/>
                                  </p:stCondLst>
                                  <p:childTnLst>
                                    <p:set>
                                      <p:cBhvr>
                                        <p:cTn id="77" dur="1" fill="hold">
                                          <p:stCondLst>
                                            <p:cond delay="0"/>
                                          </p:stCondLst>
                                        </p:cTn>
                                        <p:tgtEl>
                                          <p:spTgt spid="10"/>
                                        </p:tgtEl>
                                        <p:attrNameLst>
                                          <p:attrName>style.visibility</p:attrName>
                                        </p:attrNameLst>
                                      </p:cBhvr>
                                      <p:to>
                                        <p:strVal val="visible"/>
                                      </p:to>
                                    </p:set>
                                    <p:animEffect transition="in" filter="wipe(left)">
                                      <p:cBhvr>
                                        <p:cTn id="78" dur="500"/>
                                        <p:tgtEl>
                                          <p:spTgt spid="10"/>
                                        </p:tgtEl>
                                      </p:cBhvr>
                                    </p:animEffect>
                                  </p:childTnLst>
                                </p:cTn>
                              </p:par>
                            </p:childTnLst>
                          </p:cTn>
                        </p:par>
                        <p:par>
                          <p:cTn id="79" fill="hold">
                            <p:stCondLst>
                              <p:cond delay="12000"/>
                            </p:stCondLst>
                            <p:childTnLst>
                              <p:par>
                                <p:cTn id="80" presetID="21" presetClass="entr" presetSubtype="8" fill="hold" grpId="0" nodeType="after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wheel(8)">
                                      <p:cBhvr>
                                        <p:cTn id="82" dur="2000"/>
                                        <p:tgtEl>
                                          <p:spTgt spid="31"/>
                                        </p:tgtEl>
                                      </p:cBhvr>
                                    </p:animEffect>
                                  </p:childTnLst>
                                </p:cTn>
                              </p:par>
                            </p:childTnLst>
                          </p:cTn>
                        </p:par>
                        <p:par>
                          <p:cTn id="83" fill="hold">
                            <p:stCondLst>
                              <p:cond delay="14000"/>
                            </p:stCondLst>
                            <p:childTnLst>
                              <p:par>
                                <p:cTn id="84" presetID="53" presetClass="entr" presetSubtype="16"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500" fill="hold"/>
                                        <p:tgtEl>
                                          <p:spTgt spid="4"/>
                                        </p:tgtEl>
                                        <p:attrNameLst>
                                          <p:attrName>ppt_w</p:attrName>
                                        </p:attrNameLst>
                                      </p:cBhvr>
                                      <p:tavLst>
                                        <p:tav tm="0">
                                          <p:val>
                                            <p:fltVal val="0"/>
                                          </p:val>
                                        </p:tav>
                                        <p:tav tm="100000">
                                          <p:val>
                                            <p:strVal val="#ppt_w"/>
                                          </p:val>
                                        </p:tav>
                                      </p:tavLst>
                                    </p:anim>
                                    <p:anim calcmode="lin" valueType="num">
                                      <p:cBhvr>
                                        <p:cTn id="87" dur="500" fill="hold"/>
                                        <p:tgtEl>
                                          <p:spTgt spid="4"/>
                                        </p:tgtEl>
                                        <p:attrNameLst>
                                          <p:attrName>ppt_h</p:attrName>
                                        </p:attrNameLst>
                                      </p:cBhvr>
                                      <p:tavLst>
                                        <p:tav tm="0">
                                          <p:val>
                                            <p:fltVal val="0"/>
                                          </p:val>
                                        </p:tav>
                                        <p:tav tm="100000">
                                          <p:val>
                                            <p:strVal val="#ppt_h"/>
                                          </p:val>
                                        </p:tav>
                                      </p:tavLst>
                                    </p:anim>
                                    <p:animEffect transition="in" filter="fade">
                                      <p:cBhvr>
                                        <p:cTn id="88" dur="500"/>
                                        <p:tgtEl>
                                          <p:spTgt spid="4"/>
                                        </p:tgtEl>
                                      </p:cBhvr>
                                    </p:animEffect>
                                  </p:childTnLst>
                                </p:cTn>
                              </p:par>
                            </p:childTnLst>
                          </p:cTn>
                        </p:par>
                        <p:par>
                          <p:cTn id="89" fill="hold">
                            <p:stCondLst>
                              <p:cond delay="14500"/>
                            </p:stCondLst>
                            <p:childTnLst>
                              <p:par>
                                <p:cTn id="90" presetID="22" presetClass="entr" presetSubtype="2"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wipe(right)">
                                      <p:cBhvr>
                                        <p:cTn id="92" dur="500"/>
                                        <p:tgtEl>
                                          <p:spTgt spid="30"/>
                                        </p:tgtEl>
                                      </p:cBhvr>
                                    </p:animEffect>
                                  </p:childTnLst>
                                </p:cTn>
                              </p:par>
                              <p:par>
                                <p:cTn id="93" presetID="22" presetClass="entr" presetSubtype="2" fill="hold" nodeType="withEffect">
                                  <p:stCondLst>
                                    <p:cond delay="0"/>
                                  </p:stCondLst>
                                  <p:childTnLst>
                                    <p:set>
                                      <p:cBhvr>
                                        <p:cTn id="94" dur="1" fill="hold">
                                          <p:stCondLst>
                                            <p:cond delay="0"/>
                                          </p:stCondLst>
                                        </p:cTn>
                                        <p:tgtEl>
                                          <p:spTgt spid="68"/>
                                        </p:tgtEl>
                                        <p:attrNameLst>
                                          <p:attrName>style.visibility</p:attrName>
                                        </p:attrNameLst>
                                      </p:cBhvr>
                                      <p:to>
                                        <p:strVal val="visible"/>
                                      </p:to>
                                    </p:set>
                                    <p:animEffect transition="in" filter="wipe(right)">
                                      <p:cBhvr>
                                        <p:cTn id="95" dur="500"/>
                                        <p:tgtEl>
                                          <p:spTgt spid="68"/>
                                        </p:tgtEl>
                                      </p:cBhvr>
                                    </p:animEffect>
                                  </p:childTnLst>
                                </p:cTn>
                              </p:par>
                            </p:childTnLst>
                          </p:cTn>
                        </p:par>
                        <p:par>
                          <p:cTn id="96" fill="hold">
                            <p:stCondLst>
                              <p:cond delay="15000"/>
                            </p:stCondLst>
                            <p:childTnLst>
                              <p:par>
                                <p:cTn id="97" presetID="22" presetClass="entr" presetSubtype="8" fill="hold" grpId="0" nodeType="afterEffect">
                                  <p:stCondLst>
                                    <p:cond delay="0"/>
                                  </p:stCondLst>
                                  <p:childTnLst>
                                    <p:set>
                                      <p:cBhvr>
                                        <p:cTn id="98" dur="1" fill="hold">
                                          <p:stCondLst>
                                            <p:cond delay="0"/>
                                          </p:stCondLst>
                                        </p:cTn>
                                        <p:tgtEl>
                                          <p:spTgt spid="64"/>
                                        </p:tgtEl>
                                        <p:attrNameLst>
                                          <p:attrName>style.visibility</p:attrName>
                                        </p:attrNameLst>
                                      </p:cBhvr>
                                      <p:to>
                                        <p:strVal val="visible"/>
                                      </p:to>
                                    </p:set>
                                    <p:animEffect transition="in" filter="wipe(left)">
                                      <p:cBhvr>
                                        <p:cTn id="99" dur="500"/>
                                        <p:tgtEl>
                                          <p:spTgt spid="64"/>
                                        </p:tgtEl>
                                      </p:cBhvr>
                                    </p:animEffect>
                                  </p:childTnLst>
                                </p:cTn>
                              </p:par>
                            </p:childTnLst>
                          </p:cTn>
                        </p:par>
                        <p:par>
                          <p:cTn id="100" fill="hold">
                            <p:stCondLst>
                              <p:cond delay="15500"/>
                            </p:stCondLst>
                            <p:childTnLst>
                              <p:par>
                                <p:cTn id="101" presetID="53" presetClass="entr" presetSubtype="16" fill="hold" grpId="0" nodeType="afterEffect">
                                  <p:stCondLst>
                                    <p:cond delay="0"/>
                                  </p:stCondLst>
                                  <p:childTnLst>
                                    <p:set>
                                      <p:cBhvr>
                                        <p:cTn id="102" dur="1" fill="hold">
                                          <p:stCondLst>
                                            <p:cond delay="0"/>
                                          </p:stCondLst>
                                        </p:cTn>
                                        <p:tgtEl>
                                          <p:spTgt spid="65"/>
                                        </p:tgtEl>
                                        <p:attrNameLst>
                                          <p:attrName>style.visibility</p:attrName>
                                        </p:attrNameLst>
                                      </p:cBhvr>
                                      <p:to>
                                        <p:strVal val="visible"/>
                                      </p:to>
                                    </p:set>
                                    <p:anim calcmode="lin" valueType="num">
                                      <p:cBhvr>
                                        <p:cTn id="103" dur="500" fill="hold"/>
                                        <p:tgtEl>
                                          <p:spTgt spid="65"/>
                                        </p:tgtEl>
                                        <p:attrNameLst>
                                          <p:attrName>ppt_w</p:attrName>
                                        </p:attrNameLst>
                                      </p:cBhvr>
                                      <p:tavLst>
                                        <p:tav tm="0">
                                          <p:val>
                                            <p:fltVal val="0"/>
                                          </p:val>
                                        </p:tav>
                                        <p:tav tm="100000">
                                          <p:val>
                                            <p:strVal val="#ppt_w"/>
                                          </p:val>
                                        </p:tav>
                                      </p:tavLst>
                                    </p:anim>
                                    <p:anim calcmode="lin" valueType="num">
                                      <p:cBhvr>
                                        <p:cTn id="104" dur="500" fill="hold"/>
                                        <p:tgtEl>
                                          <p:spTgt spid="65"/>
                                        </p:tgtEl>
                                        <p:attrNameLst>
                                          <p:attrName>ppt_h</p:attrName>
                                        </p:attrNameLst>
                                      </p:cBhvr>
                                      <p:tavLst>
                                        <p:tav tm="0">
                                          <p:val>
                                            <p:fltVal val="0"/>
                                          </p:val>
                                        </p:tav>
                                        <p:tav tm="100000">
                                          <p:val>
                                            <p:strVal val="#ppt_h"/>
                                          </p:val>
                                        </p:tav>
                                      </p:tavLst>
                                    </p:anim>
                                    <p:animEffect transition="in" filter="fade">
                                      <p:cBhvr>
                                        <p:cTn id="105" dur="500"/>
                                        <p:tgtEl>
                                          <p:spTgt spid="65"/>
                                        </p:tgtEl>
                                      </p:cBhvr>
                                    </p:animEffect>
                                  </p:childTnLst>
                                </p:cTn>
                              </p:par>
                            </p:childTnLst>
                          </p:cTn>
                        </p:par>
                        <p:par>
                          <p:cTn id="106" fill="hold">
                            <p:stCondLst>
                              <p:cond delay="16000"/>
                            </p:stCondLst>
                            <p:childTnLst>
                              <p:par>
                                <p:cTn id="107" presetID="22" presetClass="entr" presetSubtype="1" fill="hold" grpId="0" nodeType="afterEffect">
                                  <p:stCondLst>
                                    <p:cond delay="0"/>
                                  </p:stCondLst>
                                  <p:childTnLst>
                                    <p:set>
                                      <p:cBhvr>
                                        <p:cTn id="108" dur="1" fill="hold">
                                          <p:stCondLst>
                                            <p:cond delay="0"/>
                                          </p:stCondLst>
                                        </p:cTn>
                                        <p:tgtEl>
                                          <p:spTgt spid="63"/>
                                        </p:tgtEl>
                                        <p:attrNameLst>
                                          <p:attrName>style.visibility</p:attrName>
                                        </p:attrNameLst>
                                      </p:cBhvr>
                                      <p:to>
                                        <p:strVal val="visible"/>
                                      </p:to>
                                    </p:set>
                                    <p:animEffect transition="in" filter="wipe(up)">
                                      <p:cBhvr>
                                        <p:cTn id="109"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5" grpId="0" animBg="1"/>
      <p:bldP spid="30" grpId="0" animBg="1"/>
      <p:bldP spid="32" grpId="0" animBg="1"/>
      <p:bldP spid="39" grpId="0" animBg="1"/>
      <p:bldP spid="34" grpId="0" animBg="1"/>
      <p:bldP spid="8" grpId="0"/>
      <p:bldP spid="27" grpId="0"/>
      <p:bldP spid="28" grpId="0" animBg="1"/>
      <p:bldP spid="31" grpId="0" animBg="1"/>
      <p:bldP spid="64" grpId="0" animBg="1"/>
      <p:bldP spid="35" grpId="0" animBg="1"/>
      <p:bldP spid="63" grpId="0"/>
      <p:bldP spid="33" grpId="0" animBg="1"/>
      <p:bldP spid="40" grpId="0" animBg="1"/>
      <p:bldP spid="6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21A42219-76D9-438A-8CD0-ED75DD64BD91}"/>
              </a:ext>
            </a:extLst>
          </p:cNvPr>
          <p:cNvSpPr>
            <a:spLocks noChangeAspect="1"/>
          </p:cNvSpPr>
          <p:nvPr/>
        </p:nvSpPr>
        <p:spPr>
          <a:xfrm rot="6250794">
            <a:off x="3974488" y="3063240"/>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189A8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61E0D27A-8118-4009-A195-E934785354DA}"/>
              </a:ext>
            </a:extLst>
          </p:cNvPr>
          <p:cNvSpPr>
            <a:spLocks noChangeAspect="1"/>
          </p:cNvSpPr>
          <p:nvPr/>
        </p:nvSpPr>
        <p:spPr>
          <a:xfrm rot="6250794">
            <a:off x="3642472" y="4448886"/>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EF9D2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6" name="Freeform: Shape 35">
            <a:extLst>
              <a:ext uri="{FF2B5EF4-FFF2-40B4-BE49-F238E27FC236}">
                <a16:creationId xmlns:a16="http://schemas.microsoft.com/office/drawing/2014/main" id="{8920E913-6F84-443A-8C8A-D70BEBD5B981}"/>
              </a:ext>
            </a:extLst>
          </p:cNvPr>
          <p:cNvSpPr>
            <a:spLocks noChangeAspect="1"/>
          </p:cNvSpPr>
          <p:nvPr/>
        </p:nvSpPr>
        <p:spPr>
          <a:xfrm rot="6250794">
            <a:off x="3324940" y="5817703"/>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D3413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8" name="Freeform: Shape 37">
            <a:extLst>
              <a:ext uri="{FF2B5EF4-FFF2-40B4-BE49-F238E27FC236}">
                <a16:creationId xmlns:a16="http://schemas.microsoft.com/office/drawing/2014/main" id="{C3383976-97EE-48B9-B770-023EC68487C2}"/>
              </a:ext>
            </a:extLst>
          </p:cNvPr>
          <p:cNvSpPr>
            <a:spLocks noChangeAspect="1"/>
          </p:cNvSpPr>
          <p:nvPr/>
        </p:nvSpPr>
        <p:spPr>
          <a:xfrm rot="6250794">
            <a:off x="4339891" y="1682922"/>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9" name="Freeform: Shape 28">
            <a:extLst>
              <a:ext uri="{FF2B5EF4-FFF2-40B4-BE49-F238E27FC236}">
                <a16:creationId xmlns:a16="http://schemas.microsoft.com/office/drawing/2014/main" id="{EBC425FA-483E-49DD-B02A-275B1ABEFC9B}"/>
              </a:ext>
            </a:extLst>
          </p:cNvPr>
          <p:cNvSpPr/>
          <p:nvPr/>
        </p:nvSpPr>
        <p:spPr>
          <a:xfrm>
            <a:off x="-5752" y="0"/>
            <a:ext cx="514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Oval 20">
            <a:extLst>
              <a:ext uri="{FF2B5EF4-FFF2-40B4-BE49-F238E27FC236}">
                <a16:creationId xmlns:a16="http://schemas.microsoft.com/office/drawing/2014/main" id="{334DBE39-0379-419E-B852-016E06A306BA}"/>
              </a:ext>
            </a:extLst>
          </p:cNvPr>
          <p:cNvSpPr>
            <a:spLocks noChangeAspect="1"/>
          </p:cNvSpPr>
          <p:nvPr/>
        </p:nvSpPr>
        <p:spPr>
          <a:xfrm>
            <a:off x="3773027" y="2787369"/>
            <a:ext cx="1014951" cy="1014984"/>
          </a:xfrm>
          <a:prstGeom prst="ellips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22" name="Группа 298">
            <a:extLst>
              <a:ext uri="{FF2B5EF4-FFF2-40B4-BE49-F238E27FC236}">
                <a16:creationId xmlns:a16="http://schemas.microsoft.com/office/drawing/2014/main" id="{632E7BEB-A868-4BE0-B0F4-1563B5B016B5}"/>
              </a:ext>
            </a:extLst>
          </p:cNvPr>
          <p:cNvGrpSpPr/>
          <p:nvPr/>
        </p:nvGrpSpPr>
        <p:grpSpPr>
          <a:xfrm>
            <a:off x="4081272" y="3094159"/>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0B94CD64-9D71-4ACC-ABE1-79B76165D547}"/>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36DA728B-A21B-46A3-8C52-6EAE244A656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5" name="Oval 34">
            <a:extLst>
              <a:ext uri="{FF2B5EF4-FFF2-40B4-BE49-F238E27FC236}">
                <a16:creationId xmlns:a16="http://schemas.microsoft.com/office/drawing/2014/main" id="{2015F0C3-2CCF-44A4-B154-BC849D91A4B4}"/>
              </a:ext>
            </a:extLst>
          </p:cNvPr>
          <p:cNvSpPr>
            <a:spLocks noChangeAspect="1"/>
          </p:cNvSpPr>
          <p:nvPr/>
        </p:nvSpPr>
        <p:spPr>
          <a:xfrm>
            <a:off x="3441011" y="4173015"/>
            <a:ext cx="1014951" cy="1014984"/>
          </a:xfrm>
          <a:prstGeom prst="ellips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7" name="Oval 36">
            <a:extLst>
              <a:ext uri="{FF2B5EF4-FFF2-40B4-BE49-F238E27FC236}">
                <a16:creationId xmlns:a16="http://schemas.microsoft.com/office/drawing/2014/main" id="{B5C4995A-5C32-4855-9C5B-7496889AB981}"/>
              </a:ext>
            </a:extLst>
          </p:cNvPr>
          <p:cNvSpPr>
            <a:spLocks noChangeAspect="1"/>
          </p:cNvSpPr>
          <p:nvPr/>
        </p:nvSpPr>
        <p:spPr>
          <a:xfrm>
            <a:off x="3123479" y="5541832"/>
            <a:ext cx="1014951" cy="1014984"/>
          </a:xfrm>
          <a:prstGeom prst="ellips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9" name="Oval 38">
            <a:extLst>
              <a:ext uri="{FF2B5EF4-FFF2-40B4-BE49-F238E27FC236}">
                <a16:creationId xmlns:a16="http://schemas.microsoft.com/office/drawing/2014/main" id="{5CCE20F8-3A33-4BA9-B220-9DA6A76F442F}"/>
              </a:ext>
            </a:extLst>
          </p:cNvPr>
          <p:cNvSpPr>
            <a:spLocks noChangeAspect="1"/>
          </p:cNvSpPr>
          <p:nvPr/>
        </p:nvSpPr>
        <p:spPr>
          <a:xfrm>
            <a:off x="4138430" y="1407051"/>
            <a:ext cx="1014951" cy="1014984"/>
          </a:xfrm>
          <a:prstGeom prst="ellips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9" name="Freeform 145">
            <a:extLst>
              <a:ext uri="{FF2B5EF4-FFF2-40B4-BE49-F238E27FC236}">
                <a16:creationId xmlns:a16="http://schemas.microsoft.com/office/drawing/2014/main" id="{FF7AC327-9D3E-4245-BBD1-169C242D027A}"/>
              </a:ext>
            </a:extLst>
          </p:cNvPr>
          <p:cNvSpPr>
            <a:spLocks noEditPoints="1"/>
          </p:cNvSpPr>
          <p:nvPr/>
        </p:nvSpPr>
        <p:spPr bwMode="auto">
          <a:xfrm>
            <a:off x="3460230" y="585322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7" name="Группа 314">
            <a:extLst>
              <a:ext uri="{FF2B5EF4-FFF2-40B4-BE49-F238E27FC236}">
                <a16:creationId xmlns:a16="http://schemas.microsoft.com/office/drawing/2014/main" id="{BB836821-E5EC-480E-8EA0-BAFAD0CA77E6}"/>
              </a:ext>
            </a:extLst>
          </p:cNvPr>
          <p:cNvGrpSpPr/>
          <p:nvPr/>
        </p:nvGrpSpPr>
        <p:grpSpPr>
          <a:xfrm>
            <a:off x="3744572" y="4481153"/>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8" name="Freeform 279">
              <a:extLst>
                <a:ext uri="{FF2B5EF4-FFF2-40B4-BE49-F238E27FC236}">
                  <a16:creationId xmlns:a16="http://schemas.microsoft.com/office/drawing/2014/main" id="{EBC64EC2-46A0-43F4-9AE1-C736F0E9F56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80">
              <a:extLst>
                <a:ext uri="{FF2B5EF4-FFF2-40B4-BE49-F238E27FC236}">
                  <a16:creationId xmlns:a16="http://schemas.microsoft.com/office/drawing/2014/main" id="{F99C9568-F904-424C-A744-C41018D6928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81">
              <a:extLst>
                <a:ext uri="{FF2B5EF4-FFF2-40B4-BE49-F238E27FC236}">
                  <a16:creationId xmlns:a16="http://schemas.microsoft.com/office/drawing/2014/main" id="{E5307B95-1749-49AF-A53F-73FAABB64B8C}"/>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6" name="Группа 365">
            <a:extLst>
              <a:ext uri="{FF2B5EF4-FFF2-40B4-BE49-F238E27FC236}">
                <a16:creationId xmlns:a16="http://schemas.microsoft.com/office/drawing/2014/main" id="{8EAB1B41-556A-4413-9C25-B433F721CAA7}"/>
              </a:ext>
            </a:extLst>
          </p:cNvPr>
          <p:cNvGrpSpPr/>
          <p:nvPr/>
        </p:nvGrpSpPr>
        <p:grpSpPr>
          <a:xfrm>
            <a:off x="4409914" y="1717489"/>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7" name="Freeform 326">
              <a:extLst>
                <a:ext uri="{FF2B5EF4-FFF2-40B4-BE49-F238E27FC236}">
                  <a16:creationId xmlns:a16="http://schemas.microsoft.com/office/drawing/2014/main" id="{E10CDCFA-5B57-4087-A583-94F01B042B18}"/>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327">
              <a:extLst>
                <a:ext uri="{FF2B5EF4-FFF2-40B4-BE49-F238E27FC236}">
                  <a16:creationId xmlns:a16="http://schemas.microsoft.com/office/drawing/2014/main" id="{08C43B70-A8A2-41B4-9E93-F3265262E46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TextBox 39">
            <a:extLst>
              <a:ext uri="{FF2B5EF4-FFF2-40B4-BE49-F238E27FC236}">
                <a16:creationId xmlns:a16="http://schemas.microsoft.com/office/drawing/2014/main" id="{0CD4F01E-3CC0-42DC-B529-D1168E70D95B}"/>
              </a:ext>
            </a:extLst>
          </p:cNvPr>
          <p:cNvSpPr txBox="1"/>
          <p:nvPr/>
        </p:nvSpPr>
        <p:spPr>
          <a:xfrm>
            <a:off x="385021" y="2017447"/>
            <a:ext cx="2751475" cy="338554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68EB1EAD-9532-4FF9-A1B5-7467AE5C7DE0}"/>
              </a:ext>
            </a:extLst>
          </p:cNvPr>
          <p:cNvSpPr txBox="1"/>
          <p:nvPr/>
        </p:nvSpPr>
        <p:spPr>
          <a:xfrm>
            <a:off x="5638800" y="1360545"/>
            <a:ext cx="6218087" cy="1107996"/>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C45AC45D-DC55-41CE-8C09-EEA12F09A9BF}"/>
              </a:ext>
            </a:extLst>
          </p:cNvPr>
          <p:cNvSpPr txBox="1"/>
          <p:nvPr/>
        </p:nvSpPr>
        <p:spPr>
          <a:xfrm>
            <a:off x="5232075" y="2735798"/>
            <a:ext cx="6218087" cy="1107996"/>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DEAE4C95-780B-4483-9DF7-AA4788108B2E}"/>
              </a:ext>
            </a:extLst>
          </p:cNvPr>
          <p:cNvSpPr txBox="1"/>
          <p:nvPr/>
        </p:nvSpPr>
        <p:spPr>
          <a:xfrm>
            <a:off x="4906704" y="4127196"/>
            <a:ext cx="6218087" cy="1107996"/>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8FCEFD60-F4C0-43CE-8B85-0BB63E7A900F}"/>
              </a:ext>
            </a:extLst>
          </p:cNvPr>
          <p:cNvSpPr txBox="1"/>
          <p:nvPr/>
        </p:nvSpPr>
        <p:spPr>
          <a:xfrm>
            <a:off x="4581525" y="5492598"/>
            <a:ext cx="6218087" cy="1107996"/>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093142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0">
                                            <p:txEl>
                                              <p:pRg st="0" end="0"/>
                                            </p:txEl>
                                          </p:spTgt>
                                        </p:tgtEl>
                                        <p:attrNameLst>
                                          <p:attrName>style.visibility</p:attrName>
                                        </p:attrNameLst>
                                      </p:cBhvr>
                                      <p:to>
                                        <p:strVal val="visible"/>
                                      </p:to>
                                    </p:set>
                                    <p:animEffect transition="in" filter="fade">
                                      <p:cBhvr>
                                        <p:cTn id="14" dur="750"/>
                                        <p:tgtEl>
                                          <p:spTgt spid="40">
                                            <p:txEl>
                                              <p:pRg st="0" end="0"/>
                                            </p:txEl>
                                          </p:spTgt>
                                        </p:tgtEl>
                                      </p:cBhvr>
                                    </p:animEffect>
                                    <p:anim calcmode="lin" valueType="num">
                                      <p:cBhvr>
                                        <p:cTn id="15" dur="75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40">
                                            <p:txEl>
                                              <p:pRg st="2" end="2"/>
                                            </p:txEl>
                                          </p:spTgt>
                                        </p:tgtEl>
                                        <p:attrNameLst>
                                          <p:attrName>style.visibility</p:attrName>
                                        </p:attrNameLst>
                                      </p:cBhvr>
                                      <p:to>
                                        <p:strVal val="visible"/>
                                      </p:to>
                                    </p:set>
                                    <p:animEffect transition="in" filter="fade">
                                      <p:cBhvr>
                                        <p:cTn id="20" dur="750"/>
                                        <p:tgtEl>
                                          <p:spTgt spid="40">
                                            <p:txEl>
                                              <p:pRg st="2" end="2"/>
                                            </p:txEl>
                                          </p:spTgt>
                                        </p:tgtEl>
                                      </p:cBhvr>
                                    </p:animEffect>
                                    <p:anim calcmode="lin" valueType="num">
                                      <p:cBhvr>
                                        <p:cTn id="21" dur="75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0">
                                            <p:txEl>
                                              <p:pRg st="4" end="4"/>
                                            </p:txEl>
                                          </p:spTgt>
                                        </p:tgtEl>
                                        <p:attrNameLst>
                                          <p:attrName>style.visibility</p:attrName>
                                        </p:attrNameLst>
                                      </p:cBhvr>
                                      <p:to>
                                        <p:strVal val="visible"/>
                                      </p:to>
                                    </p:set>
                                    <p:animEffect transition="in" filter="fade">
                                      <p:cBhvr>
                                        <p:cTn id="26" dur="750"/>
                                        <p:tgtEl>
                                          <p:spTgt spid="40">
                                            <p:txEl>
                                              <p:pRg st="4" end="4"/>
                                            </p:txEl>
                                          </p:spTgt>
                                        </p:tgtEl>
                                      </p:cBhvr>
                                    </p:animEffect>
                                    <p:anim calcmode="lin" valueType="num">
                                      <p:cBhvr>
                                        <p:cTn id="27" dur="75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8" dur="75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1000" fill="hold"/>
                                        <p:tgtEl>
                                          <p:spTgt spid="39"/>
                                        </p:tgtEl>
                                        <p:attrNameLst>
                                          <p:attrName>ppt_x</p:attrName>
                                        </p:attrNameLst>
                                      </p:cBhvr>
                                      <p:tavLst>
                                        <p:tav tm="0">
                                          <p:val>
                                            <p:strVal val="0-#ppt_w/2"/>
                                          </p:val>
                                        </p:tav>
                                        <p:tav tm="100000">
                                          <p:val>
                                            <p:strVal val="#ppt_x"/>
                                          </p:val>
                                        </p:tav>
                                      </p:tavLst>
                                    </p:anim>
                                    <p:anim calcmode="lin" valueType="num">
                                      <p:cBhvr additive="base">
                                        <p:cTn id="33" dur="1000" fill="hold"/>
                                        <p:tgtEl>
                                          <p:spTgt spid="39"/>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1000" fill="hold"/>
                                        <p:tgtEl>
                                          <p:spTgt spid="38"/>
                                        </p:tgtEl>
                                        <p:attrNameLst>
                                          <p:attrName>ppt_x</p:attrName>
                                        </p:attrNameLst>
                                      </p:cBhvr>
                                      <p:tavLst>
                                        <p:tav tm="0">
                                          <p:val>
                                            <p:strVal val="0-#ppt_w/2"/>
                                          </p:val>
                                        </p:tav>
                                        <p:tav tm="100000">
                                          <p:val>
                                            <p:strVal val="#ppt_x"/>
                                          </p:val>
                                        </p:tav>
                                      </p:tavLst>
                                    </p:anim>
                                    <p:anim calcmode="lin" valueType="num">
                                      <p:cBhvr additive="base">
                                        <p:cTn id="37" dur="1000" fill="hold"/>
                                        <p:tgtEl>
                                          <p:spTgt spid="38"/>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additive="base">
                                        <p:cTn id="40" dur="1000" fill="hold"/>
                                        <p:tgtEl>
                                          <p:spTgt spid="26"/>
                                        </p:tgtEl>
                                        <p:attrNameLst>
                                          <p:attrName>ppt_x</p:attrName>
                                        </p:attrNameLst>
                                      </p:cBhvr>
                                      <p:tavLst>
                                        <p:tav tm="0">
                                          <p:val>
                                            <p:strVal val="0-#ppt_w/2"/>
                                          </p:val>
                                        </p:tav>
                                        <p:tav tm="100000">
                                          <p:val>
                                            <p:strVal val="#ppt_x"/>
                                          </p:val>
                                        </p:tav>
                                      </p:tavLst>
                                    </p:anim>
                                    <p:anim calcmode="lin" valueType="num">
                                      <p:cBhvr additive="base">
                                        <p:cTn id="41" dur="1000" fill="hold"/>
                                        <p:tgtEl>
                                          <p:spTgt spid="26"/>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42" presetClass="entr" presetSubtype="0" fill="hold" grpId="0" nodeType="after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fade">
                                      <p:cBhvr>
                                        <p:cTn id="45" dur="1000"/>
                                        <p:tgtEl>
                                          <p:spTgt spid="41"/>
                                        </p:tgtEl>
                                      </p:cBhvr>
                                    </p:animEffect>
                                    <p:anim calcmode="lin" valueType="num">
                                      <p:cBhvr>
                                        <p:cTn id="46" dur="1000" fill="hold"/>
                                        <p:tgtEl>
                                          <p:spTgt spid="41"/>
                                        </p:tgtEl>
                                        <p:attrNameLst>
                                          <p:attrName>ppt_x</p:attrName>
                                        </p:attrNameLst>
                                      </p:cBhvr>
                                      <p:tavLst>
                                        <p:tav tm="0">
                                          <p:val>
                                            <p:strVal val="#ppt_x"/>
                                          </p:val>
                                        </p:tav>
                                        <p:tav tm="100000">
                                          <p:val>
                                            <p:strVal val="#ppt_x"/>
                                          </p:val>
                                        </p:tav>
                                      </p:tavLst>
                                    </p:anim>
                                    <p:anim calcmode="lin" valueType="num">
                                      <p:cBhvr>
                                        <p:cTn id="47" dur="1000" fill="hold"/>
                                        <p:tgtEl>
                                          <p:spTgt spid="41"/>
                                        </p:tgtEl>
                                        <p:attrNameLst>
                                          <p:attrName>ppt_y</p:attrName>
                                        </p:attrNameLst>
                                      </p:cBhvr>
                                      <p:tavLst>
                                        <p:tav tm="0">
                                          <p:val>
                                            <p:strVal val="#ppt_y+.1"/>
                                          </p:val>
                                        </p:tav>
                                        <p:tav tm="100000">
                                          <p:val>
                                            <p:strVal val="#ppt_y"/>
                                          </p:val>
                                        </p:tav>
                                      </p:tavLst>
                                    </p:anim>
                                  </p:childTnLst>
                                </p:cTn>
                              </p:par>
                            </p:childTnLst>
                          </p:cTn>
                        </p:par>
                        <p:par>
                          <p:cTn id="48" fill="hold">
                            <p:stCondLst>
                              <p:cond delay="4750"/>
                            </p:stCondLst>
                            <p:childTnLst>
                              <p:par>
                                <p:cTn id="49" presetID="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1000" fill="hold"/>
                                        <p:tgtEl>
                                          <p:spTgt spid="21"/>
                                        </p:tgtEl>
                                        <p:attrNameLst>
                                          <p:attrName>ppt_x</p:attrName>
                                        </p:attrNameLst>
                                      </p:cBhvr>
                                      <p:tavLst>
                                        <p:tav tm="0">
                                          <p:val>
                                            <p:strVal val="0-#ppt_w/2"/>
                                          </p:val>
                                        </p:tav>
                                        <p:tav tm="100000">
                                          <p:val>
                                            <p:strVal val="#ppt_x"/>
                                          </p:val>
                                        </p:tav>
                                      </p:tavLst>
                                    </p:anim>
                                    <p:anim calcmode="lin" valueType="num">
                                      <p:cBhvr additive="base">
                                        <p:cTn id="52" dur="1000" fill="hold"/>
                                        <p:tgtEl>
                                          <p:spTgt spid="21"/>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1000" fill="hold"/>
                                        <p:tgtEl>
                                          <p:spTgt spid="22"/>
                                        </p:tgtEl>
                                        <p:attrNameLst>
                                          <p:attrName>ppt_x</p:attrName>
                                        </p:attrNameLst>
                                      </p:cBhvr>
                                      <p:tavLst>
                                        <p:tav tm="0">
                                          <p:val>
                                            <p:strVal val="0-#ppt_w/2"/>
                                          </p:val>
                                        </p:tav>
                                        <p:tav tm="100000">
                                          <p:val>
                                            <p:strVal val="#ppt_x"/>
                                          </p:val>
                                        </p:tav>
                                      </p:tavLst>
                                    </p:anim>
                                    <p:anim calcmode="lin" valueType="num">
                                      <p:cBhvr additive="base">
                                        <p:cTn id="56" dur="1000" fill="hold"/>
                                        <p:tgtEl>
                                          <p:spTgt spid="22"/>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1000" fill="hold"/>
                                        <p:tgtEl>
                                          <p:spTgt spid="31"/>
                                        </p:tgtEl>
                                        <p:attrNameLst>
                                          <p:attrName>ppt_x</p:attrName>
                                        </p:attrNameLst>
                                      </p:cBhvr>
                                      <p:tavLst>
                                        <p:tav tm="0">
                                          <p:val>
                                            <p:strVal val="0-#ppt_w/2"/>
                                          </p:val>
                                        </p:tav>
                                        <p:tav tm="100000">
                                          <p:val>
                                            <p:strVal val="#ppt_x"/>
                                          </p:val>
                                        </p:tav>
                                      </p:tavLst>
                                    </p:anim>
                                    <p:anim calcmode="lin" valueType="num">
                                      <p:cBhvr additive="base">
                                        <p:cTn id="60" dur="10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42" presetClass="entr" presetSubtype="0"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fade">
                                      <p:cBhvr>
                                        <p:cTn id="64" dur="1000"/>
                                        <p:tgtEl>
                                          <p:spTgt spid="42"/>
                                        </p:tgtEl>
                                      </p:cBhvr>
                                    </p:animEffect>
                                    <p:anim calcmode="lin" valueType="num">
                                      <p:cBhvr>
                                        <p:cTn id="65" dur="1000" fill="hold"/>
                                        <p:tgtEl>
                                          <p:spTgt spid="42"/>
                                        </p:tgtEl>
                                        <p:attrNameLst>
                                          <p:attrName>ppt_x</p:attrName>
                                        </p:attrNameLst>
                                      </p:cBhvr>
                                      <p:tavLst>
                                        <p:tav tm="0">
                                          <p:val>
                                            <p:strVal val="#ppt_x"/>
                                          </p:val>
                                        </p:tav>
                                        <p:tav tm="100000">
                                          <p:val>
                                            <p:strVal val="#ppt_x"/>
                                          </p:val>
                                        </p:tav>
                                      </p:tavLst>
                                    </p:anim>
                                    <p:anim calcmode="lin" valueType="num">
                                      <p:cBhvr>
                                        <p:cTn id="66" dur="1000" fill="hold"/>
                                        <p:tgtEl>
                                          <p:spTgt spid="42"/>
                                        </p:tgtEl>
                                        <p:attrNameLst>
                                          <p:attrName>ppt_y</p:attrName>
                                        </p:attrNameLst>
                                      </p:cBhvr>
                                      <p:tavLst>
                                        <p:tav tm="0">
                                          <p:val>
                                            <p:strVal val="#ppt_y+.1"/>
                                          </p:val>
                                        </p:tav>
                                        <p:tav tm="100000">
                                          <p:val>
                                            <p:strVal val="#ppt_y"/>
                                          </p:val>
                                        </p:tav>
                                      </p:tavLst>
                                    </p:anim>
                                  </p:childTnLst>
                                </p:cTn>
                              </p:par>
                            </p:childTnLst>
                          </p:cTn>
                        </p:par>
                        <p:par>
                          <p:cTn id="67" fill="hold">
                            <p:stCondLst>
                              <p:cond delay="6750"/>
                            </p:stCondLst>
                            <p:childTnLst>
                              <p:par>
                                <p:cTn id="68" presetID="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000" fill="hold"/>
                                        <p:tgtEl>
                                          <p:spTgt spid="35"/>
                                        </p:tgtEl>
                                        <p:attrNameLst>
                                          <p:attrName>ppt_x</p:attrName>
                                        </p:attrNameLst>
                                      </p:cBhvr>
                                      <p:tavLst>
                                        <p:tav tm="0">
                                          <p:val>
                                            <p:strVal val="0-#ppt_w/2"/>
                                          </p:val>
                                        </p:tav>
                                        <p:tav tm="100000">
                                          <p:val>
                                            <p:strVal val="#ppt_x"/>
                                          </p:val>
                                        </p:tav>
                                      </p:tavLst>
                                    </p:anim>
                                    <p:anim calcmode="lin" valueType="num">
                                      <p:cBhvr additive="base">
                                        <p:cTn id="71" dur="1000" fill="hold"/>
                                        <p:tgtEl>
                                          <p:spTgt spid="35"/>
                                        </p:tgtEl>
                                        <p:attrNameLst>
                                          <p:attrName>ppt_y</p:attrName>
                                        </p:attrNameLst>
                                      </p:cBhvr>
                                      <p:tavLst>
                                        <p:tav tm="0">
                                          <p:val>
                                            <p:strVal val="#ppt_y"/>
                                          </p:val>
                                        </p:tav>
                                        <p:tav tm="100000">
                                          <p:val>
                                            <p:strVal val="#ppt_y"/>
                                          </p:val>
                                        </p:tav>
                                      </p:tavLst>
                                    </p:anim>
                                  </p:childTnLst>
                                </p:cTn>
                              </p:par>
                              <p:par>
                                <p:cTn id="72" presetID="2" presetClass="entr" presetSubtype="8" fill="hold" nodeType="with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additive="base">
                                        <p:cTn id="74" dur="1000" fill="hold"/>
                                        <p:tgtEl>
                                          <p:spTgt spid="17"/>
                                        </p:tgtEl>
                                        <p:attrNameLst>
                                          <p:attrName>ppt_x</p:attrName>
                                        </p:attrNameLst>
                                      </p:cBhvr>
                                      <p:tavLst>
                                        <p:tav tm="0">
                                          <p:val>
                                            <p:strVal val="0-#ppt_w/2"/>
                                          </p:val>
                                        </p:tav>
                                        <p:tav tm="100000">
                                          <p:val>
                                            <p:strVal val="#ppt_x"/>
                                          </p:val>
                                        </p:tav>
                                      </p:tavLst>
                                    </p:anim>
                                    <p:anim calcmode="lin" valueType="num">
                                      <p:cBhvr additive="base">
                                        <p:cTn id="75" dur="1000" fill="hold"/>
                                        <p:tgtEl>
                                          <p:spTgt spid="17"/>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additive="base">
                                        <p:cTn id="78" dur="1000" fill="hold"/>
                                        <p:tgtEl>
                                          <p:spTgt spid="34"/>
                                        </p:tgtEl>
                                        <p:attrNameLst>
                                          <p:attrName>ppt_x</p:attrName>
                                        </p:attrNameLst>
                                      </p:cBhvr>
                                      <p:tavLst>
                                        <p:tav tm="0">
                                          <p:val>
                                            <p:strVal val="0-#ppt_w/2"/>
                                          </p:val>
                                        </p:tav>
                                        <p:tav tm="100000">
                                          <p:val>
                                            <p:strVal val="#ppt_x"/>
                                          </p:val>
                                        </p:tav>
                                      </p:tavLst>
                                    </p:anim>
                                    <p:anim calcmode="lin" valueType="num">
                                      <p:cBhvr additive="base">
                                        <p:cTn id="79" dur="1000" fill="hold"/>
                                        <p:tgtEl>
                                          <p:spTgt spid="34"/>
                                        </p:tgtEl>
                                        <p:attrNameLst>
                                          <p:attrName>ppt_y</p:attrName>
                                        </p:attrNameLst>
                                      </p:cBhvr>
                                      <p:tavLst>
                                        <p:tav tm="0">
                                          <p:val>
                                            <p:strVal val="#ppt_y"/>
                                          </p:val>
                                        </p:tav>
                                        <p:tav tm="100000">
                                          <p:val>
                                            <p:strVal val="#ppt_y"/>
                                          </p:val>
                                        </p:tav>
                                      </p:tavLst>
                                    </p:anim>
                                  </p:childTnLst>
                                </p:cTn>
                              </p:par>
                            </p:childTnLst>
                          </p:cTn>
                        </p:par>
                        <p:par>
                          <p:cTn id="80" fill="hold">
                            <p:stCondLst>
                              <p:cond delay="7750"/>
                            </p:stCondLst>
                            <p:childTnLst>
                              <p:par>
                                <p:cTn id="81" presetID="42" presetClass="entr" presetSubtype="0"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8750"/>
                            </p:stCondLst>
                            <p:childTnLst>
                              <p:par>
                                <p:cTn id="87" presetID="2" presetClass="entr" presetSubtype="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additive="base">
                                        <p:cTn id="89" dur="1000" fill="hold"/>
                                        <p:tgtEl>
                                          <p:spTgt spid="37"/>
                                        </p:tgtEl>
                                        <p:attrNameLst>
                                          <p:attrName>ppt_x</p:attrName>
                                        </p:attrNameLst>
                                      </p:cBhvr>
                                      <p:tavLst>
                                        <p:tav tm="0">
                                          <p:val>
                                            <p:strVal val="0-#ppt_w/2"/>
                                          </p:val>
                                        </p:tav>
                                        <p:tav tm="100000">
                                          <p:val>
                                            <p:strVal val="#ppt_x"/>
                                          </p:val>
                                        </p:tav>
                                      </p:tavLst>
                                    </p:anim>
                                    <p:anim calcmode="lin" valueType="num">
                                      <p:cBhvr additive="base">
                                        <p:cTn id="90" dur="1000" fill="hold"/>
                                        <p:tgtEl>
                                          <p:spTgt spid="37"/>
                                        </p:tgtEl>
                                        <p:attrNameLst>
                                          <p:attrName>ppt_y</p:attrName>
                                        </p:attrNameLst>
                                      </p:cBhvr>
                                      <p:tavLst>
                                        <p:tav tm="0">
                                          <p:val>
                                            <p:strVal val="#ppt_y"/>
                                          </p:val>
                                        </p:tav>
                                        <p:tav tm="100000">
                                          <p:val>
                                            <p:strVal val="#ppt_y"/>
                                          </p:val>
                                        </p:tav>
                                      </p:tavLst>
                                    </p:anim>
                                  </p:childTnLst>
                                </p:cTn>
                              </p:par>
                              <p:par>
                                <p:cTn id="91" presetID="2" presetClass="entr" presetSubtype="8" fill="hold" grpId="0" nodeType="withEffect">
                                  <p:stCondLst>
                                    <p:cond delay="0"/>
                                  </p:stCondLst>
                                  <p:childTnLst>
                                    <p:set>
                                      <p:cBhvr>
                                        <p:cTn id="92" dur="1" fill="hold">
                                          <p:stCondLst>
                                            <p:cond delay="0"/>
                                          </p:stCondLst>
                                        </p:cTn>
                                        <p:tgtEl>
                                          <p:spTgt spid="9"/>
                                        </p:tgtEl>
                                        <p:attrNameLst>
                                          <p:attrName>style.visibility</p:attrName>
                                        </p:attrNameLst>
                                      </p:cBhvr>
                                      <p:to>
                                        <p:strVal val="visible"/>
                                      </p:to>
                                    </p:set>
                                    <p:anim calcmode="lin" valueType="num">
                                      <p:cBhvr additive="base">
                                        <p:cTn id="93" dur="1000" fill="hold"/>
                                        <p:tgtEl>
                                          <p:spTgt spid="9"/>
                                        </p:tgtEl>
                                        <p:attrNameLst>
                                          <p:attrName>ppt_x</p:attrName>
                                        </p:attrNameLst>
                                      </p:cBhvr>
                                      <p:tavLst>
                                        <p:tav tm="0">
                                          <p:val>
                                            <p:strVal val="0-#ppt_w/2"/>
                                          </p:val>
                                        </p:tav>
                                        <p:tav tm="100000">
                                          <p:val>
                                            <p:strVal val="#ppt_x"/>
                                          </p:val>
                                        </p:tav>
                                      </p:tavLst>
                                    </p:anim>
                                    <p:anim calcmode="lin" valueType="num">
                                      <p:cBhvr additive="base">
                                        <p:cTn id="94" dur="1000" fill="hold"/>
                                        <p:tgtEl>
                                          <p:spTgt spid="9"/>
                                        </p:tgtEl>
                                        <p:attrNameLst>
                                          <p:attrName>ppt_y</p:attrName>
                                        </p:attrNameLst>
                                      </p:cBhvr>
                                      <p:tavLst>
                                        <p:tav tm="0">
                                          <p:val>
                                            <p:strVal val="#ppt_y"/>
                                          </p:val>
                                        </p:tav>
                                        <p:tav tm="100000">
                                          <p:val>
                                            <p:strVal val="#ppt_y"/>
                                          </p:val>
                                        </p:tav>
                                      </p:tavLst>
                                    </p:anim>
                                  </p:childTnLst>
                                </p:cTn>
                              </p:par>
                              <p:par>
                                <p:cTn id="95" presetID="2" presetClass="entr" presetSubtype="8" fill="hold" grpId="0" nodeType="withEffect">
                                  <p:stCondLst>
                                    <p:cond delay="0"/>
                                  </p:stCondLst>
                                  <p:childTnLst>
                                    <p:set>
                                      <p:cBhvr>
                                        <p:cTn id="96" dur="1" fill="hold">
                                          <p:stCondLst>
                                            <p:cond delay="0"/>
                                          </p:stCondLst>
                                        </p:cTn>
                                        <p:tgtEl>
                                          <p:spTgt spid="36"/>
                                        </p:tgtEl>
                                        <p:attrNameLst>
                                          <p:attrName>style.visibility</p:attrName>
                                        </p:attrNameLst>
                                      </p:cBhvr>
                                      <p:to>
                                        <p:strVal val="visible"/>
                                      </p:to>
                                    </p:set>
                                    <p:anim calcmode="lin" valueType="num">
                                      <p:cBhvr additive="base">
                                        <p:cTn id="97" dur="1000" fill="hold"/>
                                        <p:tgtEl>
                                          <p:spTgt spid="36"/>
                                        </p:tgtEl>
                                        <p:attrNameLst>
                                          <p:attrName>ppt_x</p:attrName>
                                        </p:attrNameLst>
                                      </p:cBhvr>
                                      <p:tavLst>
                                        <p:tav tm="0">
                                          <p:val>
                                            <p:strVal val="0-#ppt_w/2"/>
                                          </p:val>
                                        </p:tav>
                                        <p:tav tm="100000">
                                          <p:val>
                                            <p:strVal val="#ppt_x"/>
                                          </p:val>
                                        </p:tav>
                                      </p:tavLst>
                                    </p:anim>
                                    <p:anim calcmode="lin" valueType="num">
                                      <p:cBhvr additive="base">
                                        <p:cTn id="98" dur="1000" fill="hold"/>
                                        <p:tgtEl>
                                          <p:spTgt spid="36"/>
                                        </p:tgtEl>
                                        <p:attrNameLst>
                                          <p:attrName>ppt_y</p:attrName>
                                        </p:attrNameLst>
                                      </p:cBhvr>
                                      <p:tavLst>
                                        <p:tav tm="0">
                                          <p:val>
                                            <p:strVal val="#ppt_y"/>
                                          </p:val>
                                        </p:tav>
                                        <p:tav tm="100000">
                                          <p:val>
                                            <p:strVal val="#ppt_y"/>
                                          </p:val>
                                        </p:tav>
                                      </p:tavLst>
                                    </p:anim>
                                  </p:childTnLst>
                                </p:cTn>
                              </p:par>
                            </p:childTnLst>
                          </p:cTn>
                        </p:par>
                        <p:par>
                          <p:cTn id="99" fill="hold">
                            <p:stCondLst>
                              <p:cond delay="97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6" grpId="0" animBg="1"/>
      <p:bldP spid="38" grpId="0" animBg="1"/>
      <p:bldP spid="29" grpId="0" animBg="1"/>
      <p:bldP spid="8" grpId="0"/>
      <p:bldP spid="21" grpId="0" animBg="1"/>
      <p:bldP spid="35" grpId="0" animBg="1"/>
      <p:bldP spid="37" grpId="0" animBg="1"/>
      <p:bldP spid="39" grpId="0" animBg="1"/>
      <p:bldP spid="9" grpId="0" animBg="1"/>
      <p:bldP spid="40" grpId="0" build="p"/>
      <p:bldP spid="41" grpId="0"/>
      <p:bldP spid="42" grpId="0"/>
      <p:bldP spid="43" grpId="0"/>
      <p:bldP spid="4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8D43C2-81E2-43FD-9A28-53AFFAE521FD}"/>
              </a:ext>
            </a:extLst>
          </p:cNvPr>
          <p:cNvSpPr/>
          <p:nvPr/>
        </p:nvSpPr>
        <p:spPr>
          <a:xfrm>
            <a:off x="4876800" y="1946573"/>
            <a:ext cx="2236601" cy="3834173"/>
          </a:xfrm>
          <a:prstGeom prst="rect">
            <a:avLst/>
          </a:prstGeom>
          <a:solidFill>
            <a:srgbClr val="189A80"/>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5BCA08A-B2CF-4784-A412-ACFB4DFC7144}"/>
              </a:ext>
            </a:extLst>
          </p:cNvPr>
          <p:cNvSpPr/>
          <p:nvPr/>
        </p:nvSpPr>
        <p:spPr>
          <a:xfrm>
            <a:off x="9589639" y="1946573"/>
            <a:ext cx="2236601" cy="3834173"/>
          </a:xfrm>
          <a:prstGeom prst="rect">
            <a:avLst/>
          </a:prstGeom>
          <a:solidFill>
            <a:srgbClr val="EF9D27"/>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563BB54-B440-4B92-B65C-F7FF9FD008D4}"/>
              </a:ext>
            </a:extLst>
          </p:cNvPr>
          <p:cNvSpPr/>
          <p:nvPr/>
        </p:nvSpPr>
        <p:spPr>
          <a:xfrm>
            <a:off x="6953644" y="1547180"/>
            <a:ext cx="2795752" cy="4553081"/>
          </a:xfrm>
          <a:prstGeom prst="rect">
            <a:avLst/>
          </a:prstGeom>
          <a:solidFill>
            <a:srgbClr val="34738D"/>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69A67E7-A834-4E2D-A5DB-CBCD8924D409}"/>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2547F016-5A8F-434B-9842-B0681F30CA49}"/>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rgbClr val="4C4F54"/>
                </a:solidFill>
                <a:latin typeface="Candara" panose="020E0502030303020204" pitchFamily="34"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rgbClr val="4C4F54"/>
              </a:solidFill>
              <a:latin typeface="Candara" panose="020E0502030303020204" pitchFamily="34" charset="0"/>
            </a:endParaRPr>
          </a:p>
          <a:p>
            <a:pPr marL="285750" indent="-285750">
              <a:buFont typeface="Wingdings" panose="05000000000000000000" pitchFamily="2" charset="2"/>
              <a:buChar char="q"/>
            </a:pPr>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34738D"/>
                </a:solidFill>
                <a:latin typeface="Candara" panose="020E0502030303020204" pitchFamily="34" charset="0"/>
              </a:rPr>
              <a:t>Lorem ipsum dolor sit amet, consectetur adipiscing elit, sed do eiusmod .</a:t>
            </a:r>
          </a:p>
          <a:p>
            <a:endParaRPr lang="en-US" sz="1000" dirty="0">
              <a:solidFill>
                <a:srgbClr val="00B0F0"/>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189A80"/>
                </a:solidFill>
                <a:latin typeface="Candara" panose="020E0502030303020204" pitchFamily="34" charset="0"/>
              </a:rPr>
              <a:t>Lorem ipsum dolor sit amet, consectetur adipiscing elit, sed do eiusmod.</a:t>
            </a:r>
          </a:p>
          <a:p>
            <a:endParaRPr lang="en-US" sz="1000" dirty="0">
              <a:solidFill>
                <a:srgbClr val="ED7D31"/>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EF9D27"/>
                </a:solidFill>
                <a:latin typeface="Candara" panose="020E0502030303020204" pitchFamily="34" charset="0"/>
              </a:rPr>
              <a:t>Lorem ipsum dolor sit amet, consectetur adipiscing elit, sed do eiusmod.</a:t>
            </a:r>
          </a:p>
        </p:txBody>
      </p:sp>
      <p:sp>
        <p:nvSpPr>
          <p:cNvPr id="14" name="TextBox 13">
            <a:extLst>
              <a:ext uri="{FF2B5EF4-FFF2-40B4-BE49-F238E27FC236}">
                <a16:creationId xmlns:a16="http://schemas.microsoft.com/office/drawing/2014/main" id="{32214565-22D3-4C9F-BB76-27020C5E45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86A3081F-2A41-4AB9-AA94-EE4EE0A07C6A}"/>
              </a:ext>
            </a:extLst>
          </p:cNvPr>
          <p:cNvSpPr txBox="1"/>
          <p:nvPr/>
        </p:nvSpPr>
        <p:spPr>
          <a:xfrm>
            <a:off x="4917390" y="2164371"/>
            <a:ext cx="2023179" cy="36163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DDC6CFA5-3D7A-47D5-89CD-61F1B087302C}"/>
              </a:ext>
            </a:extLst>
          </p:cNvPr>
          <p:cNvSpPr txBox="1"/>
          <p:nvPr/>
        </p:nvSpPr>
        <p:spPr>
          <a:xfrm>
            <a:off x="9762471" y="2164371"/>
            <a:ext cx="2023179" cy="34778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CAFB0CAB-4841-4E6A-8132-B12D292AD950}"/>
              </a:ext>
            </a:extLst>
          </p:cNvPr>
          <p:cNvSpPr txBox="1"/>
          <p:nvPr/>
        </p:nvSpPr>
        <p:spPr>
          <a:xfrm>
            <a:off x="7124962" y="1701528"/>
            <a:ext cx="2476238" cy="43242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OPTION </a:t>
            </a:r>
            <a:r>
              <a:rPr lang="en-US" sz="1500" b="1" dirty="0">
                <a:solidFill>
                  <a:schemeClr val="bg1"/>
                </a:solidFill>
              </a:rPr>
              <a:t>01</a:t>
            </a:r>
          </a:p>
          <a:p>
            <a:pPr algn="ctr"/>
            <a:endParaRPr lang="en-US" sz="1400" b="1" dirty="0">
              <a:solidFill>
                <a:schemeClr val="bg1"/>
              </a:solidFill>
            </a:endParaRPr>
          </a:p>
          <a:p>
            <a:pPr algn="ctr"/>
            <a:r>
              <a:rPr lang="en-US" sz="4400" b="1" dirty="0">
                <a:solidFill>
                  <a:schemeClr val="bg1"/>
                </a:solidFill>
              </a:rPr>
              <a:t>$25</a:t>
            </a:r>
          </a:p>
          <a:p>
            <a:pPr algn="ctr"/>
            <a:endParaRPr lang="en-US" sz="14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4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4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400" b="1" dirty="0">
              <a:solidFill>
                <a:schemeClr val="bg1"/>
              </a:solidFill>
              <a:latin typeface="Baskerville Old Face" panose="02020602080505020303" pitchFamily="18" charset="0"/>
            </a:endParaRPr>
          </a:p>
          <a:p>
            <a:pPr algn="ctr"/>
            <a:r>
              <a:rPr lang="en-US" sz="1300" dirty="0">
                <a:solidFill>
                  <a:schemeClr val="bg1"/>
                </a:solidFill>
                <a:latin typeface="Candara" panose="020E0502030303020204" pitchFamily="34" charset="0"/>
              </a:rPr>
              <a:t>Lorem ipsum dolor sit amet</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7120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500"/>
                                        <p:tgtEl>
                                          <p:spTgt spid="11">
                                            <p:txEl>
                                              <p:pRg st="0" end="0"/>
                                            </p:txEl>
                                          </p:spTgt>
                                        </p:tgtEl>
                                      </p:cBhvr>
                                    </p:animEffect>
                                    <p:anim calcmode="lin" valueType="num">
                                      <p:cBhvr>
                                        <p:cTn id="1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fade">
                                      <p:cBhvr>
                                        <p:cTn id="20" dur="500"/>
                                        <p:tgtEl>
                                          <p:spTgt spid="11">
                                            <p:txEl>
                                              <p:pRg st="2" end="2"/>
                                            </p:txEl>
                                          </p:spTgt>
                                        </p:tgtEl>
                                      </p:cBhvr>
                                    </p:animEffect>
                                    <p:anim calcmode="lin" valueType="num">
                                      <p:cBhvr>
                                        <p:cTn id="2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fade">
                                      <p:cBhvr>
                                        <p:cTn id="26" dur="500"/>
                                        <p:tgtEl>
                                          <p:spTgt spid="11">
                                            <p:txEl>
                                              <p:pRg st="4" end="4"/>
                                            </p:txEl>
                                          </p:spTgt>
                                        </p:tgtEl>
                                      </p:cBhvr>
                                    </p:animEffect>
                                    <p:anim calcmode="lin" valueType="num">
                                      <p:cBhvr>
                                        <p:cTn id="2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fade">
                                      <p:cBhvr>
                                        <p:cTn id="32" dur="500"/>
                                        <p:tgtEl>
                                          <p:spTgt spid="11">
                                            <p:txEl>
                                              <p:pRg st="6" end="6"/>
                                            </p:txEl>
                                          </p:spTgt>
                                        </p:tgtEl>
                                      </p:cBhvr>
                                    </p:animEffect>
                                    <p:anim calcmode="lin" valueType="num">
                                      <p:cBhvr>
                                        <p:cTn id="33"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1">
                                            <p:txEl>
                                              <p:pRg st="8" end="8"/>
                                            </p:txEl>
                                          </p:spTgt>
                                        </p:tgtEl>
                                        <p:attrNameLst>
                                          <p:attrName>style.visibility</p:attrName>
                                        </p:attrNameLst>
                                      </p:cBhvr>
                                      <p:to>
                                        <p:strVal val="visible"/>
                                      </p:to>
                                    </p:set>
                                    <p:animEffect transition="in" filter="fade">
                                      <p:cBhvr>
                                        <p:cTn id="38" dur="500"/>
                                        <p:tgtEl>
                                          <p:spTgt spid="11">
                                            <p:txEl>
                                              <p:pRg st="8" end="8"/>
                                            </p:txEl>
                                          </p:spTgt>
                                        </p:tgtEl>
                                      </p:cBhvr>
                                    </p:animEffect>
                                    <p:anim calcmode="lin" valueType="num">
                                      <p:cBhvr>
                                        <p:cTn id="39"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1">
                                            <p:txEl>
                                              <p:pRg st="10" end="10"/>
                                            </p:txEl>
                                          </p:spTgt>
                                        </p:tgtEl>
                                        <p:attrNameLst>
                                          <p:attrName>style.visibility</p:attrName>
                                        </p:attrNameLst>
                                      </p:cBhvr>
                                      <p:to>
                                        <p:strVal val="visible"/>
                                      </p:to>
                                    </p:set>
                                    <p:animEffect transition="in" filter="fade">
                                      <p:cBhvr>
                                        <p:cTn id="44" dur="500"/>
                                        <p:tgtEl>
                                          <p:spTgt spid="11">
                                            <p:txEl>
                                              <p:pRg st="10" end="10"/>
                                            </p:txEl>
                                          </p:spTgt>
                                        </p:tgtEl>
                                      </p:cBhvr>
                                    </p:animEffect>
                                    <p:anim calcmode="lin" valueType="num">
                                      <p:cBhvr>
                                        <p:cTn id="45" dur="5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11">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right)">
                                      <p:cBhvr>
                                        <p:cTn id="56" dur="500"/>
                                        <p:tgtEl>
                                          <p:spTgt spid="2"/>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animEffect transition="in" filter="fade">
                                      <p:cBhvr>
                                        <p:cTn id="63" dur="500"/>
                                        <p:tgtEl>
                                          <p:spTgt spid="17">
                                            <p:txEl>
                                              <p:pRg st="0" end="0"/>
                                            </p:txEl>
                                          </p:spTgt>
                                        </p:tgtEl>
                                      </p:cBhvr>
                                    </p:animEffect>
                                    <p:anim calcmode="lin" valueType="num">
                                      <p:cBhvr>
                                        <p:cTn id="6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6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7">
                                            <p:txEl>
                                              <p:pRg st="2" end="2"/>
                                            </p:txEl>
                                          </p:spTgt>
                                        </p:tgtEl>
                                        <p:attrNameLst>
                                          <p:attrName>style.visibility</p:attrName>
                                        </p:attrNameLst>
                                      </p:cBhvr>
                                      <p:to>
                                        <p:strVal val="visible"/>
                                      </p:to>
                                    </p:set>
                                    <p:animEffect transition="in" filter="fade">
                                      <p:cBhvr>
                                        <p:cTn id="69" dur="500"/>
                                        <p:tgtEl>
                                          <p:spTgt spid="17">
                                            <p:txEl>
                                              <p:pRg st="2" end="2"/>
                                            </p:txEl>
                                          </p:spTgt>
                                        </p:tgtEl>
                                      </p:cBhvr>
                                    </p:animEffect>
                                    <p:anim calcmode="lin" valueType="num">
                                      <p:cBhvr>
                                        <p:cTn id="7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7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2" presetClass="entr" presetSubtype="0" fill="hold" grpId="0" nodeType="afterEffect">
                                  <p:stCondLst>
                                    <p:cond delay="0"/>
                                  </p:stCondLst>
                                  <p:childTnLst>
                                    <p:set>
                                      <p:cBhvr>
                                        <p:cTn id="74" dur="1" fill="hold">
                                          <p:stCondLst>
                                            <p:cond delay="0"/>
                                          </p:stCondLst>
                                        </p:cTn>
                                        <p:tgtEl>
                                          <p:spTgt spid="17">
                                            <p:txEl>
                                              <p:pRg st="4" end="4"/>
                                            </p:txEl>
                                          </p:spTgt>
                                        </p:tgtEl>
                                        <p:attrNameLst>
                                          <p:attrName>style.visibility</p:attrName>
                                        </p:attrNameLst>
                                      </p:cBhvr>
                                      <p:to>
                                        <p:strVal val="visible"/>
                                      </p:to>
                                    </p:set>
                                    <p:animEffect transition="in" filter="fade">
                                      <p:cBhvr>
                                        <p:cTn id="75" dur="500"/>
                                        <p:tgtEl>
                                          <p:spTgt spid="17">
                                            <p:txEl>
                                              <p:pRg st="4" end="4"/>
                                            </p:txEl>
                                          </p:spTgt>
                                        </p:tgtEl>
                                      </p:cBhvr>
                                    </p:animEffect>
                                    <p:anim calcmode="lin" valueType="num">
                                      <p:cBhvr>
                                        <p:cTn id="7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7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42" presetClass="entr" presetSubtype="0" fill="hold" grpId="0" nodeType="afterEffect">
                                  <p:stCondLst>
                                    <p:cond delay="0"/>
                                  </p:stCondLst>
                                  <p:childTnLst>
                                    <p:set>
                                      <p:cBhvr>
                                        <p:cTn id="80" dur="1" fill="hold">
                                          <p:stCondLst>
                                            <p:cond delay="0"/>
                                          </p:stCondLst>
                                        </p:cTn>
                                        <p:tgtEl>
                                          <p:spTgt spid="17">
                                            <p:txEl>
                                              <p:pRg st="6" end="6"/>
                                            </p:txEl>
                                          </p:spTgt>
                                        </p:tgtEl>
                                        <p:attrNameLst>
                                          <p:attrName>style.visibility</p:attrName>
                                        </p:attrNameLst>
                                      </p:cBhvr>
                                      <p:to>
                                        <p:strVal val="visible"/>
                                      </p:to>
                                    </p:set>
                                    <p:animEffect transition="in" filter="fade">
                                      <p:cBhvr>
                                        <p:cTn id="81" dur="500"/>
                                        <p:tgtEl>
                                          <p:spTgt spid="17">
                                            <p:txEl>
                                              <p:pRg st="6" end="6"/>
                                            </p:txEl>
                                          </p:spTgt>
                                        </p:tgtEl>
                                      </p:cBhvr>
                                    </p:animEffect>
                                    <p:anim calcmode="lin" valueType="num">
                                      <p:cBhvr>
                                        <p:cTn id="82"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83" dur="5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7">
                                            <p:txEl>
                                              <p:pRg st="8" end="8"/>
                                            </p:txEl>
                                          </p:spTgt>
                                        </p:tgtEl>
                                        <p:attrNameLst>
                                          <p:attrName>style.visibility</p:attrName>
                                        </p:attrNameLst>
                                      </p:cBhvr>
                                      <p:to>
                                        <p:strVal val="visible"/>
                                      </p:to>
                                    </p:set>
                                    <p:animEffect transition="in" filter="fade">
                                      <p:cBhvr>
                                        <p:cTn id="87" dur="500"/>
                                        <p:tgtEl>
                                          <p:spTgt spid="17">
                                            <p:txEl>
                                              <p:pRg st="8" end="8"/>
                                            </p:txEl>
                                          </p:spTgt>
                                        </p:tgtEl>
                                      </p:cBhvr>
                                    </p:animEffect>
                                    <p:anim calcmode="lin" valueType="num">
                                      <p:cBhvr>
                                        <p:cTn id="88" dur="500" fill="hold"/>
                                        <p:tgtEl>
                                          <p:spTgt spid="17">
                                            <p:txEl>
                                              <p:pRg st="8" end="8"/>
                                            </p:txEl>
                                          </p:spTgt>
                                        </p:tgtEl>
                                        <p:attrNameLst>
                                          <p:attrName>ppt_x</p:attrName>
                                        </p:attrNameLst>
                                      </p:cBhvr>
                                      <p:tavLst>
                                        <p:tav tm="0">
                                          <p:val>
                                            <p:strVal val="#ppt_x"/>
                                          </p:val>
                                        </p:tav>
                                        <p:tav tm="100000">
                                          <p:val>
                                            <p:strVal val="#ppt_x"/>
                                          </p:val>
                                        </p:tav>
                                      </p:tavLst>
                                    </p:anim>
                                    <p:anim calcmode="lin" valueType="num">
                                      <p:cBhvr>
                                        <p:cTn id="89" dur="500" fill="hold"/>
                                        <p:tgtEl>
                                          <p:spTgt spid="17">
                                            <p:txEl>
                                              <p:pRg st="8" end="8"/>
                                            </p:txEl>
                                          </p:spTgt>
                                        </p:tgtEl>
                                        <p:attrNameLst>
                                          <p:attrName>ppt_y</p:attrName>
                                        </p:attrNameLst>
                                      </p:cBhvr>
                                      <p:tavLst>
                                        <p:tav tm="0">
                                          <p:val>
                                            <p:strVal val="#ppt_y+.1"/>
                                          </p:val>
                                        </p:tav>
                                        <p:tav tm="100000">
                                          <p:val>
                                            <p:strVal val="#ppt_y"/>
                                          </p:val>
                                        </p:tav>
                                      </p:tavLst>
                                    </p:anim>
                                  </p:childTnLst>
                                </p:cTn>
                              </p:par>
                            </p:childTnLst>
                          </p:cTn>
                        </p:par>
                        <p:par>
                          <p:cTn id="90" fill="hold">
                            <p:stCondLst>
                              <p:cond delay="7000"/>
                            </p:stCondLst>
                            <p:childTnLst>
                              <p:par>
                                <p:cTn id="91" presetID="42" presetClass="entr" presetSubtype="0" fill="hold" grpId="0" nodeType="afterEffect">
                                  <p:stCondLst>
                                    <p:cond delay="0"/>
                                  </p:stCondLst>
                                  <p:childTnLst>
                                    <p:set>
                                      <p:cBhvr>
                                        <p:cTn id="92" dur="1" fill="hold">
                                          <p:stCondLst>
                                            <p:cond delay="0"/>
                                          </p:stCondLst>
                                        </p:cTn>
                                        <p:tgtEl>
                                          <p:spTgt spid="17">
                                            <p:txEl>
                                              <p:pRg st="10" end="10"/>
                                            </p:txEl>
                                          </p:spTgt>
                                        </p:tgtEl>
                                        <p:attrNameLst>
                                          <p:attrName>style.visibility</p:attrName>
                                        </p:attrNameLst>
                                      </p:cBhvr>
                                      <p:to>
                                        <p:strVal val="visible"/>
                                      </p:to>
                                    </p:set>
                                    <p:animEffect transition="in" filter="fade">
                                      <p:cBhvr>
                                        <p:cTn id="93" dur="500"/>
                                        <p:tgtEl>
                                          <p:spTgt spid="17">
                                            <p:txEl>
                                              <p:pRg st="10" end="10"/>
                                            </p:txEl>
                                          </p:spTgt>
                                        </p:tgtEl>
                                      </p:cBhvr>
                                    </p:animEffect>
                                    <p:anim calcmode="lin" valueType="num">
                                      <p:cBhvr>
                                        <p:cTn id="94" dur="500" fill="hold"/>
                                        <p:tgtEl>
                                          <p:spTgt spid="17">
                                            <p:txEl>
                                              <p:pRg st="10" end="10"/>
                                            </p:txEl>
                                          </p:spTgt>
                                        </p:tgtEl>
                                        <p:attrNameLst>
                                          <p:attrName>ppt_x</p:attrName>
                                        </p:attrNameLst>
                                      </p:cBhvr>
                                      <p:tavLst>
                                        <p:tav tm="0">
                                          <p:val>
                                            <p:strVal val="#ppt_x"/>
                                          </p:val>
                                        </p:tav>
                                        <p:tav tm="100000">
                                          <p:val>
                                            <p:strVal val="#ppt_x"/>
                                          </p:val>
                                        </p:tav>
                                      </p:tavLst>
                                    </p:anim>
                                    <p:anim calcmode="lin" valueType="num">
                                      <p:cBhvr>
                                        <p:cTn id="95" dur="500" fill="hold"/>
                                        <p:tgtEl>
                                          <p:spTgt spid="17">
                                            <p:txEl>
                                              <p:pRg st="10" end="10"/>
                                            </p:txEl>
                                          </p:spTgt>
                                        </p:tgtEl>
                                        <p:attrNameLst>
                                          <p:attrName>ppt_y</p:attrName>
                                        </p:attrNameLst>
                                      </p:cBhvr>
                                      <p:tavLst>
                                        <p:tav tm="0">
                                          <p:val>
                                            <p:strVal val="#ppt_y+.1"/>
                                          </p:val>
                                        </p:tav>
                                        <p:tav tm="100000">
                                          <p:val>
                                            <p:strVal val="#ppt_y"/>
                                          </p:val>
                                        </p:tav>
                                      </p:tavLst>
                                    </p:anim>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17">
                                            <p:txEl>
                                              <p:pRg st="12" end="12"/>
                                            </p:txEl>
                                          </p:spTgt>
                                        </p:tgtEl>
                                        <p:attrNameLst>
                                          <p:attrName>style.visibility</p:attrName>
                                        </p:attrNameLst>
                                      </p:cBhvr>
                                      <p:to>
                                        <p:strVal val="visible"/>
                                      </p:to>
                                    </p:set>
                                    <p:animEffect transition="in" filter="fade">
                                      <p:cBhvr>
                                        <p:cTn id="99" dur="500"/>
                                        <p:tgtEl>
                                          <p:spTgt spid="17">
                                            <p:txEl>
                                              <p:pRg st="12" end="12"/>
                                            </p:txEl>
                                          </p:spTgt>
                                        </p:tgtEl>
                                      </p:cBhvr>
                                    </p:animEffect>
                                    <p:anim calcmode="lin" valueType="num">
                                      <p:cBhvr>
                                        <p:cTn id="100" dur="500" fill="hold"/>
                                        <p:tgtEl>
                                          <p:spTgt spid="17">
                                            <p:txEl>
                                              <p:pRg st="12" end="12"/>
                                            </p:txEl>
                                          </p:spTgt>
                                        </p:tgtEl>
                                        <p:attrNameLst>
                                          <p:attrName>ppt_x</p:attrName>
                                        </p:attrNameLst>
                                      </p:cBhvr>
                                      <p:tavLst>
                                        <p:tav tm="0">
                                          <p:val>
                                            <p:strVal val="#ppt_x"/>
                                          </p:val>
                                        </p:tav>
                                        <p:tav tm="100000">
                                          <p:val>
                                            <p:strVal val="#ppt_x"/>
                                          </p:val>
                                        </p:tav>
                                      </p:tavLst>
                                    </p:anim>
                                    <p:anim calcmode="lin" valueType="num">
                                      <p:cBhvr>
                                        <p:cTn id="101" dur="500" fill="hold"/>
                                        <p:tgtEl>
                                          <p:spTgt spid="17">
                                            <p:txEl>
                                              <p:pRg st="12" end="12"/>
                                            </p:txEl>
                                          </p:spTgt>
                                        </p:tgtEl>
                                        <p:attrNameLst>
                                          <p:attrName>ppt_y</p:attrName>
                                        </p:attrNameLst>
                                      </p:cBhvr>
                                      <p:tavLst>
                                        <p:tav tm="0">
                                          <p:val>
                                            <p:strVal val="#ppt_y+.1"/>
                                          </p:val>
                                        </p:tav>
                                        <p:tav tm="100000">
                                          <p:val>
                                            <p:strVal val="#ppt_y"/>
                                          </p:val>
                                        </p:tav>
                                      </p:tavLst>
                                    </p:anim>
                                  </p:childTnLst>
                                </p:cTn>
                              </p:par>
                            </p:childTnLst>
                          </p:cTn>
                        </p:par>
                        <p:par>
                          <p:cTn id="102" fill="hold">
                            <p:stCondLst>
                              <p:cond delay="8000"/>
                            </p:stCondLst>
                            <p:childTnLst>
                              <p:par>
                                <p:cTn id="103" presetID="42" presetClass="entr" presetSubtype="0" fill="hold" grpId="0" nodeType="afterEffect">
                                  <p:stCondLst>
                                    <p:cond delay="0"/>
                                  </p:stCondLst>
                                  <p:childTnLst>
                                    <p:set>
                                      <p:cBhvr>
                                        <p:cTn id="104" dur="1" fill="hold">
                                          <p:stCondLst>
                                            <p:cond delay="0"/>
                                          </p:stCondLst>
                                        </p:cTn>
                                        <p:tgtEl>
                                          <p:spTgt spid="17">
                                            <p:txEl>
                                              <p:pRg st="14" end="14"/>
                                            </p:txEl>
                                          </p:spTgt>
                                        </p:tgtEl>
                                        <p:attrNameLst>
                                          <p:attrName>style.visibility</p:attrName>
                                        </p:attrNameLst>
                                      </p:cBhvr>
                                      <p:to>
                                        <p:strVal val="visible"/>
                                      </p:to>
                                    </p:set>
                                    <p:animEffect transition="in" filter="fade">
                                      <p:cBhvr>
                                        <p:cTn id="105" dur="500"/>
                                        <p:tgtEl>
                                          <p:spTgt spid="17">
                                            <p:txEl>
                                              <p:pRg st="14" end="14"/>
                                            </p:txEl>
                                          </p:spTgt>
                                        </p:tgtEl>
                                      </p:cBhvr>
                                    </p:animEffect>
                                    <p:anim calcmode="lin" valueType="num">
                                      <p:cBhvr>
                                        <p:cTn id="106" dur="500" fill="hold"/>
                                        <p:tgtEl>
                                          <p:spTgt spid="17">
                                            <p:txEl>
                                              <p:pRg st="14" end="14"/>
                                            </p:txEl>
                                          </p:spTgt>
                                        </p:tgtEl>
                                        <p:attrNameLst>
                                          <p:attrName>ppt_x</p:attrName>
                                        </p:attrNameLst>
                                      </p:cBhvr>
                                      <p:tavLst>
                                        <p:tav tm="0">
                                          <p:val>
                                            <p:strVal val="#ppt_x"/>
                                          </p:val>
                                        </p:tav>
                                        <p:tav tm="100000">
                                          <p:val>
                                            <p:strVal val="#ppt_x"/>
                                          </p:val>
                                        </p:tav>
                                      </p:tavLst>
                                    </p:anim>
                                    <p:anim calcmode="lin" valueType="num">
                                      <p:cBhvr>
                                        <p:cTn id="107" dur="500" fill="hold"/>
                                        <p:tgtEl>
                                          <p:spTgt spid="17">
                                            <p:txEl>
                                              <p:pRg st="14" end="14"/>
                                            </p:txEl>
                                          </p:spTgt>
                                        </p:tgtEl>
                                        <p:attrNameLst>
                                          <p:attrName>ppt_y</p:attrName>
                                        </p:attrNameLst>
                                      </p:cBhvr>
                                      <p:tavLst>
                                        <p:tav tm="0">
                                          <p:val>
                                            <p:strVal val="#ppt_y+.1"/>
                                          </p:val>
                                        </p:tav>
                                        <p:tav tm="100000">
                                          <p:val>
                                            <p:strVal val="#ppt_y"/>
                                          </p:val>
                                        </p:tav>
                                      </p:tavLst>
                                    </p:anim>
                                  </p:childTnLst>
                                </p:cTn>
                              </p:par>
                            </p:childTnLst>
                          </p:cTn>
                        </p:par>
                        <p:par>
                          <p:cTn id="108" fill="hold">
                            <p:stCondLst>
                              <p:cond delay="8500"/>
                            </p:stCondLst>
                            <p:childTnLst>
                              <p:par>
                                <p:cTn id="109" presetID="42" presetClass="entr" presetSubtype="0" fill="hold" grpId="0" nodeType="afterEffect">
                                  <p:stCondLst>
                                    <p:cond delay="0"/>
                                  </p:stCondLst>
                                  <p:childTnLst>
                                    <p:set>
                                      <p:cBhvr>
                                        <p:cTn id="110" dur="1" fill="hold">
                                          <p:stCondLst>
                                            <p:cond delay="0"/>
                                          </p:stCondLst>
                                        </p:cTn>
                                        <p:tgtEl>
                                          <p:spTgt spid="17">
                                            <p:txEl>
                                              <p:pRg st="16" end="16"/>
                                            </p:txEl>
                                          </p:spTgt>
                                        </p:tgtEl>
                                        <p:attrNameLst>
                                          <p:attrName>style.visibility</p:attrName>
                                        </p:attrNameLst>
                                      </p:cBhvr>
                                      <p:to>
                                        <p:strVal val="visible"/>
                                      </p:to>
                                    </p:set>
                                    <p:animEffect transition="in" filter="fade">
                                      <p:cBhvr>
                                        <p:cTn id="111" dur="500"/>
                                        <p:tgtEl>
                                          <p:spTgt spid="17">
                                            <p:txEl>
                                              <p:pRg st="16" end="16"/>
                                            </p:txEl>
                                          </p:spTgt>
                                        </p:tgtEl>
                                      </p:cBhvr>
                                    </p:animEffect>
                                    <p:anim calcmode="lin" valueType="num">
                                      <p:cBhvr>
                                        <p:cTn id="112" dur="500" fill="hold"/>
                                        <p:tgtEl>
                                          <p:spTgt spid="17">
                                            <p:txEl>
                                              <p:pRg st="16" end="16"/>
                                            </p:txEl>
                                          </p:spTgt>
                                        </p:tgtEl>
                                        <p:attrNameLst>
                                          <p:attrName>ppt_x</p:attrName>
                                        </p:attrNameLst>
                                      </p:cBhvr>
                                      <p:tavLst>
                                        <p:tav tm="0">
                                          <p:val>
                                            <p:strVal val="#ppt_x"/>
                                          </p:val>
                                        </p:tav>
                                        <p:tav tm="100000">
                                          <p:val>
                                            <p:strVal val="#ppt_x"/>
                                          </p:val>
                                        </p:tav>
                                      </p:tavLst>
                                    </p:anim>
                                    <p:anim calcmode="lin" valueType="num">
                                      <p:cBhvr>
                                        <p:cTn id="113" dur="500" fill="hold"/>
                                        <p:tgtEl>
                                          <p:spTgt spid="17">
                                            <p:txEl>
                                              <p:pRg st="16" end="16"/>
                                            </p:txEl>
                                          </p:spTgt>
                                        </p:tgtEl>
                                        <p:attrNameLst>
                                          <p:attrName>ppt_y</p:attrName>
                                        </p:attrNameLst>
                                      </p:cBhvr>
                                      <p:tavLst>
                                        <p:tav tm="0">
                                          <p:val>
                                            <p:strVal val="#ppt_y+.1"/>
                                          </p:val>
                                        </p:tav>
                                        <p:tav tm="100000">
                                          <p:val>
                                            <p:strVal val="#ppt_y"/>
                                          </p:val>
                                        </p:tav>
                                      </p:tavLst>
                                    </p:anim>
                                  </p:childTnLst>
                                </p:cTn>
                              </p:par>
                            </p:childTnLst>
                          </p:cTn>
                        </p:par>
                        <p:par>
                          <p:cTn id="114" fill="hold">
                            <p:stCondLst>
                              <p:cond delay="9000"/>
                            </p:stCondLst>
                            <p:childTnLst>
                              <p:par>
                                <p:cTn id="115" presetID="42" presetClass="entr" presetSubtype="0" fill="hold" grpId="0" nodeType="afterEffect">
                                  <p:stCondLst>
                                    <p:cond delay="0"/>
                                  </p:stCondLst>
                                  <p:childTnLst>
                                    <p:set>
                                      <p:cBhvr>
                                        <p:cTn id="116" dur="1" fill="hold">
                                          <p:stCondLst>
                                            <p:cond delay="0"/>
                                          </p:stCondLst>
                                        </p:cTn>
                                        <p:tgtEl>
                                          <p:spTgt spid="15">
                                            <p:txEl>
                                              <p:pRg st="0" end="0"/>
                                            </p:txEl>
                                          </p:spTgt>
                                        </p:tgtEl>
                                        <p:attrNameLst>
                                          <p:attrName>style.visibility</p:attrName>
                                        </p:attrNameLst>
                                      </p:cBhvr>
                                      <p:to>
                                        <p:strVal val="visible"/>
                                      </p:to>
                                    </p:set>
                                    <p:animEffect transition="in" filter="fade">
                                      <p:cBhvr>
                                        <p:cTn id="117" dur="500"/>
                                        <p:tgtEl>
                                          <p:spTgt spid="15">
                                            <p:txEl>
                                              <p:pRg st="0" end="0"/>
                                            </p:txEl>
                                          </p:spTgt>
                                        </p:tgtEl>
                                      </p:cBhvr>
                                    </p:animEffect>
                                    <p:anim calcmode="lin" valueType="num">
                                      <p:cBhvr>
                                        <p:cTn id="11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19"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120" fill="hold">
                            <p:stCondLst>
                              <p:cond delay="9500"/>
                            </p:stCondLst>
                            <p:childTnLst>
                              <p:par>
                                <p:cTn id="121" presetID="42" presetClass="entr" presetSubtype="0" fill="hold" grpId="0" nodeType="afterEffect">
                                  <p:stCondLst>
                                    <p:cond delay="0"/>
                                  </p:stCondLst>
                                  <p:childTnLst>
                                    <p:set>
                                      <p:cBhvr>
                                        <p:cTn id="122" dur="1" fill="hold">
                                          <p:stCondLst>
                                            <p:cond delay="0"/>
                                          </p:stCondLst>
                                        </p:cTn>
                                        <p:tgtEl>
                                          <p:spTgt spid="15">
                                            <p:txEl>
                                              <p:pRg st="2" end="2"/>
                                            </p:txEl>
                                          </p:spTgt>
                                        </p:tgtEl>
                                        <p:attrNameLst>
                                          <p:attrName>style.visibility</p:attrName>
                                        </p:attrNameLst>
                                      </p:cBhvr>
                                      <p:to>
                                        <p:strVal val="visible"/>
                                      </p:to>
                                    </p:set>
                                    <p:animEffect transition="in" filter="fade">
                                      <p:cBhvr>
                                        <p:cTn id="123" dur="500"/>
                                        <p:tgtEl>
                                          <p:spTgt spid="15">
                                            <p:txEl>
                                              <p:pRg st="2" end="2"/>
                                            </p:txEl>
                                          </p:spTgt>
                                        </p:tgtEl>
                                      </p:cBhvr>
                                    </p:animEffect>
                                    <p:anim calcmode="lin" valueType="num">
                                      <p:cBhvr>
                                        <p:cTn id="124"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25"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0000"/>
                            </p:stCondLst>
                            <p:childTnLst>
                              <p:par>
                                <p:cTn id="127" presetID="42" presetClass="entr" presetSubtype="0" fill="hold" grpId="0" nodeType="afterEffect">
                                  <p:stCondLst>
                                    <p:cond delay="0"/>
                                  </p:stCondLst>
                                  <p:childTnLst>
                                    <p:set>
                                      <p:cBhvr>
                                        <p:cTn id="128" dur="1" fill="hold">
                                          <p:stCondLst>
                                            <p:cond delay="0"/>
                                          </p:stCondLst>
                                        </p:cTn>
                                        <p:tgtEl>
                                          <p:spTgt spid="15">
                                            <p:txEl>
                                              <p:pRg st="4" end="4"/>
                                            </p:txEl>
                                          </p:spTgt>
                                        </p:tgtEl>
                                        <p:attrNameLst>
                                          <p:attrName>style.visibility</p:attrName>
                                        </p:attrNameLst>
                                      </p:cBhvr>
                                      <p:to>
                                        <p:strVal val="visible"/>
                                      </p:to>
                                    </p:set>
                                    <p:animEffect transition="in" filter="fade">
                                      <p:cBhvr>
                                        <p:cTn id="129" dur="500"/>
                                        <p:tgtEl>
                                          <p:spTgt spid="15">
                                            <p:txEl>
                                              <p:pRg st="4" end="4"/>
                                            </p:txEl>
                                          </p:spTgt>
                                        </p:tgtEl>
                                      </p:cBhvr>
                                    </p:animEffect>
                                    <p:anim calcmode="lin" valueType="num">
                                      <p:cBhvr>
                                        <p:cTn id="130"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131" dur="5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0500"/>
                            </p:stCondLst>
                            <p:childTnLst>
                              <p:par>
                                <p:cTn id="133" presetID="42" presetClass="entr" presetSubtype="0" fill="hold" grpId="0" nodeType="afterEffect">
                                  <p:stCondLst>
                                    <p:cond delay="0"/>
                                  </p:stCondLst>
                                  <p:childTnLst>
                                    <p:set>
                                      <p:cBhvr>
                                        <p:cTn id="134" dur="1" fill="hold">
                                          <p:stCondLst>
                                            <p:cond delay="0"/>
                                          </p:stCondLst>
                                        </p:cTn>
                                        <p:tgtEl>
                                          <p:spTgt spid="15">
                                            <p:txEl>
                                              <p:pRg st="6" end="6"/>
                                            </p:txEl>
                                          </p:spTgt>
                                        </p:tgtEl>
                                        <p:attrNameLst>
                                          <p:attrName>style.visibility</p:attrName>
                                        </p:attrNameLst>
                                      </p:cBhvr>
                                      <p:to>
                                        <p:strVal val="visible"/>
                                      </p:to>
                                    </p:set>
                                    <p:animEffect transition="in" filter="fade">
                                      <p:cBhvr>
                                        <p:cTn id="135" dur="500"/>
                                        <p:tgtEl>
                                          <p:spTgt spid="15">
                                            <p:txEl>
                                              <p:pRg st="6" end="6"/>
                                            </p:txEl>
                                          </p:spTgt>
                                        </p:tgtEl>
                                      </p:cBhvr>
                                    </p:animEffect>
                                    <p:anim calcmode="lin" valueType="num">
                                      <p:cBhvr>
                                        <p:cTn id="136"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137" dur="500" fill="hold"/>
                                        <p:tgtEl>
                                          <p:spTgt spid="15">
                                            <p:txEl>
                                              <p:pRg st="6" end="6"/>
                                            </p:txEl>
                                          </p:spTgt>
                                        </p:tgtEl>
                                        <p:attrNameLst>
                                          <p:attrName>ppt_y</p:attrName>
                                        </p:attrNameLst>
                                      </p:cBhvr>
                                      <p:tavLst>
                                        <p:tav tm="0">
                                          <p:val>
                                            <p:strVal val="#ppt_y+.1"/>
                                          </p:val>
                                        </p:tav>
                                        <p:tav tm="100000">
                                          <p:val>
                                            <p:strVal val="#ppt_y"/>
                                          </p:val>
                                        </p:tav>
                                      </p:tavLst>
                                    </p:anim>
                                  </p:childTnLst>
                                </p:cTn>
                              </p:par>
                            </p:childTnLst>
                          </p:cTn>
                        </p:par>
                        <p:par>
                          <p:cTn id="138" fill="hold">
                            <p:stCondLst>
                              <p:cond delay="11000"/>
                            </p:stCondLst>
                            <p:childTnLst>
                              <p:par>
                                <p:cTn id="139" presetID="42" presetClass="entr" presetSubtype="0" fill="hold" grpId="0" nodeType="afterEffect">
                                  <p:stCondLst>
                                    <p:cond delay="0"/>
                                  </p:stCondLst>
                                  <p:childTnLst>
                                    <p:set>
                                      <p:cBhvr>
                                        <p:cTn id="140" dur="1" fill="hold">
                                          <p:stCondLst>
                                            <p:cond delay="0"/>
                                          </p:stCondLst>
                                        </p:cTn>
                                        <p:tgtEl>
                                          <p:spTgt spid="15">
                                            <p:txEl>
                                              <p:pRg st="8" end="8"/>
                                            </p:txEl>
                                          </p:spTgt>
                                        </p:tgtEl>
                                        <p:attrNameLst>
                                          <p:attrName>style.visibility</p:attrName>
                                        </p:attrNameLst>
                                      </p:cBhvr>
                                      <p:to>
                                        <p:strVal val="visible"/>
                                      </p:to>
                                    </p:set>
                                    <p:animEffect transition="in" filter="fade">
                                      <p:cBhvr>
                                        <p:cTn id="141" dur="500"/>
                                        <p:tgtEl>
                                          <p:spTgt spid="15">
                                            <p:txEl>
                                              <p:pRg st="8" end="8"/>
                                            </p:txEl>
                                          </p:spTgt>
                                        </p:tgtEl>
                                      </p:cBhvr>
                                    </p:animEffect>
                                    <p:anim calcmode="lin" valueType="num">
                                      <p:cBhvr>
                                        <p:cTn id="142"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p:cTn id="143" dur="500" fill="hold"/>
                                        <p:tgtEl>
                                          <p:spTgt spid="15">
                                            <p:txEl>
                                              <p:pRg st="8" end="8"/>
                                            </p:txEl>
                                          </p:spTgt>
                                        </p:tgtEl>
                                        <p:attrNameLst>
                                          <p:attrName>ppt_y</p:attrName>
                                        </p:attrNameLst>
                                      </p:cBhvr>
                                      <p:tavLst>
                                        <p:tav tm="0">
                                          <p:val>
                                            <p:strVal val="#ppt_y+.1"/>
                                          </p:val>
                                        </p:tav>
                                        <p:tav tm="100000">
                                          <p:val>
                                            <p:strVal val="#ppt_y"/>
                                          </p:val>
                                        </p:tav>
                                      </p:tavLst>
                                    </p:anim>
                                  </p:childTnLst>
                                </p:cTn>
                              </p:par>
                            </p:childTnLst>
                          </p:cTn>
                        </p:par>
                        <p:par>
                          <p:cTn id="144" fill="hold">
                            <p:stCondLst>
                              <p:cond delay="11500"/>
                            </p:stCondLst>
                            <p:childTnLst>
                              <p:par>
                                <p:cTn id="145" presetID="42" presetClass="entr" presetSubtype="0" fill="hold" grpId="0" nodeType="afterEffect">
                                  <p:stCondLst>
                                    <p:cond delay="0"/>
                                  </p:stCondLst>
                                  <p:childTnLst>
                                    <p:set>
                                      <p:cBhvr>
                                        <p:cTn id="146" dur="1" fill="hold">
                                          <p:stCondLst>
                                            <p:cond delay="0"/>
                                          </p:stCondLst>
                                        </p:cTn>
                                        <p:tgtEl>
                                          <p:spTgt spid="15">
                                            <p:txEl>
                                              <p:pRg st="10" end="10"/>
                                            </p:txEl>
                                          </p:spTgt>
                                        </p:tgtEl>
                                        <p:attrNameLst>
                                          <p:attrName>style.visibility</p:attrName>
                                        </p:attrNameLst>
                                      </p:cBhvr>
                                      <p:to>
                                        <p:strVal val="visible"/>
                                      </p:to>
                                    </p:set>
                                    <p:animEffect transition="in" filter="fade">
                                      <p:cBhvr>
                                        <p:cTn id="147" dur="500"/>
                                        <p:tgtEl>
                                          <p:spTgt spid="15">
                                            <p:txEl>
                                              <p:pRg st="10" end="10"/>
                                            </p:txEl>
                                          </p:spTgt>
                                        </p:tgtEl>
                                      </p:cBhvr>
                                    </p:animEffect>
                                    <p:anim calcmode="lin" valueType="num">
                                      <p:cBhvr>
                                        <p:cTn id="148" dur="500" fill="hold"/>
                                        <p:tgtEl>
                                          <p:spTgt spid="15">
                                            <p:txEl>
                                              <p:pRg st="10" end="10"/>
                                            </p:txEl>
                                          </p:spTgt>
                                        </p:tgtEl>
                                        <p:attrNameLst>
                                          <p:attrName>ppt_x</p:attrName>
                                        </p:attrNameLst>
                                      </p:cBhvr>
                                      <p:tavLst>
                                        <p:tav tm="0">
                                          <p:val>
                                            <p:strVal val="#ppt_x"/>
                                          </p:val>
                                        </p:tav>
                                        <p:tav tm="100000">
                                          <p:val>
                                            <p:strVal val="#ppt_x"/>
                                          </p:val>
                                        </p:tav>
                                      </p:tavLst>
                                    </p:anim>
                                    <p:anim calcmode="lin" valueType="num">
                                      <p:cBhvr>
                                        <p:cTn id="149" dur="500" fill="hold"/>
                                        <p:tgtEl>
                                          <p:spTgt spid="15">
                                            <p:txEl>
                                              <p:pRg st="10" end="10"/>
                                            </p:txEl>
                                          </p:spTgt>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15">
                                            <p:txEl>
                                              <p:pRg st="12" end="12"/>
                                            </p:txEl>
                                          </p:spTgt>
                                        </p:tgtEl>
                                        <p:attrNameLst>
                                          <p:attrName>style.visibility</p:attrName>
                                        </p:attrNameLst>
                                      </p:cBhvr>
                                      <p:to>
                                        <p:strVal val="visible"/>
                                      </p:to>
                                    </p:set>
                                    <p:animEffect transition="in" filter="fade">
                                      <p:cBhvr>
                                        <p:cTn id="153" dur="500"/>
                                        <p:tgtEl>
                                          <p:spTgt spid="15">
                                            <p:txEl>
                                              <p:pRg st="12" end="12"/>
                                            </p:txEl>
                                          </p:spTgt>
                                        </p:tgtEl>
                                      </p:cBhvr>
                                    </p:animEffect>
                                    <p:anim calcmode="lin" valueType="num">
                                      <p:cBhvr>
                                        <p:cTn id="154" dur="500" fill="hold"/>
                                        <p:tgtEl>
                                          <p:spTgt spid="15">
                                            <p:txEl>
                                              <p:pRg st="12" end="12"/>
                                            </p:txEl>
                                          </p:spTgt>
                                        </p:tgtEl>
                                        <p:attrNameLst>
                                          <p:attrName>ppt_x</p:attrName>
                                        </p:attrNameLst>
                                      </p:cBhvr>
                                      <p:tavLst>
                                        <p:tav tm="0">
                                          <p:val>
                                            <p:strVal val="#ppt_x"/>
                                          </p:val>
                                        </p:tav>
                                        <p:tav tm="100000">
                                          <p:val>
                                            <p:strVal val="#ppt_x"/>
                                          </p:val>
                                        </p:tav>
                                      </p:tavLst>
                                    </p:anim>
                                    <p:anim calcmode="lin" valueType="num">
                                      <p:cBhvr>
                                        <p:cTn id="155" dur="500" fill="hold"/>
                                        <p:tgtEl>
                                          <p:spTgt spid="15">
                                            <p:txEl>
                                              <p:pRg st="12" end="12"/>
                                            </p:txEl>
                                          </p:spTgt>
                                        </p:tgtEl>
                                        <p:attrNameLst>
                                          <p:attrName>ppt_y</p:attrName>
                                        </p:attrNameLst>
                                      </p:cBhvr>
                                      <p:tavLst>
                                        <p:tav tm="0">
                                          <p:val>
                                            <p:strVal val="#ppt_y+.1"/>
                                          </p:val>
                                        </p:tav>
                                        <p:tav tm="100000">
                                          <p:val>
                                            <p:strVal val="#ppt_y"/>
                                          </p:val>
                                        </p:tav>
                                      </p:tavLst>
                                    </p:anim>
                                  </p:childTnLst>
                                </p:cTn>
                              </p:par>
                            </p:childTnLst>
                          </p:cTn>
                        </p:par>
                        <p:par>
                          <p:cTn id="156" fill="hold">
                            <p:stCondLst>
                              <p:cond delay="12500"/>
                            </p:stCondLst>
                            <p:childTnLst>
                              <p:par>
                                <p:cTn id="157" presetID="42" presetClass="entr" presetSubtype="0" fill="hold" grpId="0" nodeType="afterEffect">
                                  <p:stCondLst>
                                    <p:cond delay="0"/>
                                  </p:stCondLst>
                                  <p:childTnLst>
                                    <p:set>
                                      <p:cBhvr>
                                        <p:cTn id="158" dur="1" fill="hold">
                                          <p:stCondLst>
                                            <p:cond delay="0"/>
                                          </p:stCondLst>
                                        </p:cTn>
                                        <p:tgtEl>
                                          <p:spTgt spid="15">
                                            <p:txEl>
                                              <p:pRg st="14" end="14"/>
                                            </p:txEl>
                                          </p:spTgt>
                                        </p:tgtEl>
                                        <p:attrNameLst>
                                          <p:attrName>style.visibility</p:attrName>
                                        </p:attrNameLst>
                                      </p:cBhvr>
                                      <p:to>
                                        <p:strVal val="visible"/>
                                      </p:to>
                                    </p:set>
                                    <p:animEffect transition="in" filter="fade">
                                      <p:cBhvr>
                                        <p:cTn id="159" dur="500"/>
                                        <p:tgtEl>
                                          <p:spTgt spid="15">
                                            <p:txEl>
                                              <p:pRg st="14" end="14"/>
                                            </p:txEl>
                                          </p:spTgt>
                                        </p:tgtEl>
                                      </p:cBhvr>
                                    </p:animEffect>
                                    <p:anim calcmode="lin" valueType="num">
                                      <p:cBhvr>
                                        <p:cTn id="160" dur="500" fill="hold"/>
                                        <p:tgtEl>
                                          <p:spTgt spid="15">
                                            <p:txEl>
                                              <p:pRg st="14" end="14"/>
                                            </p:txEl>
                                          </p:spTgt>
                                        </p:tgtEl>
                                        <p:attrNameLst>
                                          <p:attrName>ppt_x</p:attrName>
                                        </p:attrNameLst>
                                      </p:cBhvr>
                                      <p:tavLst>
                                        <p:tav tm="0">
                                          <p:val>
                                            <p:strVal val="#ppt_x"/>
                                          </p:val>
                                        </p:tav>
                                        <p:tav tm="100000">
                                          <p:val>
                                            <p:strVal val="#ppt_x"/>
                                          </p:val>
                                        </p:tav>
                                      </p:tavLst>
                                    </p:anim>
                                    <p:anim calcmode="lin" valueType="num">
                                      <p:cBhvr>
                                        <p:cTn id="161" dur="500" fill="hold"/>
                                        <p:tgtEl>
                                          <p:spTgt spid="15">
                                            <p:txEl>
                                              <p:pRg st="14" end="14"/>
                                            </p:txEl>
                                          </p:spTgt>
                                        </p:tgtEl>
                                        <p:attrNameLst>
                                          <p:attrName>ppt_y</p:attrName>
                                        </p:attrNameLst>
                                      </p:cBhvr>
                                      <p:tavLst>
                                        <p:tav tm="0">
                                          <p:val>
                                            <p:strVal val="#ppt_y+.1"/>
                                          </p:val>
                                        </p:tav>
                                        <p:tav tm="100000">
                                          <p:val>
                                            <p:strVal val="#ppt_y"/>
                                          </p:val>
                                        </p:tav>
                                      </p:tavLst>
                                    </p:anim>
                                  </p:childTnLst>
                                </p:cTn>
                              </p:par>
                            </p:childTnLst>
                          </p:cTn>
                        </p:par>
                        <p:par>
                          <p:cTn id="162" fill="hold">
                            <p:stCondLst>
                              <p:cond delay="13000"/>
                            </p:stCondLst>
                            <p:childTnLst>
                              <p:par>
                                <p:cTn id="163" presetID="42" presetClass="entr" presetSubtype="0" fill="hold" grpId="0" nodeType="afterEffect">
                                  <p:stCondLst>
                                    <p:cond delay="0"/>
                                  </p:stCondLst>
                                  <p:childTnLst>
                                    <p:set>
                                      <p:cBhvr>
                                        <p:cTn id="164" dur="1" fill="hold">
                                          <p:stCondLst>
                                            <p:cond delay="0"/>
                                          </p:stCondLst>
                                        </p:cTn>
                                        <p:tgtEl>
                                          <p:spTgt spid="15">
                                            <p:txEl>
                                              <p:pRg st="16" end="16"/>
                                            </p:txEl>
                                          </p:spTgt>
                                        </p:tgtEl>
                                        <p:attrNameLst>
                                          <p:attrName>style.visibility</p:attrName>
                                        </p:attrNameLst>
                                      </p:cBhvr>
                                      <p:to>
                                        <p:strVal val="visible"/>
                                      </p:to>
                                    </p:set>
                                    <p:animEffect transition="in" filter="fade">
                                      <p:cBhvr>
                                        <p:cTn id="165" dur="500"/>
                                        <p:tgtEl>
                                          <p:spTgt spid="15">
                                            <p:txEl>
                                              <p:pRg st="16" end="16"/>
                                            </p:txEl>
                                          </p:spTgt>
                                        </p:tgtEl>
                                      </p:cBhvr>
                                    </p:animEffect>
                                    <p:anim calcmode="lin" valueType="num">
                                      <p:cBhvr>
                                        <p:cTn id="166" dur="500" fill="hold"/>
                                        <p:tgtEl>
                                          <p:spTgt spid="15">
                                            <p:txEl>
                                              <p:pRg st="16" end="16"/>
                                            </p:txEl>
                                          </p:spTgt>
                                        </p:tgtEl>
                                        <p:attrNameLst>
                                          <p:attrName>ppt_x</p:attrName>
                                        </p:attrNameLst>
                                      </p:cBhvr>
                                      <p:tavLst>
                                        <p:tav tm="0">
                                          <p:val>
                                            <p:strVal val="#ppt_x"/>
                                          </p:val>
                                        </p:tav>
                                        <p:tav tm="100000">
                                          <p:val>
                                            <p:strVal val="#ppt_x"/>
                                          </p:val>
                                        </p:tav>
                                      </p:tavLst>
                                    </p:anim>
                                    <p:anim calcmode="lin" valueType="num">
                                      <p:cBhvr>
                                        <p:cTn id="167" dur="500" fill="hold"/>
                                        <p:tgtEl>
                                          <p:spTgt spid="15">
                                            <p:txEl>
                                              <p:pRg st="16" end="16"/>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3500"/>
                            </p:stCondLst>
                            <p:childTnLst>
                              <p:par>
                                <p:cTn id="169" presetID="42" presetClass="entr" presetSubtype="0" fill="hold" grpId="0" nodeType="afterEffect">
                                  <p:stCondLst>
                                    <p:cond delay="0"/>
                                  </p:stCondLst>
                                  <p:childTnLst>
                                    <p:set>
                                      <p:cBhvr>
                                        <p:cTn id="170" dur="1" fill="hold">
                                          <p:stCondLst>
                                            <p:cond delay="0"/>
                                          </p:stCondLst>
                                        </p:cTn>
                                        <p:tgtEl>
                                          <p:spTgt spid="16">
                                            <p:txEl>
                                              <p:pRg st="0" end="0"/>
                                            </p:txEl>
                                          </p:spTgt>
                                        </p:tgtEl>
                                        <p:attrNameLst>
                                          <p:attrName>style.visibility</p:attrName>
                                        </p:attrNameLst>
                                      </p:cBhvr>
                                      <p:to>
                                        <p:strVal val="visible"/>
                                      </p:to>
                                    </p:set>
                                    <p:animEffect transition="in" filter="fade">
                                      <p:cBhvr>
                                        <p:cTn id="171" dur="500"/>
                                        <p:tgtEl>
                                          <p:spTgt spid="16">
                                            <p:txEl>
                                              <p:pRg st="0" end="0"/>
                                            </p:txEl>
                                          </p:spTgt>
                                        </p:tgtEl>
                                      </p:cBhvr>
                                    </p:animEffect>
                                    <p:anim calcmode="lin" valueType="num">
                                      <p:cBhvr>
                                        <p:cTn id="17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73" dur="5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4000"/>
                            </p:stCondLst>
                            <p:childTnLst>
                              <p:par>
                                <p:cTn id="175" presetID="42" presetClass="entr" presetSubtype="0" fill="hold" grpId="0" nodeType="afterEffect">
                                  <p:stCondLst>
                                    <p:cond delay="0"/>
                                  </p:stCondLst>
                                  <p:childTnLst>
                                    <p:set>
                                      <p:cBhvr>
                                        <p:cTn id="176" dur="1" fill="hold">
                                          <p:stCondLst>
                                            <p:cond delay="0"/>
                                          </p:stCondLst>
                                        </p:cTn>
                                        <p:tgtEl>
                                          <p:spTgt spid="16">
                                            <p:txEl>
                                              <p:pRg st="2" end="2"/>
                                            </p:txEl>
                                          </p:spTgt>
                                        </p:tgtEl>
                                        <p:attrNameLst>
                                          <p:attrName>style.visibility</p:attrName>
                                        </p:attrNameLst>
                                      </p:cBhvr>
                                      <p:to>
                                        <p:strVal val="visible"/>
                                      </p:to>
                                    </p:set>
                                    <p:animEffect transition="in" filter="fade">
                                      <p:cBhvr>
                                        <p:cTn id="177" dur="500"/>
                                        <p:tgtEl>
                                          <p:spTgt spid="16">
                                            <p:txEl>
                                              <p:pRg st="2" end="2"/>
                                            </p:txEl>
                                          </p:spTgt>
                                        </p:tgtEl>
                                      </p:cBhvr>
                                    </p:animEffect>
                                    <p:anim calcmode="lin" valueType="num">
                                      <p:cBhvr>
                                        <p:cTn id="178"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79" dur="5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80" fill="hold">
                            <p:stCondLst>
                              <p:cond delay="14500"/>
                            </p:stCondLst>
                            <p:childTnLst>
                              <p:par>
                                <p:cTn id="181" presetID="42" presetClass="entr" presetSubtype="0" fill="hold" grpId="0" nodeType="afterEffect">
                                  <p:stCondLst>
                                    <p:cond delay="0"/>
                                  </p:stCondLst>
                                  <p:childTnLst>
                                    <p:set>
                                      <p:cBhvr>
                                        <p:cTn id="182" dur="1" fill="hold">
                                          <p:stCondLst>
                                            <p:cond delay="0"/>
                                          </p:stCondLst>
                                        </p:cTn>
                                        <p:tgtEl>
                                          <p:spTgt spid="16">
                                            <p:txEl>
                                              <p:pRg st="4" end="4"/>
                                            </p:txEl>
                                          </p:spTgt>
                                        </p:tgtEl>
                                        <p:attrNameLst>
                                          <p:attrName>style.visibility</p:attrName>
                                        </p:attrNameLst>
                                      </p:cBhvr>
                                      <p:to>
                                        <p:strVal val="visible"/>
                                      </p:to>
                                    </p:set>
                                    <p:animEffect transition="in" filter="fade">
                                      <p:cBhvr>
                                        <p:cTn id="183" dur="500"/>
                                        <p:tgtEl>
                                          <p:spTgt spid="16">
                                            <p:txEl>
                                              <p:pRg st="4" end="4"/>
                                            </p:txEl>
                                          </p:spTgt>
                                        </p:tgtEl>
                                      </p:cBhvr>
                                    </p:animEffect>
                                    <p:anim calcmode="lin" valueType="num">
                                      <p:cBhvr>
                                        <p:cTn id="184"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85" dur="5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par>
                          <p:cTn id="186" fill="hold">
                            <p:stCondLst>
                              <p:cond delay="15000"/>
                            </p:stCondLst>
                            <p:childTnLst>
                              <p:par>
                                <p:cTn id="187" presetID="42" presetClass="entr" presetSubtype="0" fill="hold" grpId="0" nodeType="afterEffect">
                                  <p:stCondLst>
                                    <p:cond delay="0"/>
                                  </p:stCondLst>
                                  <p:childTnLst>
                                    <p:set>
                                      <p:cBhvr>
                                        <p:cTn id="188" dur="1" fill="hold">
                                          <p:stCondLst>
                                            <p:cond delay="0"/>
                                          </p:stCondLst>
                                        </p:cTn>
                                        <p:tgtEl>
                                          <p:spTgt spid="16">
                                            <p:txEl>
                                              <p:pRg st="6" end="6"/>
                                            </p:txEl>
                                          </p:spTgt>
                                        </p:tgtEl>
                                        <p:attrNameLst>
                                          <p:attrName>style.visibility</p:attrName>
                                        </p:attrNameLst>
                                      </p:cBhvr>
                                      <p:to>
                                        <p:strVal val="visible"/>
                                      </p:to>
                                    </p:set>
                                    <p:animEffect transition="in" filter="fade">
                                      <p:cBhvr>
                                        <p:cTn id="189" dur="500"/>
                                        <p:tgtEl>
                                          <p:spTgt spid="16">
                                            <p:txEl>
                                              <p:pRg st="6" end="6"/>
                                            </p:txEl>
                                          </p:spTgt>
                                        </p:tgtEl>
                                      </p:cBhvr>
                                    </p:animEffect>
                                    <p:anim calcmode="lin" valueType="num">
                                      <p:cBhvr>
                                        <p:cTn id="190" dur="5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191" dur="5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par>
                          <p:cTn id="192" fill="hold">
                            <p:stCondLst>
                              <p:cond delay="15500"/>
                            </p:stCondLst>
                            <p:childTnLst>
                              <p:par>
                                <p:cTn id="193" presetID="42" presetClass="entr" presetSubtype="0" fill="hold" grpId="0" nodeType="afterEffect">
                                  <p:stCondLst>
                                    <p:cond delay="0"/>
                                  </p:stCondLst>
                                  <p:childTnLst>
                                    <p:set>
                                      <p:cBhvr>
                                        <p:cTn id="194" dur="1" fill="hold">
                                          <p:stCondLst>
                                            <p:cond delay="0"/>
                                          </p:stCondLst>
                                        </p:cTn>
                                        <p:tgtEl>
                                          <p:spTgt spid="16">
                                            <p:txEl>
                                              <p:pRg st="8" end="8"/>
                                            </p:txEl>
                                          </p:spTgt>
                                        </p:tgtEl>
                                        <p:attrNameLst>
                                          <p:attrName>style.visibility</p:attrName>
                                        </p:attrNameLst>
                                      </p:cBhvr>
                                      <p:to>
                                        <p:strVal val="visible"/>
                                      </p:to>
                                    </p:set>
                                    <p:animEffect transition="in" filter="fade">
                                      <p:cBhvr>
                                        <p:cTn id="195" dur="500"/>
                                        <p:tgtEl>
                                          <p:spTgt spid="16">
                                            <p:txEl>
                                              <p:pRg st="8" end="8"/>
                                            </p:txEl>
                                          </p:spTgt>
                                        </p:tgtEl>
                                      </p:cBhvr>
                                    </p:animEffect>
                                    <p:anim calcmode="lin" valueType="num">
                                      <p:cBhvr>
                                        <p:cTn id="196" dur="500" fill="hold"/>
                                        <p:tgtEl>
                                          <p:spTgt spid="16">
                                            <p:txEl>
                                              <p:pRg st="8" end="8"/>
                                            </p:txEl>
                                          </p:spTgt>
                                        </p:tgtEl>
                                        <p:attrNameLst>
                                          <p:attrName>ppt_x</p:attrName>
                                        </p:attrNameLst>
                                      </p:cBhvr>
                                      <p:tavLst>
                                        <p:tav tm="0">
                                          <p:val>
                                            <p:strVal val="#ppt_x"/>
                                          </p:val>
                                        </p:tav>
                                        <p:tav tm="100000">
                                          <p:val>
                                            <p:strVal val="#ppt_x"/>
                                          </p:val>
                                        </p:tav>
                                      </p:tavLst>
                                    </p:anim>
                                    <p:anim calcmode="lin" valueType="num">
                                      <p:cBhvr>
                                        <p:cTn id="197" dur="500" fill="hold"/>
                                        <p:tgtEl>
                                          <p:spTgt spid="16">
                                            <p:txEl>
                                              <p:pRg st="8" end="8"/>
                                            </p:txEl>
                                          </p:spTgt>
                                        </p:tgtEl>
                                        <p:attrNameLst>
                                          <p:attrName>ppt_y</p:attrName>
                                        </p:attrNameLst>
                                      </p:cBhvr>
                                      <p:tavLst>
                                        <p:tav tm="0">
                                          <p:val>
                                            <p:strVal val="#ppt_y+.1"/>
                                          </p:val>
                                        </p:tav>
                                        <p:tav tm="100000">
                                          <p:val>
                                            <p:strVal val="#ppt_y"/>
                                          </p:val>
                                        </p:tav>
                                      </p:tavLst>
                                    </p:anim>
                                  </p:childTnLst>
                                </p:cTn>
                              </p:par>
                            </p:childTnLst>
                          </p:cTn>
                        </p:par>
                        <p:par>
                          <p:cTn id="198" fill="hold">
                            <p:stCondLst>
                              <p:cond delay="16000"/>
                            </p:stCondLst>
                            <p:childTnLst>
                              <p:par>
                                <p:cTn id="199" presetID="42" presetClass="entr" presetSubtype="0" fill="hold" grpId="0" nodeType="afterEffect">
                                  <p:stCondLst>
                                    <p:cond delay="0"/>
                                  </p:stCondLst>
                                  <p:childTnLst>
                                    <p:set>
                                      <p:cBhvr>
                                        <p:cTn id="200" dur="1" fill="hold">
                                          <p:stCondLst>
                                            <p:cond delay="0"/>
                                          </p:stCondLst>
                                        </p:cTn>
                                        <p:tgtEl>
                                          <p:spTgt spid="16">
                                            <p:txEl>
                                              <p:pRg st="10" end="10"/>
                                            </p:txEl>
                                          </p:spTgt>
                                        </p:tgtEl>
                                        <p:attrNameLst>
                                          <p:attrName>style.visibility</p:attrName>
                                        </p:attrNameLst>
                                      </p:cBhvr>
                                      <p:to>
                                        <p:strVal val="visible"/>
                                      </p:to>
                                    </p:set>
                                    <p:animEffect transition="in" filter="fade">
                                      <p:cBhvr>
                                        <p:cTn id="201" dur="500"/>
                                        <p:tgtEl>
                                          <p:spTgt spid="16">
                                            <p:txEl>
                                              <p:pRg st="10" end="10"/>
                                            </p:txEl>
                                          </p:spTgt>
                                        </p:tgtEl>
                                      </p:cBhvr>
                                    </p:animEffect>
                                    <p:anim calcmode="lin" valueType="num">
                                      <p:cBhvr>
                                        <p:cTn id="202" dur="500" fill="hold"/>
                                        <p:tgtEl>
                                          <p:spTgt spid="16">
                                            <p:txEl>
                                              <p:pRg st="10" end="10"/>
                                            </p:txEl>
                                          </p:spTgt>
                                        </p:tgtEl>
                                        <p:attrNameLst>
                                          <p:attrName>ppt_x</p:attrName>
                                        </p:attrNameLst>
                                      </p:cBhvr>
                                      <p:tavLst>
                                        <p:tav tm="0">
                                          <p:val>
                                            <p:strVal val="#ppt_x"/>
                                          </p:val>
                                        </p:tav>
                                        <p:tav tm="100000">
                                          <p:val>
                                            <p:strVal val="#ppt_x"/>
                                          </p:val>
                                        </p:tav>
                                      </p:tavLst>
                                    </p:anim>
                                    <p:anim calcmode="lin" valueType="num">
                                      <p:cBhvr>
                                        <p:cTn id="203" dur="500" fill="hold"/>
                                        <p:tgtEl>
                                          <p:spTgt spid="16">
                                            <p:txEl>
                                              <p:pRg st="10" end="10"/>
                                            </p:txEl>
                                          </p:spTgt>
                                        </p:tgtEl>
                                        <p:attrNameLst>
                                          <p:attrName>ppt_y</p:attrName>
                                        </p:attrNameLst>
                                      </p:cBhvr>
                                      <p:tavLst>
                                        <p:tav tm="0">
                                          <p:val>
                                            <p:strVal val="#ppt_y+.1"/>
                                          </p:val>
                                        </p:tav>
                                        <p:tav tm="100000">
                                          <p:val>
                                            <p:strVal val="#ppt_y"/>
                                          </p:val>
                                        </p:tav>
                                      </p:tavLst>
                                    </p:anim>
                                  </p:childTnLst>
                                </p:cTn>
                              </p:par>
                            </p:childTnLst>
                          </p:cTn>
                        </p:par>
                        <p:par>
                          <p:cTn id="204" fill="hold">
                            <p:stCondLst>
                              <p:cond delay="16500"/>
                            </p:stCondLst>
                            <p:childTnLst>
                              <p:par>
                                <p:cTn id="205" presetID="42" presetClass="entr" presetSubtype="0" fill="hold" grpId="0" nodeType="afterEffect">
                                  <p:stCondLst>
                                    <p:cond delay="0"/>
                                  </p:stCondLst>
                                  <p:childTnLst>
                                    <p:set>
                                      <p:cBhvr>
                                        <p:cTn id="206" dur="1" fill="hold">
                                          <p:stCondLst>
                                            <p:cond delay="0"/>
                                          </p:stCondLst>
                                        </p:cTn>
                                        <p:tgtEl>
                                          <p:spTgt spid="16">
                                            <p:txEl>
                                              <p:pRg st="12" end="12"/>
                                            </p:txEl>
                                          </p:spTgt>
                                        </p:tgtEl>
                                        <p:attrNameLst>
                                          <p:attrName>style.visibility</p:attrName>
                                        </p:attrNameLst>
                                      </p:cBhvr>
                                      <p:to>
                                        <p:strVal val="visible"/>
                                      </p:to>
                                    </p:set>
                                    <p:animEffect transition="in" filter="fade">
                                      <p:cBhvr>
                                        <p:cTn id="207" dur="500"/>
                                        <p:tgtEl>
                                          <p:spTgt spid="16">
                                            <p:txEl>
                                              <p:pRg st="12" end="12"/>
                                            </p:txEl>
                                          </p:spTgt>
                                        </p:tgtEl>
                                      </p:cBhvr>
                                    </p:animEffect>
                                    <p:anim calcmode="lin" valueType="num">
                                      <p:cBhvr>
                                        <p:cTn id="208" dur="500" fill="hold"/>
                                        <p:tgtEl>
                                          <p:spTgt spid="16">
                                            <p:txEl>
                                              <p:pRg st="12" end="12"/>
                                            </p:txEl>
                                          </p:spTgt>
                                        </p:tgtEl>
                                        <p:attrNameLst>
                                          <p:attrName>ppt_x</p:attrName>
                                        </p:attrNameLst>
                                      </p:cBhvr>
                                      <p:tavLst>
                                        <p:tav tm="0">
                                          <p:val>
                                            <p:strVal val="#ppt_x"/>
                                          </p:val>
                                        </p:tav>
                                        <p:tav tm="100000">
                                          <p:val>
                                            <p:strVal val="#ppt_x"/>
                                          </p:val>
                                        </p:tav>
                                      </p:tavLst>
                                    </p:anim>
                                    <p:anim calcmode="lin" valueType="num">
                                      <p:cBhvr>
                                        <p:cTn id="209" dur="500" fill="hold"/>
                                        <p:tgtEl>
                                          <p:spTgt spid="16">
                                            <p:txEl>
                                              <p:pRg st="12" end="12"/>
                                            </p:txEl>
                                          </p:spTgt>
                                        </p:tgtEl>
                                        <p:attrNameLst>
                                          <p:attrName>ppt_y</p:attrName>
                                        </p:attrNameLst>
                                      </p:cBhvr>
                                      <p:tavLst>
                                        <p:tav tm="0">
                                          <p:val>
                                            <p:strVal val="#ppt_y+.1"/>
                                          </p:val>
                                        </p:tav>
                                        <p:tav tm="100000">
                                          <p:val>
                                            <p:strVal val="#ppt_y"/>
                                          </p:val>
                                        </p:tav>
                                      </p:tavLst>
                                    </p:anim>
                                  </p:childTnLst>
                                </p:cTn>
                              </p:par>
                            </p:childTnLst>
                          </p:cTn>
                        </p:par>
                        <p:par>
                          <p:cTn id="210" fill="hold">
                            <p:stCondLst>
                              <p:cond delay="17000"/>
                            </p:stCondLst>
                            <p:childTnLst>
                              <p:par>
                                <p:cTn id="211" presetID="42" presetClass="entr" presetSubtype="0" fill="hold" grpId="0" nodeType="afterEffect">
                                  <p:stCondLst>
                                    <p:cond delay="0"/>
                                  </p:stCondLst>
                                  <p:childTnLst>
                                    <p:set>
                                      <p:cBhvr>
                                        <p:cTn id="212" dur="1" fill="hold">
                                          <p:stCondLst>
                                            <p:cond delay="0"/>
                                          </p:stCondLst>
                                        </p:cTn>
                                        <p:tgtEl>
                                          <p:spTgt spid="16">
                                            <p:txEl>
                                              <p:pRg st="14" end="14"/>
                                            </p:txEl>
                                          </p:spTgt>
                                        </p:tgtEl>
                                        <p:attrNameLst>
                                          <p:attrName>style.visibility</p:attrName>
                                        </p:attrNameLst>
                                      </p:cBhvr>
                                      <p:to>
                                        <p:strVal val="visible"/>
                                      </p:to>
                                    </p:set>
                                    <p:animEffect transition="in" filter="fade">
                                      <p:cBhvr>
                                        <p:cTn id="213" dur="500"/>
                                        <p:tgtEl>
                                          <p:spTgt spid="16">
                                            <p:txEl>
                                              <p:pRg st="14" end="14"/>
                                            </p:txEl>
                                          </p:spTgt>
                                        </p:tgtEl>
                                      </p:cBhvr>
                                    </p:animEffect>
                                    <p:anim calcmode="lin" valueType="num">
                                      <p:cBhvr>
                                        <p:cTn id="214" dur="500" fill="hold"/>
                                        <p:tgtEl>
                                          <p:spTgt spid="16">
                                            <p:txEl>
                                              <p:pRg st="14" end="14"/>
                                            </p:txEl>
                                          </p:spTgt>
                                        </p:tgtEl>
                                        <p:attrNameLst>
                                          <p:attrName>ppt_x</p:attrName>
                                        </p:attrNameLst>
                                      </p:cBhvr>
                                      <p:tavLst>
                                        <p:tav tm="0">
                                          <p:val>
                                            <p:strVal val="#ppt_x"/>
                                          </p:val>
                                        </p:tav>
                                        <p:tav tm="100000">
                                          <p:val>
                                            <p:strVal val="#ppt_x"/>
                                          </p:val>
                                        </p:tav>
                                      </p:tavLst>
                                    </p:anim>
                                    <p:anim calcmode="lin" valueType="num">
                                      <p:cBhvr>
                                        <p:cTn id="215" dur="500" fill="hold"/>
                                        <p:tgtEl>
                                          <p:spTgt spid="16">
                                            <p:txEl>
                                              <p:pRg st="14" end="14"/>
                                            </p:txEl>
                                          </p:spTgt>
                                        </p:tgtEl>
                                        <p:attrNameLst>
                                          <p:attrName>ppt_y</p:attrName>
                                        </p:attrNameLst>
                                      </p:cBhvr>
                                      <p:tavLst>
                                        <p:tav tm="0">
                                          <p:val>
                                            <p:strVal val="#ppt_y+.1"/>
                                          </p:val>
                                        </p:tav>
                                        <p:tav tm="100000">
                                          <p:val>
                                            <p:strVal val="#ppt_y"/>
                                          </p:val>
                                        </p:tav>
                                      </p:tavLst>
                                    </p:anim>
                                  </p:childTnLst>
                                </p:cTn>
                              </p:par>
                            </p:childTnLst>
                          </p:cTn>
                        </p:par>
                        <p:par>
                          <p:cTn id="216" fill="hold">
                            <p:stCondLst>
                              <p:cond delay="17500"/>
                            </p:stCondLst>
                            <p:childTnLst>
                              <p:par>
                                <p:cTn id="217" presetID="42" presetClass="entr" presetSubtype="0" fill="hold" grpId="0" nodeType="afterEffect">
                                  <p:stCondLst>
                                    <p:cond delay="0"/>
                                  </p:stCondLst>
                                  <p:childTnLst>
                                    <p:set>
                                      <p:cBhvr>
                                        <p:cTn id="218" dur="1" fill="hold">
                                          <p:stCondLst>
                                            <p:cond delay="0"/>
                                          </p:stCondLst>
                                        </p:cTn>
                                        <p:tgtEl>
                                          <p:spTgt spid="16">
                                            <p:txEl>
                                              <p:pRg st="16" end="16"/>
                                            </p:txEl>
                                          </p:spTgt>
                                        </p:tgtEl>
                                        <p:attrNameLst>
                                          <p:attrName>style.visibility</p:attrName>
                                        </p:attrNameLst>
                                      </p:cBhvr>
                                      <p:to>
                                        <p:strVal val="visible"/>
                                      </p:to>
                                    </p:set>
                                    <p:animEffect transition="in" filter="fade">
                                      <p:cBhvr>
                                        <p:cTn id="219" dur="500"/>
                                        <p:tgtEl>
                                          <p:spTgt spid="16">
                                            <p:txEl>
                                              <p:pRg st="16" end="16"/>
                                            </p:txEl>
                                          </p:spTgt>
                                        </p:tgtEl>
                                      </p:cBhvr>
                                    </p:animEffect>
                                    <p:anim calcmode="lin" valueType="num">
                                      <p:cBhvr>
                                        <p:cTn id="220" dur="500" fill="hold"/>
                                        <p:tgtEl>
                                          <p:spTgt spid="16">
                                            <p:txEl>
                                              <p:pRg st="16" end="16"/>
                                            </p:txEl>
                                          </p:spTgt>
                                        </p:tgtEl>
                                        <p:attrNameLst>
                                          <p:attrName>ppt_x</p:attrName>
                                        </p:attrNameLst>
                                      </p:cBhvr>
                                      <p:tavLst>
                                        <p:tav tm="0">
                                          <p:val>
                                            <p:strVal val="#ppt_x"/>
                                          </p:val>
                                        </p:tav>
                                        <p:tav tm="100000">
                                          <p:val>
                                            <p:strVal val="#ppt_x"/>
                                          </p:val>
                                        </p:tav>
                                      </p:tavLst>
                                    </p:anim>
                                    <p:anim calcmode="lin" valueType="num">
                                      <p:cBhvr>
                                        <p:cTn id="221" dur="500" fill="hold"/>
                                        <p:tgtEl>
                                          <p:spTgt spid="16">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2" grpId="0" animBg="1"/>
      <p:bldP spid="11" grpId="0" build="p"/>
      <p:bldP spid="14" grpId="0"/>
      <p:bldP spid="15" grpId="0" build="p"/>
      <p:bldP spid="16" grpId="0" build="p"/>
      <p:bldP spid="17"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78" name="Group 177">
            <a:extLst>
              <a:ext uri="{FF2B5EF4-FFF2-40B4-BE49-F238E27FC236}">
                <a16:creationId xmlns:a16="http://schemas.microsoft.com/office/drawing/2014/main" id="{01E01746-BE11-4E31-8C2A-C6E4F10F5A01}"/>
              </a:ext>
            </a:extLst>
          </p:cNvPr>
          <p:cNvGrpSpPr/>
          <p:nvPr/>
        </p:nvGrpSpPr>
        <p:grpSpPr>
          <a:xfrm>
            <a:off x="9795824" y="842458"/>
            <a:ext cx="721972" cy="5506837"/>
            <a:chOff x="8255965" y="842458"/>
            <a:chExt cx="721972" cy="5506837"/>
          </a:xfrm>
          <a:solidFill>
            <a:srgbClr val="D34132">
              <a:alpha val="10000"/>
            </a:srgbClr>
          </a:solidFill>
        </p:grpSpPr>
        <p:sp>
          <p:nvSpPr>
            <p:cNvPr id="179" name="Freeform 77">
              <a:extLst>
                <a:ext uri="{FF2B5EF4-FFF2-40B4-BE49-F238E27FC236}">
                  <a16:creationId xmlns:a16="http://schemas.microsoft.com/office/drawing/2014/main" id="{D732E093-DAE1-439F-922A-508178B6BCF3}"/>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77">
              <a:extLst>
                <a:ext uri="{FF2B5EF4-FFF2-40B4-BE49-F238E27FC236}">
                  <a16:creationId xmlns:a16="http://schemas.microsoft.com/office/drawing/2014/main" id="{19047E5E-DF1B-4D87-8733-9B4E0975AEA0}"/>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77">
              <a:extLst>
                <a:ext uri="{FF2B5EF4-FFF2-40B4-BE49-F238E27FC236}">
                  <a16:creationId xmlns:a16="http://schemas.microsoft.com/office/drawing/2014/main" id="{55F0F507-B7DA-4AD0-97D0-FB5354CDE80C}"/>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77">
              <a:extLst>
                <a:ext uri="{FF2B5EF4-FFF2-40B4-BE49-F238E27FC236}">
                  <a16:creationId xmlns:a16="http://schemas.microsoft.com/office/drawing/2014/main" id="{15AC320C-A765-4020-9022-71D0C47BD6E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77">
              <a:extLst>
                <a:ext uri="{FF2B5EF4-FFF2-40B4-BE49-F238E27FC236}">
                  <a16:creationId xmlns:a16="http://schemas.microsoft.com/office/drawing/2014/main" id="{EF7CFE0F-61A7-429D-9688-2CE5F3E681A9}"/>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77">
              <a:extLst>
                <a:ext uri="{FF2B5EF4-FFF2-40B4-BE49-F238E27FC236}">
                  <a16:creationId xmlns:a16="http://schemas.microsoft.com/office/drawing/2014/main" id="{DA7A636E-BDB5-4D63-992B-FF683404584D}"/>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77">
              <a:extLst>
                <a:ext uri="{FF2B5EF4-FFF2-40B4-BE49-F238E27FC236}">
                  <a16:creationId xmlns:a16="http://schemas.microsoft.com/office/drawing/2014/main" id="{002DAFC1-BE08-4266-B233-ED3F208D33B7}"/>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77">
              <a:extLst>
                <a:ext uri="{FF2B5EF4-FFF2-40B4-BE49-F238E27FC236}">
                  <a16:creationId xmlns:a16="http://schemas.microsoft.com/office/drawing/2014/main" id="{F0480E09-B46B-4036-A7D9-C22D50253E1B}"/>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77">
              <a:extLst>
                <a:ext uri="{FF2B5EF4-FFF2-40B4-BE49-F238E27FC236}">
                  <a16:creationId xmlns:a16="http://schemas.microsoft.com/office/drawing/2014/main" id="{3442C0F2-4350-43C6-948E-950537A99A86}"/>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77">
              <a:extLst>
                <a:ext uri="{FF2B5EF4-FFF2-40B4-BE49-F238E27FC236}">
                  <a16:creationId xmlns:a16="http://schemas.microsoft.com/office/drawing/2014/main" id="{70B91B04-ED54-4E39-95F3-45B2148DDC37}"/>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67" name="Group 166">
            <a:extLst>
              <a:ext uri="{FF2B5EF4-FFF2-40B4-BE49-F238E27FC236}">
                <a16:creationId xmlns:a16="http://schemas.microsoft.com/office/drawing/2014/main" id="{BEA415B1-C63E-478B-867A-506BDEB93428}"/>
              </a:ext>
            </a:extLst>
          </p:cNvPr>
          <p:cNvGrpSpPr/>
          <p:nvPr/>
        </p:nvGrpSpPr>
        <p:grpSpPr>
          <a:xfrm>
            <a:off x="8981494" y="856403"/>
            <a:ext cx="721972" cy="5506837"/>
            <a:chOff x="8255965" y="842458"/>
            <a:chExt cx="721972" cy="5506837"/>
          </a:xfrm>
          <a:solidFill>
            <a:srgbClr val="EF9D27">
              <a:alpha val="10000"/>
            </a:srgbClr>
          </a:solidFill>
        </p:grpSpPr>
        <p:sp>
          <p:nvSpPr>
            <p:cNvPr id="168" name="Freeform 77">
              <a:extLst>
                <a:ext uri="{FF2B5EF4-FFF2-40B4-BE49-F238E27FC236}">
                  <a16:creationId xmlns:a16="http://schemas.microsoft.com/office/drawing/2014/main" id="{B261CDE7-1618-47CC-9D6D-A607F3FBE83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77">
              <a:extLst>
                <a:ext uri="{FF2B5EF4-FFF2-40B4-BE49-F238E27FC236}">
                  <a16:creationId xmlns:a16="http://schemas.microsoft.com/office/drawing/2014/main" id="{3AAB2741-698F-488A-A89A-6441A0207FA2}"/>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77">
              <a:extLst>
                <a:ext uri="{FF2B5EF4-FFF2-40B4-BE49-F238E27FC236}">
                  <a16:creationId xmlns:a16="http://schemas.microsoft.com/office/drawing/2014/main" id="{2AABF6A3-BECC-44EB-9F24-96B070744D7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77">
              <a:extLst>
                <a:ext uri="{FF2B5EF4-FFF2-40B4-BE49-F238E27FC236}">
                  <a16:creationId xmlns:a16="http://schemas.microsoft.com/office/drawing/2014/main" id="{281EE9AD-ACD6-43E2-A34B-67642674821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77">
              <a:extLst>
                <a:ext uri="{FF2B5EF4-FFF2-40B4-BE49-F238E27FC236}">
                  <a16:creationId xmlns:a16="http://schemas.microsoft.com/office/drawing/2014/main" id="{5F39C543-1C3F-45A4-B0D6-E65BE5C7B614}"/>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77">
              <a:extLst>
                <a:ext uri="{FF2B5EF4-FFF2-40B4-BE49-F238E27FC236}">
                  <a16:creationId xmlns:a16="http://schemas.microsoft.com/office/drawing/2014/main" id="{9F39CE87-D2F7-4EC9-9D3C-E9357DC29633}"/>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77">
              <a:extLst>
                <a:ext uri="{FF2B5EF4-FFF2-40B4-BE49-F238E27FC236}">
                  <a16:creationId xmlns:a16="http://schemas.microsoft.com/office/drawing/2014/main" id="{A3DC799C-454D-490F-A34C-48D0F268BB51}"/>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77">
              <a:extLst>
                <a:ext uri="{FF2B5EF4-FFF2-40B4-BE49-F238E27FC236}">
                  <a16:creationId xmlns:a16="http://schemas.microsoft.com/office/drawing/2014/main" id="{F17D7844-D15C-4990-BED1-62CF03071253}"/>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77">
              <a:extLst>
                <a:ext uri="{FF2B5EF4-FFF2-40B4-BE49-F238E27FC236}">
                  <a16:creationId xmlns:a16="http://schemas.microsoft.com/office/drawing/2014/main" id="{42CF8A13-0988-452C-86CA-5836B1661F35}"/>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77">
              <a:extLst>
                <a:ext uri="{FF2B5EF4-FFF2-40B4-BE49-F238E27FC236}">
                  <a16:creationId xmlns:a16="http://schemas.microsoft.com/office/drawing/2014/main" id="{FFD8C9EF-B8AD-4C0B-B913-DD59274305AF}"/>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47" name="Group 146">
            <a:extLst>
              <a:ext uri="{FF2B5EF4-FFF2-40B4-BE49-F238E27FC236}">
                <a16:creationId xmlns:a16="http://schemas.microsoft.com/office/drawing/2014/main" id="{3120A026-248D-484D-90CF-9323B8BF54CA}"/>
              </a:ext>
            </a:extLst>
          </p:cNvPr>
          <p:cNvGrpSpPr/>
          <p:nvPr/>
        </p:nvGrpSpPr>
        <p:grpSpPr>
          <a:xfrm>
            <a:off x="8150267" y="856403"/>
            <a:ext cx="721972" cy="5506837"/>
            <a:chOff x="8255965" y="842458"/>
            <a:chExt cx="721972" cy="5506837"/>
          </a:xfrm>
          <a:solidFill>
            <a:srgbClr val="189A80">
              <a:alpha val="10000"/>
            </a:srgbClr>
          </a:solidFill>
        </p:grpSpPr>
        <p:sp>
          <p:nvSpPr>
            <p:cNvPr id="148" name="Freeform 77">
              <a:extLst>
                <a:ext uri="{FF2B5EF4-FFF2-40B4-BE49-F238E27FC236}">
                  <a16:creationId xmlns:a16="http://schemas.microsoft.com/office/drawing/2014/main" id="{E07C5EA6-A5E4-4605-BABF-B7581B1DF06F}"/>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77">
              <a:extLst>
                <a:ext uri="{FF2B5EF4-FFF2-40B4-BE49-F238E27FC236}">
                  <a16:creationId xmlns:a16="http://schemas.microsoft.com/office/drawing/2014/main" id="{C8981DD4-D61D-4569-B207-56A93E1A9EF4}"/>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77">
              <a:extLst>
                <a:ext uri="{FF2B5EF4-FFF2-40B4-BE49-F238E27FC236}">
                  <a16:creationId xmlns:a16="http://schemas.microsoft.com/office/drawing/2014/main" id="{C67CBFB0-5BD8-4382-A2CD-77F1763BBAE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77">
              <a:extLst>
                <a:ext uri="{FF2B5EF4-FFF2-40B4-BE49-F238E27FC236}">
                  <a16:creationId xmlns:a16="http://schemas.microsoft.com/office/drawing/2014/main" id="{3881638D-8239-4758-8F6B-40CC160452EA}"/>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77">
              <a:extLst>
                <a:ext uri="{FF2B5EF4-FFF2-40B4-BE49-F238E27FC236}">
                  <a16:creationId xmlns:a16="http://schemas.microsoft.com/office/drawing/2014/main" id="{560D9802-6337-4E51-BA43-A9541A6060ED}"/>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77">
              <a:extLst>
                <a:ext uri="{FF2B5EF4-FFF2-40B4-BE49-F238E27FC236}">
                  <a16:creationId xmlns:a16="http://schemas.microsoft.com/office/drawing/2014/main" id="{71530424-4BEF-40D1-B55C-EEF165C11F16}"/>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77">
              <a:extLst>
                <a:ext uri="{FF2B5EF4-FFF2-40B4-BE49-F238E27FC236}">
                  <a16:creationId xmlns:a16="http://schemas.microsoft.com/office/drawing/2014/main" id="{605EDDC4-02C2-44F5-A35B-F2025C641D5D}"/>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77">
              <a:extLst>
                <a:ext uri="{FF2B5EF4-FFF2-40B4-BE49-F238E27FC236}">
                  <a16:creationId xmlns:a16="http://schemas.microsoft.com/office/drawing/2014/main" id="{9BF1C224-ADE1-45C6-8ACC-CC5CCB146A3D}"/>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77">
              <a:extLst>
                <a:ext uri="{FF2B5EF4-FFF2-40B4-BE49-F238E27FC236}">
                  <a16:creationId xmlns:a16="http://schemas.microsoft.com/office/drawing/2014/main" id="{54278B50-993E-4925-91E9-ECA56CD5171B}"/>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77">
              <a:extLst>
                <a:ext uri="{FF2B5EF4-FFF2-40B4-BE49-F238E27FC236}">
                  <a16:creationId xmlns:a16="http://schemas.microsoft.com/office/drawing/2014/main" id="{8AE20C35-3835-4E0C-8532-A00091B854F4}"/>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63" name="Text Placeholder 3"/>
          <p:cNvSpPr txBox="1">
            <a:spLocks/>
          </p:cNvSpPr>
          <p:nvPr/>
        </p:nvSpPr>
        <p:spPr>
          <a:xfrm>
            <a:off x="7238999"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34738D"/>
                </a:solidFill>
              </a:rPr>
              <a:t>75%</a:t>
            </a:r>
          </a:p>
        </p:txBody>
      </p:sp>
      <p:sp>
        <p:nvSpPr>
          <p:cNvPr id="264" name="Text Placeholder 3"/>
          <p:cNvSpPr txBox="1">
            <a:spLocks/>
          </p:cNvSpPr>
          <p:nvPr/>
        </p:nvSpPr>
        <p:spPr>
          <a:xfrm>
            <a:off x="8143171" y="429946"/>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189A80"/>
                </a:solidFill>
              </a:rPr>
              <a:t>67%</a:t>
            </a:r>
          </a:p>
        </p:txBody>
      </p:sp>
      <p:sp>
        <p:nvSpPr>
          <p:cNvPr id="265" name="Text Placeholder 3"/>
          <p:cNvSpPr txBox="1">
            <a:spLocks/>
          </p:cNvSpPr>
          <p:nvPr/>
        </p:nvSpPr>
        <p:spPr>
          <a:xfrm>
            <a:off x="8981493"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EF9D27"/>
                </a:solidFill>
              </a:rPr>
              <a:t>52%</a:t>
            </a:r>
          </a:p>
        </p:txBody>
      </p:sp>
      <p:sp>
        <p:nvSpPr>
          <p:cNvPr id="266" name="Text Placeholder 3"/>
          <p:cNvSpPr txBox="1">
            <a:spLocks/>
          </p:cNvSpPr>
          <p:nvPr/>
        </p:nvSpPr>
        <p:spPr>
          <a:xfrm>
            <a:off x="9802920" y="422101"/>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D34132"/>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rgbClr val="4C4F54"/>
                </a:solidFill>
                <a:latin typeface="Lato"/>
              </a:rPr>
              <a:t>LOREM IPSUM DOLOR</a:t>
            </a:r>
          </a:p>
          <a:p>
            <a:endParaRPr lang="en-US" sz="600" b="1" dirty="0">
              <a:solidFill>
                <a:srgbClr val="4C4F54"/>
              </a:solidFill>
              <a:latin typeface="Candara" panose="020E0502030303020204" pitchFamily="34" charset="0"/>
            </a:endParaRPr>
          </a:p>
          <a:p>
            <a:r>
              <a:rPr lang="en-US" sz="1200" dirty="0">
                <a:solidFill>
                  <a:srgbClr val="4C4F54"/>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grpSp>
        <p:nvGrpSpPr>
          <p:cNvPr id="5" name="Group 4">
            <a:extLst>
              <a:ext uri="{FF2B5EF4-FFF2-40B4-BE49-F238E27FC236}">
                <a16:creationId xmlns:a16="http://schemas.microsoft.com/office/drawing/2014/main" id="{B6B4FE83-791C-4873-A4D9-2BE685D01E73}"/>
              </a:ext>
            </a:extLst>
          </p:cNvPr>
          <p:cNvGrpSpPr/>
          <p:nvPr/>
        </p:nvGrpSpPr>
        <p:grpSpPr>
          <a:xfrm>
            <a:off x="7239000" y="842458"/>
            <a:ext cx="721972" cy="5506837"/>
            <a:chOff x="8255965" y="842458"/>
            <a:chExt cx="721972" cy="5506837"/>
          </a:xfrm>
          <a:solidFill>
            <a:srgbClr val="34738D">
              <a:alpha val="10000"/>
            </a:srgbClr>
          </a:solidFill>
        </p:grpSpPr>
        <p:sp>
          <p:nvSpPr>
            <p:cNvPr id="64" name="Freeform 77">
              <a:extLst>
                <a:ext uri="{FF2B5EF4-FFF2-40B4-BE49-F238E27FC236}">
                  <a16:creationId xmlns:a16="http://schemas.microsoft.com/office/drawing/2014/main" id="{6CFFC2C3-6D64-4B96-AF53-5469B4578C2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7">
              <a:extLst>
                <a:ext uri="{FF2B5EF4-FFF2-40B4-BE49-F238E27FC236}">
                  <a16:creationId xmlns:a16="http://schemas.microsoft.com/office/drawing/2014/main" id="{02BBB6FB-98E2-4EF2-BF75-06955042BED9}"/>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77">
              <a:extLst>
                <a:ext uri="{FF2B5EF4-FFF2-40B4-BE49-F238E27FC236}">
                  <a16:creationId xmlns:a16="http://schemas.microsoft.com/office/drawing/2014/main" id="{E655841B-5367-4166-97C8-9016C0689AC1}"/>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77">
              <a:extLst>
                <a:ext uri="{FF2B5EF4-FFF2-40B4-BE49-F238E27FC236}">
                  <a16:creationId xmlns:a16="http://schemas.microsoft.com/office/drawing/2014/main" id="{47E8ADFF-5E69-45DF-B710-96030A8B19D0}"/>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7">
              <a:extLst>
                <a:ext uri="{FF2B5EF4-FFF2-40B4-BE49-F238E27FC236}">
                  <a16:creationId xmlns:a16="http://schemas.microsoft.com/office/drawing/2014/main" id="{5C585461-D99E-4ADC-9824-5FA6614D9E9A}"/>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77">
              <a:extLst>
                <a:ext uri="{FF2B5EF4-FFF2-40B4-BE49-F238E27FC236}">
                  <a16:creationId xmlns:a16="http://schemas.microsoft.com/office/drawing/2014/main" id="{A3396463-7695-4B9D-8676-E6653B9EB1DC}"/>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77">
              <a:extLst>
                <a:ext uri="{FF2B5EF4-FFF2-40B4-BE49-F238E27FC236}">
                  <a16:creationId xmlns:a16="http://schemas.microsoft.com/office/drawing/2014/main" id="{6B3E407A-57EC-4A6E-A779-D37C27901980}"/>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77">
              <a:extLst>
                <a:ext uri="{FF2B5EF4-FFF2-40B4-BE49-F238E27FC236}">
                  <a16:creationId xmlns:a16="http://schemas.microsoft.com/office/drawing/2014/main" id="{10AD5F2F-28D9-42AC-A94B-1E61967B30A8}"/>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77">
              <a:extLst>
                <a:ext uri="{FF2B5EF4-FFF2-40B4-BE49-F238E27FC236}">
                  <a16:creationId xmlns:a16="http://schemas.microsoft.com/office/drawing/2014/main" id="{E3988485-82F8-4538-A388-59C2A5733AAD}"/>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77">
              <a:extLst>
                <a:ext uri="{FF2B5EF4-FFF2-40B4-BE49-F238E27FC236}">
                  <a16:creationId xmlns:a16="http://schemas.microsoft.com/office/drawing/2014/main" id="{689CF23C-AA8E-4039-9DBF-C4BBBEEF4668}"/>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76" name="Freeform 77">
            <a:extLst>
              <a:ext uri="{FF2B5EF4-FFF2-40B4-BE49-F238E27FC236}">
                <a16:creationId xmlns:a16="http://schemas.microsoft.com/office/drawing/2014/main" id="{1945C8E2-61E7-4E70-8196-DA39B7C16145}"/>
              </a:ext>
            </a:extLst>
          </p:cNvPr>
          <p:cNvSpPr>
            <a:spLocks noChangeAspect="1"/>
          </p:cNvSpPr>
          <p:nvPr/>
        </p:nvSpPr>
        <p:spPr bwMode="auto">
          <a:xfrm>
            <a:off x="8143171"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77">
            <a:extLst>
              <a:ext uri="{FF2B5EF4-FFF2-40B4-BE49-F238E27FC236}">
                <a16:creationId xmlns:a16="http://schemas.microsoft.com/office/drawing/2014/main" id="{16B036ED-71E6-4DC7-AB0E-11CE28D4B499}"/>
              </a:ext>
            </a:extLst>
          </p:cNvPr>
          <p:cNvSpPr>
            <a:spLocks noChangeAspect="1"/>
          </p:cNvSpPr>
          <p:nvPr/>
        </p:nvSpPr>
        <p:spPr bwMode="auto">
          <a:xfrm>
            <a:off x="8143171"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77">
            <a:extLst>
              <a:ext uri="{FF2B5EF4-FFF2-40B4-BE49-F238E27FC236}">
                <a16:creationId xmlns:a16="http://schemas.microsoft.com/office/drawing/2014/main" id="{F1E1B42E-A941-43C5-8664-FF6308B53122}"/>
              </a:ext>
            </a:extLst>
          </p:cNvPr>
          <p:cNvSpPr>
            <a:spLocks noChangeAspect="1"/>
          </p:cNvSpPr>
          <p:nvPr/>
        </p:nvSpPr>
        <p:spPr bwMode="auto">
          <a:xfrm>
            <a:off x="8150267"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77">
            <a:extLst>
              <a:ext uri="{FF2B5EF4-FFF2-40B4-BE49-F238E27FC236}">
                <a16:creationId xmlns:a16="http://schemas.microsoft.com/office/drawing/2014/main" id="{2318E09D-2B54-4830-968F-6E156A5802D1}"/>
              </a:ext>
            </a:extLst>
          </p:cNvPr>
          <p:cNvSpPr>
            <a:spLocks noChangeAspect="1"/>
          </p:cNvSpPr>
          <p:nvPr/>
        </p:nvSpPr>
        <p:spPr bwMode="auto">
          <a:xfrm>
            <a:off x="8143171"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77">
            <a:extLst>
              <a:ext uri="{FF2B5EF4-FFF2-40B4-BE49-F238E27FC236}">
                <a16:creationId xmlns:a16="http://schemas.microsoft.com/office/drawing/2014/main" id="{F88BB3FD-5863-4543-9C8F-B184620E6A0E}"/>
              </a:ext>
            </a:extLst>
          </p:cNvPr>
          <p:cNvSpPr>
            <a:spLocks noChangeAspect="1"/>
          </p:cNvSpPr>
          <p:nvPr/>
        </p:nvSpPr>
        <p:spPr bwMode="auto">
          <a:xfrm>
            <a:off x="8143171"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77">
            <a:extLst>
              <a:ext uri="{FF2B5EF4-FFF2-40B4-BE49-F238E27FC236}">
                <a16:creationId xmlns:a16="http://schemas.microsoft.com/office/drawing/2014/main" id="{434C0675-72D6-459F-9987-C1232807DC78}"/>
              </a:ext>
            </a:extLst>
          </p:cNvPr>
          <p:cNvSpPr>
            <a:spLocks noChangeAspect="1"/>
          </p:cNvSpPr>
          <p:nvPr/>
        </p:nvSpPr>
        <p:spPr bwMode="auto">
          <a:xfrm>
            <a:off x="8143171"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77">
            <a:extLst>
              <a:ext uri="{FF2B5EF4-FFF2-40B4-BE49-F238E27FC236}">
                <a16:creationId xmlns:a16="http://schemas.microsoft.com/office/drawing/2014/main" id="{9D0F0067-45D8-4D35-8672-531FA86CB3BC}"/>
              </a:ext>
            </a:extLst>
          </p:cNvPr>
          <p:cNvSpPr>
            <a:spLocks noChangeAspect="1"/>
          </p:cNvSpPr>
          <p:nvPr/>
        </p:nvSpPr>
        <p:spPr bwMode="auto">
          <a:xfrm>
            <a:off x="8988590" y="562858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77">
            <a:extLst>
              <a:ext uri="{FF2B5EF4-FFF2-40B4-BE49-F238E27FC236}">
                <a16:creationId xmlns:a16="http://schemas.microsoft.com/office/drawing/2014/main" id="{AEE9CE4F-83DA-44CA-83BE-12E9BAAB0AAD}"/>
              </a:ext>
            </a:extLst>
          </p:cNvPr>
          <p:cNvSpPr>
            <a:spLocks noChangeAspect="1"/>
          </p:cNvSpPr>
          <p:nvPr/>
        </p:nvSpPr>
        <p:spPr bwMode="auto">
          <a:xfrm>
            <a:off x="8988590" y="510518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77">
            <a:extLst>
              <a:ext uri="{FF2B5EF4-FFF2-40B4-BE49-F238E27FC236}">
                <a16:creationId xmlns:a16="http://schemas.microsoft.com/office/drawing/2014/main" id="{1F7E59F6-4723-478F-91A0-3510F7AED216}"/>
              </a:ext>
            </a:extLst>
          </p:cNvPr>
          <p:cNvSpPr>
            <a:spLocks noChangeAspect="1"/>
          </p:cNvSpPr>
          <p:nvPr/>
        </p:nvSpPr>
        <p:spPr bwMode="auto">
          <a:xfrm>
            <a:off x="8995686" y="456686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77">
            <a:extLst>
              <a:ext uri="{FF2B5EF4-FFF2-40B4-BE49-F238E27FC236}">
                <a16:creationId xmlns:a16="http://schemas.microsoft.com/office/drawing/2014/main" id="{68231CFF-DF23-44C3-AF92-C259DB5D1B46}"/>
              </a:ext>
            </a:extLst>
          </p:cNvPr>
          <p:cNvSpPr>
            <a:spLocks noChangeAspect="1"/>
          </p:cNvSpPr>
          <p:nvPr/>
        </p:nvSpPr>
        <p:spPr bwMode="auto">
          <a:xfrm>
            <a:off x="8988590" y="403183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77">
            <a:extLst>
              <a:ext uri="{FF2B5EF4-FFF2-40B4-BE49-F238E27FC236}">
                <a16:creationId xmlns:a16="http://schemas.microsoft.com/office/drawing/2014/main" id="{AE177D38-C396-4F7F-BC67-39F829C60887}"/>
              </a:ext>
            </a:extLst>
          </p:cNvPr>
          <p:cNvSpPr>
            <a:spLocks noChangeAspect="1"/>
          </p:cNvSpPr>
          <p:nvPr/>
        </p:nvSpPr>
        <p:spPr bwMode="auto">
          <a:xfrm>
            <a:off x="8988590" y="350419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7">
            <a:extLst>
              <a:ext uri="{FF2B5EF4-FFF2-40B4-BE49-F238E27FC236}">
                <a16:creationId xmlns:a16="http://schemas.microsoft.com/office/drawing/2014/main" id="{A81EE681-8C54-483D-9FE1-A2B526B33B65}"/>
              </a:ext>
            </a:extLst>
          </p:cNvPr>
          <p:cNvSpPr>
            <a:spLocks noChangeAspect="1"/>
          </p:cNvSpPr>
          <p:nvPr/>
        </p:nvSpPr>
        <p:spPr bwMode="auto">
          <a:xfrm>
            <a:off x="9821800" y="56146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77">
            <a:extLst>
              <a:ext uri="{FF2B5EF4-FFF2-40B4-BE49-F238E27FC236}">
                <a16:creationId xmlns:a16="http://schemas.microsoft.com/office/drawing/2014/main" id="{EAFEA931-2077-4701-83C1-D7DDB2F72F04}"/>
              </a:ext>
            </a:extLst>
          </p:cNvPr>
          <p:cNvSpPr>
            <a:spLocks noChangeAspect="1"/>
          </p:cNvSpPr>
          <p:nvPr/>
        </p:nvSpPr>
        <p:spPr bwMode="auto">
          <a:xfrm>
            <a:off x="9821800" y="509123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77">
            <a:extLst>
              <a:ext uri="{FF2B5EF4-FFF2-40B4-BE49-F238E27FC236}">
                <a16:creationId xmlns:a16="http://schemas.microsoft.com/office/drawing/2014/main" id="{67EF880D-17F1-4834-9877-A946B29BDBCF}"/>
              </a:ext>
            </a:extLst>
          </p:cNvPr>
          <p:cNvSpPr>
            <a:spLocks noChangeAspect="1"/>
          </p:cNvSpPr>
          <p:nvPr/>
        </p:nvSpPr>
        <p:spPr bwMode="auto">
          <a:xfrm>
            <a:off x="9828896" y="455291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77">
            <a:extLst>
              <a:ext uri="{FF2B5EF4-FFF2-40B4-BE49-F238E27FC236}">
                <a16:creationId xmlns:a16="http://schemas.microsoft.com/office/drawing/2014/main" id="{BF6B0470-39BE-4F58-B720-8F75ED01E89F}"/>
              </a:ext>
            </a:extLst>
          </p:cNvPr>
          <p:cNvSpPr>
            <a:spLocks noChangeAspect="1"/>
          </p:cNvSpPr>
          <p:nvPr/>
        </p:nvSpPr>
        <p:spPr bwMode="auto">
          <a:xfrm>
            <a:off x="9821800" y="401789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6" name="Freeform 77">
            <a:extLst>
              <a:ext uri="{FF2B5EF4-FFF2-40B4-BE49-F238E27FC236}">
                <a16:creationId xmlns:a16="http://schemas.microsoft.com/office/drawing/2014/main" id="{3D25CBFB-4C65-43A4-8E44-3103721A5B4E}"/>
              </a:ext>
            </a:extLst>
          </p:cNvPr>
          <p:cNvSpPr>
            <a:spLocks noChangeAspect="1"/>
          </p:cNvSpPr>
          <p:nvPr/>
        </p:nvSpPr>
        <p:spPr bwMode="auto">
          <a:xfrm>
            <a:off x="9821800" y="349025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7" name="Freeform 77">
            <a:extLst>
              <a:ext uri="{FF2B5EF4-FFF2-40B4-BE49-F238E27FC236}">
                <a16:creationId xmlns:a16="http://schemas.microsoft.com/office/drawing/2014/main" id="{120F0896-6560-4F06-A32C-18C307A48904}"/>
              </a:ext>
            </a:extLst>
          </p:cNvPr>
          <p:cNvSpPr>
            <a:spLocks noChangeAspect="1"/>
          </p:cNvSpPr>
          <p:nvPr/>
        </p:nvSpPr>
        <p:spPr bwMode="auto">
          <a:xfrm>
            <a:off x="9821800" y="296684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8" name="Freeform 77">
            <a:extLst>
              <a:ext uri="{FF2B5EF4-FFF2-40B4-BE49-F238E27FC236}">
                <a16:creationId xmlns:a16="http://schemas.microsoft.com/office/drawing/2014/main" id="{7EE2F401-F1EF-44F1-8269-18DB074F6DF3}"/>
              </a:ext>
            </a:extLst>
          </p:cNvPr>
          <p:cNvSpPr>
            <a:spLocks noChangeAspect="1"/>
          </p:cNvSpPr>
          <p:nvPr/>
        </p:nvSpPr>
        <p:spPr bwMode="auto">
          <a:xfrm>
            <a:off x="9821800" y="244344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9" name="Freeform 77">
            <a:extLst>
              <a:ext uri="{FF2B5EF4-FFF2-40B4-BE49-F238E27FC236}">
                <a16:creationId xmlns:a16="http://schemas.microsoft.com/office/drawing/2014/main" id="{511166B7-746F-49EA-AFDD-F8893B0CE8DE}"/>
              </a:ext>
            </a:extLst>
          </p:cNvPr>
          <p:cNvSpPr>
            <a:spLocks noChangeAspect="1"/>
          </p:cNvSpPr>
          <p:nvPr/>
        </p:nvSpPr>
        <p:spPr bwMode="auto">
          <a:xfrm>
            <a:off x="9828896" y="190512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0" name="Freeform 77">
            <a:extLst>
              <a:ext uri="{FF2B5EF4-FFF2-40B4-BE49-F238E27FC236}">
                <a16:creationId xmlns:a16="http://schemas.microsoft.com/office/drawing/2014/main" id="{74F1F819-07EC-4F70-8EAF-1D2CFF5F3FAF}"/>
              </a:ext>
            </a:extLst>
          </p:cNvPr>
          <p:cNvSpPr>
            <a:spLocks noChangeAspect="1"/>
          </p:cNvSpPr>
          <p:nvPr/>
        </p:nvSpPr>
        <p:spPr bwMode="auto">
          <a:xfrm>
            <a:off x="9821800" y="137010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0" name="Freeform 77">
            <a:extLst>
              <a:ext uri="{FF2B5EF4-FFF2-40B4-BE49-F238E27FC236}">
                <a16:creationId xmlns:a16="http://schemas.microsoft.com/office/drawing/2014/main" id="{A8262B5C-1E8F-4D7C-BF68-85C0A8839D75}"/>
              </a:ext>
            </a:extLst>
          </p:cNvPr>
          <p:cNvSpPr>
            <a:spLocks noChangeAspect="1"/>
          </p:cNvSpPr>
          <p:nvPr/>
        </p:nvSpPr>
        <p:spPr bwMode="auto">
          <a:xfrm>
            <a:off x="7239000" y="564569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77">
            <a:extLst>
              <a:ext uri="{FF2B5EF4-FFF2-40B4-BE49-F238E27FC236}">
                <a16:creationId xmlns:a16="http://schemas.microsoft.com/office/drawing/2014/main" id="{00552FAB-0AA5-4F39-8A56-DBE1FF047C98}"/>
              </a:ext>
            </a:extLst>
          </p:cNvPr>
          <p:cNvSpPr>
            <a:spLocks noChangeAspect="1"/>
          </p:cNvSpPr>
          <p:nvPr/>
        </p:nvSpPr>
        <p:spPr bwMode="auto">
          <a:xfrm>
            <a:off x="7239000" y="512228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77">
            <a:extLst>
              <a:ext uri="{FF2B5EF4-FFF2-40B4-BE49-F238E27FC236}">
                <a16:creationId xmlns:a16="http://schemas.microsoft.com/office/drawing/2014/main" id="{4BEEC700-9EA3-450B-A527-EAEEC3771DA9}"/>
              </a:ext>
            </a:extLst>
          </p:cNvPr>
          <p:cNvSpPr>
            <a:spLocks noChangeAspect="1"/>
          </p:cNvSpPr>
          <p:nvPr/>
        </p:nvSpPr>
        <p:spPr bwMode="auto">
          <a:xfrm>
            <a:off x="7246096" y="458396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77">
            <a:extLst>
              <a:ext uri="{FF2B5EF4-FFF2-40B4-BE49-F238E27FC236}">
                <a16:creationId xmlns:a16="http://schemas.microsoft.com/office/drawing/2014/main" id="{89412F7D-40DE-48F9-9F3E-72CF660E27F2}"/>
              </a:ext>
            </a:extLst>
          </p:cNvPr>
          <p:cNvSpPr>
            <a:spLocks noChangeAspect="1"/>
          </p:cNvSpPr>
          <p:nvPr/>
        </p:nvSpPr>
        <p:spPr bwMode="auto">
          <a:xfrm>
            <a:off x="7239000" y="40489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7">
            <a:extLst>
              <a:ext uri="{FF2B5EF4-FFF2-40B4-BE49-F238E27FC236}">
                <a16:creationId xmlns:a16="http://schemas.microsoft.com/office/drawing/2014/main" id="{218D8E7C-81CB-4FFB-B6F7-A490275ADA7E}"/>
              </a:ext>
            </a:extLst>
          </p:cNvPr>
          <p:cNvSpPr>
            <a:spLocks noChangeAspect="1"/>
          </p:cNvSpPr>
          <p:nvPr/>
        </p:nvSpPr>
        <p:spPr bwMode="auto">
          <a:xfrm>
            <a:off x="7239000" y="352130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7">
            <a:extLst>
              <a:ext uri="{FF2B5EF4-FFF2-40B4-BE49-F238E27FC236}">
                <a16:creationId xmlns:a16="http://schemas.microsoft.com/office/drawing/2014/main" id="{1EB22525-B6D3-47CB-B848-A4F22817B1EE}"/>
              </a:ext>
            </a:extLst>
          </p:cNvPr>
          <p:cNvSpPr>
            <a:spLocks noChangeAspect="1"/>
          </p:cNvSpPr>
          <p:nvPr/>
        </p:nvSpPr>
        <p:spPr bwMode="auto">
          <a:xfrm>
            <a:off x="7239000" y="299789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7">
            <a:extLst>
              <a:ext uri="{FF2B5EF4-FFF2-40B4-BE49-F238E27FC236}">
                <a16:creationId xmlns:a16="http://schemas.microsoft.com/office/drawing/2014/main" id="{83FD2C57-0730-44D6-9C5A-A0C92B770400}"/>
              </a:ext>
            </a:extLst>
          </p:cNvPr>
          <p:cNvSpPr>
            <a:spLocks noChangeAspect="1"/>
          </p:cNvSpPr>
          <p:nvPr/>
        </p:nvSpPr>
        <p:spPr bwMode="auto">
          <a:xfrm>
            <a:off x="7239000" y="247449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nvGrpSpPr>
          <p:cNvPr id="200" name="Group 199">
            <a:extLst>
              <a:ext uri="{FF2B5EF4-FFF2-40B4-BE49-F238E27FC236}">
                <a16:creationId xmlns:a16="http://schemas.microsoft.com/office/drawing/2014/main" id="{2874DF30-EC82-42ED-9614-5C658A4CCA57}"/>
              </a:ext>
            </a:extLst>
          </p:cNvPr>
          <p:cNvGrpSpPr/>
          <p:nvPr/>
        </p:nvGrpSpPr>
        <p:grpSpPr>
          <a:xfrm>
            <a:off x="10699995" y="842458"/>
            <a:ext cx="721972" cy="5506837"/>
            <a:chOff x="8255965" y="842458"/>
            <a:chExt cx="721972" cy="5506837"/>
          </a:xfrm>
          <a:solidFill>
            <a:srgbClr val="564267">
              <a:alpha val="10000"/>
            </a:srgbClr>
          </a:solidFill>
        </p:grpSpPr>
        <p:sp>
          <p:nvSpPr>
            <p:cNvPr id="201" name="Freeform 77">
              <a:extLst>
                <a:ext uri="{FF2B5EF4-FFF2-40B4-BE49-F238E27FC236}">
                  <a16:creationId xmlns:a16="http://schemas.microsoft.com/office/drawing/2014/main" id="{701F9A24-B397-411F-938D-89B2D81F6201}"/>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7">
              <a:extLst>
                <a:ext uri="{FF2B5EF4-FFF2-40B4-BE49-F238E27FC236}">
                  <a16:creationId xmlns:a16="http://schemas.microsoft.com/office/drawing/2014/main" id="{B861B756-BD23-41F9-B502-A8D1DBAFF843}"/>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7">
              <a:extLst>
                <a:ext uri="{FF2B5EF4-FFF2-40B4-BE49-F238E27FC236}">
                  <a16:creationId xmlns:a16="http://schemas.microsoft.com/office/drawing/2014/main" id="{8D017075-6596-418D-A825-074DEDE69A83}"/>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77">
              <a:extLst>
                <a:ext uri="{FF2B5EF4-FFF2-40B4-BE49-F238E27FC236}">
                  <a16:creationId xmlns:a16="http://schemas.microsoft.com/office/drawing/2014/main" id="{934B290F-F684-489A-B6DD-D89F71CB3AFB}"/>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77">
              <a:extLst>
                <a:ext uri="{FF2B5EF4-FFF2-40B4-BE49-F238E27FC236}">
                  <a16:creationId xmlns:a16="http://schemas.microsoft.com/office/drawing/2014/main" id="{C9EA2CC2-E032-4CB7-A32C-EEFB6C0D4A2B}"/>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77">
              <a:extLst>
                <a:ext uri="{FF2B5EF4-FFF2-40B4-BE49-F238E27FC236}">
                  <a16:creationId xmlns:a16="http://schemas.microsoft.com/office/drawing/2014/main" id="{081F0700-857D-449E-A767-4A175C9B9A65}"/>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77">
              <a:extLst>
                <a:ext uri="{FF2B5EF4-FFF2-40B4-BE49-F238E27FC236}">
                  <a16:creationId xmlns:a16="http://schemas.microsoft.com/office/drawing/2014/main" id="{EF0FB5DF-114A-4C6D-B47E-B3DC17E32D54}"/>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77">
              <a:extLst>
                <a:ext uri="{FF2B5EF4-FFF2-40B4-BE49-F238E27FC236}">
                  <a16:creationId xmlns:a16="http://schemas.microsoft.com/office/drawing/2014/main" id="{B5BCE143-440F-463E-9532-5E1CEBC8A0F9}"/>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77">
              <a:extLst>
                <a:ext uri="{FF2B5EF4-FFF2-40B4-BE49-F238E27FC236}">
                  <a16:creationId xmlns:a16="http://schemas.microsoft.com/office/drawing/2014/main" id="{C6F4BBBE-D160-48A3-AF29-73C18800C700}"/>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77">
              <a:extLst>
                <a:ext uri="{FF2B5EF4-FFF2-40B4-BE49-F238E27FC236}">
                  <a16:creationId xmlns:a16="http://schemas.microsoft.com/office/drawing/2014/main" id="{BAFBEC4B-DCF6-4925-A7C3-4D6F3AFD305E}"/>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11" name="Text Placeholder 3">
            <a:extLst>
              <a:ext uri="{FF2B5EF4-FFF2-40B4-BE49-F238E27FC236}">
                <a16:creationId xmlns:a16="http://schemas.microsoft.com/office/drawing/2014/main" id="{F626612E-C271-4A03-9B9C-86903EB2D94F}"/>
              </a:ext>
            </a:extLst>
          </p:cNvPr>
          <p:cNvSpPr txBox="1">
            <a:spLocks/>
          </p:cNvSpPr>
          <p:nvPr/>
        </p:nvSpPr>
        <p:spPr>
          <a:xfrm>
            <a:off x="10692898" y="416001"/>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564267"/>
                </a:solidFill>
              </a:rPr>
              <a:t>70%</a:t>
            </a:r>
          </a:p>
        </p:txBody>
      </p:sp>
      <p:sp>
        <p:nvSpPr>
          <p:cNvPr id="212" name="Freeform 77">
            <a:extLst>
              <a:ext uri="{FF2B5EF4-FFF2-40B4-BE49-F238E27FC236}">
                <a16:creationId xmlns:a16="http://schemas.microsoft.com/office/drawing/2014/main" id="{A91B8D25-403C-434F-BDA3-9967560C74DB}"/>
              </a:ext>
            </a:extLst>
          </p:cNvPr>
          <p:cNvSpPr>
            <a:spLocks noChangeAspect="1"/>
          </p:cNvSpPr>
          <p:nvPr/>
        </p:nvSpPr>
        <p:spPr bwMode="auto">
          <a:xfrm>
            <a:off x="10692899" y="562113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3" name="Freeform 77">
            <a:extLst>
              <a:ext uri="{FF2B5EF4-FFF2-40B4-BE49-F238E27FC236}">
                <a16:creationId xmlns:a16="http://schemas.microsoft.com/office/drawing/2014/main" id="{1C7ED302-C359-43D9-AFAD-574CA27825D2}"/>
              </a:ext>
            </a:extLst>
          </p:cNvPr>
          <p:cNvSpPr>
            <a:spLocks noChangeAspect="1"/>
          </p:cNvSpPr>
          <p:nvPr/>
        </p:nvSpPr>
        <p:spPr bwMode="auto">
          <a:xfrm>
            <a:off x="10692899" y="50977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4" name="Freeform 77">
            <a:extLst>
              <a:ext uri="{FF2B5EF4-FFF2-40B4-BE49-F238E27FC236}">
                <a16:creationId xmlns:a16="http://schemas.microsoft.com/office/drawing/2014/main" id="{9190112D-F08B-4E1E-857D-0B5DEE134C28}"/>
              </a:ext>
            </a:extLst>
          </p:cNvPr>
          <p:cNvSpPr>
            <a:spLocks noChangeAspect="1"/>
          </p:cNvSpPr>
          <p:nvPr/>
        </p:nvSpPr>
        <p:spPr bwMode="auto">
          <a:xfrm>
            <a:off x="10699995" y="455940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5" name="Freeform 77">
            <a:extLst>
              <a:ext uri="{FF2B5EF4-FFF2-40B4-BE49-F238E27FC236}">
                <a16:creationId xmlns:a16="http://schemas.microsoft.com/office/drawing/2014/main" id="{03622210-8AE3-478D-89FB-B68A637EFA20}"/>
              </a:ext>
            </a:extLst>
          </p:cNvPr>
          <p:cNvSpPr>
            <a:spLocks noChangeAspect="1"/>
          </p:cNvSpPr>
          <p:nvPr/>
        </p:nvSpPr>
        <p:spPr bwMode="auto">
          <a:xfrm>
            <a:off x="10692899" y="402438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6" name="Freeform 77">
            <a:extLst>
              <a:ext uri="{FF2B5EF4-FFF2-40B4-BE49-F238E27FC236}">
                <a16:creationId xmlns:a16="http://schemas.microsoft.com/office/drawing/2014/main" id="{70020DB2-CB07-40A1-B7D0-8D778AB79FDE}"/>
              </a:ext>
            </a:extLst>
          </p:cNvPr>
          <p:cNvSpPr>
            <a:spLocks noChangeAspect="1"/>
          </p:cNvSpPr>
          <p:nvPr/>
        </p:nvSpPr>
        <p:spPr bwMode="auto">
          <a:xfrm>
            <a:off x="10692899" y="349674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7" name="Freeform 77">
            <a:extLst>
              <a:ext uri="{FF2B5EF4-FFF2-40B4-BE49-F238E27FC236}">
                <a16:creationId xmlns:a16="http://schemas.microsoft.com/office/drawing/2014/main" id="{FF5626E5-832D-4247-9DED-18D95686891D}"/>
              </a:ext>
            </a:extLst>
          </p:cNvPr>
          <p:cNvSpPr>
            <a:spLocks noChangeAspect="1"/>
          </p:cNvSpPr>
          <p:nvPr/>
        </p:nvSpPr>
        <p:spPr bwMode="auto">
          <a:xfrm>
            <a:off x="10692899" y="297334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8" name="Freeform 77">
            <a:extLst>
              <a:ext uri="{FF2B5EF4-FFF2-40B4-BE49-F238E27FC236}">
                <a16:creationId xmlns:a16="http://schemas.microsoft.com/office/drawing/2014/main" id="{68C5E4FB-DFAE-4675-8C97-03A9B013BE8C}"/>
              </a:ext>
            </a:extLst>
          </p:cNvPr>
          <p:cNvSpPr>
            <a:spLocks noChangeAspect="1"/>
          </p:cNvSpPr>
          <p:nvPr/>
        </p:nvSpPr>
        <p:spPr bwMode="auto">
          <a:xfrm>
            <a:off x="10692899" y="24512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20" name="Freeform: Shape 219">
            <a:extLst>
              <a:ext uri="{FF2B5EF4-FFF2-40B4-BE49-F238E27FC236}">
                <a16:creationId xmlns:a16="http://schemas.microsoft.com/office/drawing/2014/main" id="{D7D009FB-DA3F-4C59-874B-086E8789E09B}"/>
              </a:ext>
            </a:extLst>
          </p:cNvPr>
          <p:cNvSpPr>
            <a:spLocks noChangeAspect="1"/>
          </p:cNvSpPr>
          <p:nvPr/>
        </p:nvSpPr>
        <p:spPr bwMode="auto">
          <a:xfrm>
            <a:off x="7239000" y="2368512"/>
            <a:ext cx="695673" cy="283277"/>
          </a:xfrm>
          <a:custGeom>
            <a:avLst/>
            <a:gdLst>
              <a:gd name="connsiteX0" fmla="*/ 163150 w 695673"/>
              <a:gd name="connsiteY0" fmla="*/ 0 h 283277"/>
              <a:gd name="connsiteX1" fmla="*/ 689488 w 695673"/>
              <a:gd name="connsiteY1" fmla="*/ 0 h 283277"/>
              <a:gd name="connsiteX2" fmla="*/ 695673 w 695673"/>
              <a:gd name="connsiteY2" fmla="*/ 20242 h 283277"/>
              <a:gd name="connsiteX3" fmla="*/ 638064 w 695673"/>
              <a:gd name="connsiteY3" fmla="*/ 93168 h 283277"/>
              <a:gd name="connsiteX4" fmla="*/ 556888 w 695673"/>
              <a:gd name="connsiteY4" fmla="*/ 60030 h 283277"/>
              <a:gd name="connsiteX5" fmla="*/ 526337 w 695673"/>
              <a:gd name="connsiteY5" fmla="*/ 123690 h 283277"/>
              <a:gd name="connsiteX6" fmla="*/ 526337 w 695673"/>
              <a:gd name="connsiteY6" fmla="*/ 283277 h 283277"/>
              <a:gd name="connsiteX7" fmla="*/ 366603 w 695673"/>
              <a:gd name="connsiteY7" fmla="*/ 283277 h 283277"/>
              <a:gd name="connsiteX8" fmla="*/ 302884 w 695673"/>
              <a:gd name="connsiteY8" fmla="*/ 252755 h 283277"/>
              <a:gd name="connsiteX9" fmla="*/ 336053 w 695673"/>
              <a:gd name="connsiteY9" fmla="*/ 171653 h 283277"/>
              <a:gd name="connsiteX10" fmla="*/ 189412 w 695673"/>
              <a:gd name="connsiteY10" fmla="*/ 171653 h 283277"/>
              <a:gd name="connsiteX11" fmla="*/ 223454 w 695673"/>
              <a:gd name="connsiteY11" fmla="*/ 252755 h 283277"/>
              <a:gd name="connsiteX12" fmla="*/ 159734 w 695673"/>
              <a:gd name="connsiteY12" fmla="*/ 283277 h 283277"/>
              <a:gd name="connsiteX13" fmla="*/ 0 w 695673"/>
              <a:gd name="connsiteY13" fmla="*/ 283277 h 283277"/>
              <a:gd name="connsiteX14" fmla="*/ 0 w 695673"/>
              <a:gd name="connsiteY14" fmla="*/ 123690 h 283277"/>
              <a:gd name="connsiteX15" fmla="*/ 30551 w 695673"/>
              <a:gd name="connsiteY15" fmla="*/ 60030 h 283277"/>
              <a:gd name="connsiteX16" fmla="*/ 111727 w 695673"/>
              <a:gd name="connsiteY16" fmla="*/ 93168 h 283277"/>
              <a:gd name="connsiteX17" fmla="*/ 169336 w 695673"/>
              <a:gd name="connsiteY17" fmla="*/ 20242 h 28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95673" h="283277">
                <a:moveTo>
                  <a:pt x="163150" y="0"/>
                </a:moveTo>
                <a:lnTo>
                  <a:pt x="689488" y="0"/>
                </a:lnTo>
                <a:lnTo>
                  <a:pt x="695673" y="20242"/>
                </a:lnTo>
                <a:cubicBezTo>
                  <a:pt x="695673" y="53925"/>
                  <a:pt x="676470" y="87500"/>
                  <a:pt x="638064" y="93168"/>
                </a:cubicBezTo>
                <a:cubicBezTo>
                  <a:pt x="593548" y="100145"/>
                  <a:pt x="589184" y="74855"/>
                  <a:pt x="556888" y="60030"/>
                </a:cubicBezTo>
                <a:cubicBezTo>
                  <a:pt x="540303" y="52181"/>
                  <a:pt x="526337" y="66134"/>
                  <a:pt x="526337" y="123690"/>
                </a:cubicBezTo>
                <a:cubicBezTo>
                  <a:pt x="526337" y="283277"/>
                  <a:pt x="526337" y="283277"/>
                  <a:pt x="526337" y="283277"/>
                </a:cubicBezTo>
                <a:cubicBezTo>
                  <a:pt x="366603" y="283277"/>
                  <a:pt x="366603" y="283277"/>
                  <a:pt x="366603" y="283277"/>
                </a:cubicBezTo>
                <a:cubicBezTo>
                  <a:pt x="308994" y="283277"/>
                  <a:pt x="295028" y="269324"/>
                  <a:pt x="302884" y="252755"/>
                </a:cubicBezTo>
                <a:cubicBezTo>
                  <a:pt x="317723" y="220489"/>
                  <a:pt x="343036" y="216128"/>
                  <a:pt x="336053" y="171653"/>
                </a:cubicBezTo>
                <a:cubicBezTo>
                  <a:pt x="324706" y="94912"/>
                  <a:pt x="201632" y="94912"/>
                  <a:pt x="189412" y="171653"/>
                </a:cubicBezTo>
                <a:cubicBezTo>
                  <a:pt x="182429" y="216128"/>
                  <a:pt x="208615" y="220489"/>
                  <a:pt x="223454" y="252755"/>
                </a:cubicBezTo>
                <a:cubicBezTo>
                  <a:pt x="230436" y="269324"/>
                  <a:pt x="217343" y="283277"/>
                  <a:pt x="159734" y="283277"/>
                </a:cubicBezTo>
                <a:cubicBezTo>
                  <a:pt x="0" y="283277"/>
                  <a:pt x="0" y="283277"/>
                  <a:pt x="0" y="283277"/>
                </a:cubicBezTo>
                <a:cubicBezTo>
                  <a:pt x="0" y="123690"/>
                  <a:pt x="0" y="123690"/>
                  <a:pt x="0" y="123690"/>
                </a:cubicBezTo>
                <a:cubicBezTo>
                  <a:pt x="0" y="66134"/>
                  <a:pt x="13966" y="52181"/>
                  <a:pt x="30551" y="60030"/>
                </a:cubicBezTo>
                <a:cubicBezTo>
                  <a:pt x="62846" y="74855"/>
                  <a:pt x="66338" y="100145"/>
                  <a:pt x="111727" y="93168"/>
                </a:cubicBezTo>
                <a:cubicBezTo>
                  <a:pt x="150133" y="87500"/>
                  <a:pt x="169336" y="53925"/>
                  <a:pt x="169336" y="20242"/>
                </a:cubicBez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2" name="Freeform: Shape 221">
            <a:extLst>
              <a:ext uri="{FF2B5EF4-FFF2-40B4-BE49-F238E27FC236}">
                <a16:creationId xmlns:a16="http://schemas.microsoft.com/office/drawing/2014/main" id="{92FE7CD3-9684-42E9-8AA3-3C1B60930E2D}"/>
              </a:ext>
            </a:extLst>
          </p:cNvPr>
          <p:cNvSpPr>
            <a:spLocks noChangeAspect="1"/>
          </p:cNvSpPr>
          <p:nvPr/>
        </p:nvSpPr>
        <p:spPr bwMode="auto">
          <a:xfrm>
            <a:off x="8981494" y="3526013"/>
            <a:ext cx="526337" cy="148014"/>
          </a:xfrm>
          <a:custGeom>
            <a:avLst/>
            <a:gdLst>
              <a:gd name="connsiteX0" fmla="*/ 316448 w 526337"/>
              <a:gd name="connsiteY0" fmla="*/ 0 h 148014"/>
              <a:gd name="connsiteX1" fmla="*/ 526337 w 526337"/>
              <a:gd name="connsiteY1" fmla="*/ 0 h 148014"/>
              <a:gd name="connsiteX2" fmla="*/ 526337 w 526337"/>
              <a:gd name="connsiteY2" fmla="*/ 41103 h 148014"/>
              <a:gd name="connsiteX3" fmla="*/ 526337 w 526337"/>
              <a:gd name="connsiteY3" fmla="*/ 148014 h 148014"/>
              <a:gd name="connsiteX4" fmla="*/ 366603 w 526337"/>
              <a:gd name="connsiteY4" fmla="*/ 148014 h 148014"/>
              <a:gd name="connsiteX5" fmla="*/ 302884 w 526337"/>
              <a:gd name="connsiteY5" fmla="*/ 117492 h 148014"/>
              <a:gd name="connsiteX6" fmla="*/ 336053 w 526337"/>
              <a:gd name="connsiteY6" fmla="*/ 36390 h 148014"/>
              <a:gd name="connsiteX7" fmla="*/ 326995 w 526337"/>
              <a:gd name="connsiteY7" fmla="*/ 11210 h 148014"/>
              <a:gd name="connsiteX8" fmla="*/ 0 w 526337"/>
              <a:gd name="connsiteY8" fmla="*/ 0 h 148014"/>
              <a:gd name="connsiteX9" fmla="*/ 209431 w 526337"/>
              <a:gd name="connsiteY9" fmla="*/ 0 h 148014"/>
              <a:gd name="connsiteX10" fmla="*/ 198756 w 526337"/>
              <a:gd name="connsiteY10" fmla="*/ 11210 h 148014"/>
              <a:gd name="connsiteX11" fmla="*/ 189412 w 526337"/>
              <a:gd name="connsiteY11" fmla="*/ 36390 h 148014"/>
              <a:gd name="connsiteX12" fmla="*/ 223454 w 526337"/>
              <a:gd name="connsiteY12" fmla="*/ 117492 h 148014"/>
              <a:gd name="connsiteX13" fmla="*/ 159734 w 526337"/>
              <a:gd name="connsiteY13" fmla="*/ 148014 h 148014"/>
              <a:gd name="connsiteX14" fmla="*/ 0 w 526337"/>
              <a:gd name="connsiteY14" fmla="*/ 148014 h 148014"/>
              <a:gd name="connsiteX15" fmla="*/ 0 w 526337"/>
              <a:gd name="connsiteY15" fmla="*/ 8375 h 148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6337" h="148014">
                <a:moveTo>
                  <a:pt x="316448" y="0"/>
                </a:moveTo>
                <a:lnTo>
                  <a:pt x="526337" y="0"/>
                </a:lnTo>
                <a:lnTo>
                  <a:pt x="526337" y="41103"/>
                </a:lnTo>
                <a:cubicBezTo>
                  <a:pt x="526337" y="148014"/>
                  <a:pt x="526337" y="148014"/>
                  <a:pt x="526337" y="148014"/>
                </a:cubicBezTo>
                <a:cubicBezTo>
                  <a:pt x="366603" y="148014"/>
                  <a:pt x="366603" y="148014"/>
                  <a:pt x="366603" y="148014"/>
                </a:cubicBezTo>
                <a:cubicBezTo>
                  <a:pt x="308994" y="148014"/>
                  <a:pt x="295028" y="134061"/>
                  <a:pt x="302884" y="117492"/>
                </a:cubicBezTo>
                <a:cubicBezTo>
                  <a:pt x="317723" y="85226"/>
                  <a:pt x="343036" y="80865"/>
                  <a:pt x="336053" y="36390"/>
                </a:cubicBezTo>
                <a:cubicBezTo>
                  <a:pt x="334635" y="26798"/>
                  <a:pt x="331471" y="18404"/>
                  <a:pt x="326995" y="11210"/>
                </a:cubicBezTo>
                <a:close/>
                <a:moveTo>
                  <a:pt x="0" y="0"/>
                </a:moveTo>
                <a:lnTo>
                  <a:pt x="209431" y="0"/>
                </a:lnTo>
                <a:lnTo>
                  <a:pt x="198756" y="11210"/>
                </a:lnTo>
                <a:cubicBezTo>
                  <a:pt x="194199" y="18404"/>
                  <a:pt x="190939" y="26798"/>
                  <a:pt x="189412" y="36390"/>
                </a:cubicBezTo>
                <a:cubicBezTo>
                  <a:pt x="182429" y="80865"/>
                  <a:pt x="208615" y="85226"/>
                  <a:pt x="223454" y="117492"/>
                </a:cubicBezTo>
                <a:cubicBezTo>
                  <a:pt x="230436" y="134061"/>
                  <a:pt x="217343" y="148014"/>
                  <a:pt x="159734" y="148014"/>
                </a:cubicBezTo>
                <a:cubicBezTo>
                  <a:pt x="0" y="148014"/>
                  <a:pt x="0" y="148014"/>
                  <a:pt x="0" y="148014"/>
                </a:cubicBezTo>
                <a:cubicBezTo>
                  <a:pt x="0" y="68221"/>
                  <a:pt x="0" y="28324"/>
                  <a:pt x="0" y="8375"/>
                </a:cubicBez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5" name="Freeform: Shape 224">
            <a:extLst>
              <a:ext uri="{FF2B5EF4-FFF2-40B4-BE49-F238E27FC236}">
                <a16:creationId xmlns:a16="http://schemas.microsoft.com/office/drawing/2014/main" id="{8B4A208B-2C53-40E3-ACB1-A938C0C1FD4E}"/>
              </a:ext>
            </a:extLst>
          </p:cNvPr>
          <p:cNvSpPr>
            <a:spLocks noChangeAspect="1"/>
          </p:cNvSpPr>
          <p:nvPr/>
        </p:nvSpPr>
        <p:spPr bwMode="auto">
          <a:xfrm>
            <a:off x="8136075" y="2781660"/>
            <a:ext cx="695673" cy="381413"/>
          </a:xfrm>
          <a:custGeom>
            <a:avLst/>
            <a:gdLst>
              <a:gd name="connsiteX0" fmla="*/ 0 w 695673"/>
              <a:gd name="connsiteY0" fmla="*/ 0 h 381413"/>
              <a:gd name="connsiteX1" fmla="*/ 526337 w 695673"/>
              <a:gd name="connsiteY1" fmla="*/ 0 h 381413"/>
              <a:gd name="connsiteX2" fmla="*/ 526337 w 695673"/>
              <a:gd name="connsiteY2" fmla="*/ 12654 h 381413"/>
              <a:gd name="connsiteX3" fmla="*/ 526337 w 695673"/>
              <a:gd name="connsiteY3" fmla="*/ 15148 h 381413"/>
              <a:gd name="connsiteX4" fmla="*/ 556888 w 695673"/>
              <a:gd name="connsiteY4" fmla="*/ 78808 h 381413"/>
              <a:gd name="connsiteX5" fmla="*/ 638064 w 695673"/>
              <a:gd name="connsiteY5" fmla="*/ 44798 h 381413"/>
              <a:gd name="connsiteX6" fmla="*/ 638064 w 695673"/>
              <a:gd name="connsiteY6" fmla="*/ 191304 h 381413"/>
              <a:gd name="connsiteX7" fmla="*/ 556888 w 695673"/>
              <a:gd name="connsiteY7" fmla="*/ 158166 h 381413"/>
              <a:gd name="connsiteX8" fmla="*/ 526337 w 695673"/>
              <a:gd name="connsiteY8" fmla="*/ 221826 h 381413"/>
              <a:gd name="connsiteX9" fmla="*/ 526337 w 695673"/>
              <a:gd name="connsiteY9" fmla="*/ 381413 h 381413"/>
              <a:gd name="connsiteX10" fmla="*/ 366603 w 695673"/>
              <a:gd name="connsiteY10" fmla="*/ 381413 h 381413"/>
              <a:gd name="connsiteX11" fmla="*/ 302884 w 695673"/>
              <a:gd name="connsiteY11" fmla="*/ 350891 h 381413"/>
              <a:gd name="connsiteX12" fmla="*/ 336053 w 695673"/>
              <a:gd name="connsiteY12" fmla="*/ 269789 h 381413"/>
              <a:gd name="connsiteX13" fmla="*/ 189412 w 695673"/>
              <a:gd name="connsiteY13" fmla="*/ 269789 h 381413"/>
              <a:gd name="connsiteX14" fmla="*/ 223454 w 695673"/>
              <a:gd name="connsiteY14" fmla="*/ 350891 h 381413"/>
              <a:gd name="connsiteX15" fmla="*/ 159734 w 695673"/>
              <a:gd name="connsiteY15" fmla="*/ 381413 h 381413"/>
              <a:gd name="connsiteX16" fmla="*/ 0 w 695673"/>
              <a:gd name="connsiteY16" fmla="*/ 381413 h 381413"/>
              <a:gd name="connsiteX17" fmla="*/ 0 w 695673"/>
              <a:gd name="connsiteY17" fmla="*/ 221826 h 381413"/>
              <a:gd name="connsiteX18" fmla="*/ 30551 w 695673"/>
              <a:gd name="connsiteY18" fmla="*/ 158166 h 381413"/>
              <a:gd name="connsiteX19" fmla="*/ 111727 w 695673"/>
              <a:gd name="connsiteY19" fmla="*/ 191304 h 381413"/>
              <a:gd name="connsiteX20" fmla="*/ 111727 w 695673"/>
              <a:gd name="connsiteY20" fmla="*/ 44798 h 381413"/>
              <a:gd name="connsiteX21" fmla="*/ 30551 w 695673"/>
              <a:gd name="connsiteY21" fmla="*/ 78808 h 381413"/>
              <a:gd name="connsiteX22" fmla="*/ 0 w 695673"/>
              <a:gd name="connsiteY22" fmla="*/ 15148 h 381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95673" h="381413">
                <a:moveTo>
                  <a:pt x="0" y="0"/>
                </a:moveTo>
                <a:lnTo>
                  <a:pt x="526337" y="0"/>
                </a:lnTo>
                <a:lnTo>
                  <a:pt x="526337" y="12654"/>
                </a:lnTo>
                <a:cubicBezTo>
                  <a:pt x="526337" y="15148"/>
                  <a:pt x="526337" y="15148"/>
                  <a:pt x="526337" y="15148"/>
                </a:cubicBezTo>
                <a:cubicBezTo>
                  <a:pt x="526337" y="72704"/>
                  <a:pt x="540303" y="85785"/>
                  <a:pt x="556888" y="78808"/>
                </a:cubicBezTo>
                <a:cubicBezTo>
                  <a:pt x="589184" y="63983"/>
                  <a:pt x="593548" y="37822"/>
                  <a:pt x="638064" y="44798"/>
                </a:cubicBezTo>
                <a:cubicBezTo>
                  <a:pt x="714876" y="57007"/>
                  <a:pt x="714876" y="179967"/>
                  <a:pt x="638064" y="191304"/>
                </a:cubicBezTo>
                <a:cubicBezTo>
                  <a:pt x="593548" y="198281"/>
                  <a:pt x="589184" y="172991"/>
                  <a:pt x="556888" y="158166"/>
                </a:cubicBezTo>
                <a:cubicBezTo>
                  <a:pt x="540303" y="150317"/>
                  <a:pt x="526337" y="164270"/>
                  <a:pt x="526337" y="221826"/>
                </a:cubicBezTo>
                <a:cubicBezTo>
                  <a:pt x="526337" y="381413"/>
                  <a:pt x="526337" y="381413"/>
                  <a:pt x="526337" y="381413"/>
                </a:cubicBezTo>
                <a:cubicBezTo>
                  <a:pt x="366603" y="381413"/>
                  <a:pt x="366603" y="381413"/>
                  <a:pt x="366603" y="381413"/>
                </a:cubicBezTo>
                <a:cubicBezTo>
                  <a:pt x="308994" y="381413"/>
                  <a:pt x="295028" y="367460"/>
                  <a:pt x="302884" y="350891"/>
                </a:cubicBezTo>
                <a:cubicBezTo>
                  <a:pt x="317723" y="318625"/>
                  <a:pt x="343036" y="314264"/>
                  <a:pt x="336053" y="269789"/>
                </a:cubicBezTo>
                <a:cubicBezTo>
                  <a:pt x="324706" y="193048"/>
                  <a:pt x="201632" y="193048"/>
                  <a:pt x="189412" y="269789"/>
                </a:cubicBezTo>
                <a:cubicBezTo>
                  <a:pt x="182429" y="314264"/>
                  <a:pt x="208615" y="318625"/>
                  <a:pt x="223454" y="350891"/>
                </a:cubicBezTo>
                <a:cubicBezTo>
                  <a:pt x="230436" y="367460"/>
                  <a:pt x="217343" y="381413"/>
                  <a:pt x="159734" y="381413"/>
                </a:cubicBezTo>
                <a:cubicBezTo>
                  <a:pt x="0" y="381413"/>
                  <a:pt x="0" y="381413"/>
                  <a:pt x="0" y="381413"/>
                </a:cubicBezTo>
                <a:cubicBezTo>
                  <a:pt x="0" y="221826"/>
                  <a:pt x="0" y="221826"/>
                  <a:pt x="0" y="221826"/>
                </a:cubicBezTo>
                <a:cubicBezTo>
                  <a:pt x="0" y="164270"/>
                  <a:pt x="13966" y="150317"/>
                  <a:pt x="30551" y="158166"/>
                </a:cubicBezTo>
                <a:cubicBezTo>
                  <a:pt x="62846" y="172991"/>
                  <a:pt x="66338" y="198281"/>
                  <a:pt x="111727" y="191304"/>
                </a:cubicBezTo>
                <a:cubicBezTo>
                  <a:pt x="188539" y="179967"/>
                  <a:pt x="188539" y="57007"/>
                  <a:pt x="111727" y="44798"/>
                </a:cubicBezTo>
                <a:cubicBezTo>
                  <a:pt x="66338" y="37822"/>
                  <a:pt x="62846" y="63983"/>
                  <a:pt x="30551" y="78808"/>
                </a:cubicBezTo>
                <a:cubicBezTo>
                  <a:pt x="13966" y="85785"/>
                  <a:pt x="0" y="72704"/>
                  <a:pt x="0" y="15148"/>
                </a:cubicBez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Tree>
    <p:extLst>
      <p:ext uri="{BB962C8B-B14F-4D97-AF65-F5344CB8AC3E}">
        <p14:creationId xmlns:p14="http://schemas.microsoft.com/office/powerpoint/2010/main" val="2038761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54"/>
                                        </p:tgtEl>
                                        <p:attrNameLst>
                                          <p:attrName>style.visibility</p:attrName>
                                        </p:attrNameLst>
                                      </p:cBhvr>
                                      <p:to>
                                        <p:strVal val="visible"/>
                                      </p:to>
                                    </p:set>
                                    <p:animEffect transition="in" filter="fade">
                                      <p:cBhvr>
                                        <p:cTn id="11" dur="1000"/>
                                        <p:tgtEl>
                                          <p:spTgt spid="154"/>
                                        </p:tgtEl>
                                      </p:cBhvr>
                                    </p:animEffect>
                                    <p:anim calcmode="lin" valueType="num">
                                      <p:cBhvr>
                                        <p:cTn id="12" dur="1000" fill="hold"/>
                                        <p:tgtEl>
                                          <p:spTgt spid="154"/>
                                        </p:tgtEl>
                                        <p:attrNameLst>
                                          <p:attrName>ppt_x</p:attrName>
                                        </p:attrNameLst>
                                      </p:cBhvr>
                                      <p:tavLst>
                                        <p:tav tm="0">
                                          <p:val>
                                            <p:strVal val="#ppt_x"/>
                                          </p:val>
                                        </p:tav>
                                        <p:tav tm="100000">
                                          <p:val>
                                            <p:strVal val="#ppt_x"/>
                                          </p:val>
                                        </p:tav>
                                      </p:tavLst>
                                    </p:anim>
                                    <p:anim calcmode="lin" valueType="num">
                                      <p:cBhvr>
                                        <p:cTn id="13" dur="1000" fill="hold"/>
                                        <p:tgtEl>
                                          <p:spTgt spid="15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55"/>
                                        </p:tgtEl>
                                        <p:attrNameLst>
                                          <p:attrName>style.visibility</p:attrName>
                                        </p:attrNameLst>
                                      </p:cBhvr>
                                      <p:to>
                                        <p:strVal val="visible"/>
                                      </p:to>
                                    </p:set>
                                    <p:animEffect transition="in" filter="fade">
                                      <p:cBhvr>
                                        <p:cTn id="17" dur="1000"/>
                                        <p:tgtEl>
                                          <p:spTgt spid="155"/>
                                        </p:tgtEl>
                                      </p:cBhvr>
                                    </p:animEffect>
                                    <p:anim calcmode="lin" valueType="num">
                                      <p:cBhvr>
                                        <p:cTn id="18" dur="1000" fill="hold"/>
                                        <p:tgtEl>
                                          <p:spTgt spid="155"/>
                                        </p:tgtEl>
                                        <p:attrNameLst>
                                          <p:attrName>ppt_x</p:attrName>
                                        </p:attrNameLst>
                                      </p:cBhvr>
                                      <p:tavLst>
                                        <p:tav tm="0">
                                          <p:val>
                                            <p:strVal val="#ppt_x"/>
                                          </p:val>
                                        </p:tav>
                                        <p:tav tm="100000">
                                          <p:val>
                                            <p:strVal val="#ppt_x"/>
                                          </p:val>
                                        </p:tav>
                                      </p:tavLst>
                                    </p:anim>
                                    <p:anim calcmode="lin" valueType="num">
                                      <p:cBhvr>
                                        <p:cTn id="19" dur="1000" fill="hold"/>
                                        <p:tgtEl>
                                          <p:spTgt spid="15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98"/>
                                        </p:tgtEl>
                                        <p:attrNameLst>
                                          <p:attrName>style.visibility</p:attrName>
                                        </p:attrNameLst>
                                      </p:cBhvr>
                                      <p:to>
                                        <p:strVal val="visible"/>
                                      </p:to>
                                    </p:set>
                                    <p:animEffect transition="in" filter="wipe(left)">
                                      <p:cBhvr>
                                        <p:cTn id="23" dur="500"/>
                                        <p:tgtEl>
                                          <p:spTgt spid="98"/>
                                        </p:tgtEl>
                                      </p:cBhvr>
                                    </p:animEffect>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99"/>
                                        </p:tgtEl>
                                        <p:attrNameLst>
                                          <p:attrName>style.visibility</p:attrName>
                                        </p:attrNameLst>
                                      </p:cBhvr>
                                      <p:to>
                                        <p:strVal val="visible"/>
                                      </p:to>
                                    </p:set>
                                    <p:anim calcmode="lin" valueType="num">
                                      <p:cBhvr>
                                        <p:cTn id="27" dur="500" fill="hold"/>
                                        <p:tgtEl>
                                          <p:spTgt spid="99"/>
                                        </p:tgtEl>
                                        <p:attrNameLst>
                                          <p:attrName>ppt_w</p:attrName>
                                        </p:attrNameLst>
                                      </p:cBhvr>
                                      <p:tavLst>
                                        <p:tav tm="0">
                                          <p:val>
                                            <p:fltVal val="0"/>
                                          </p:val>
                                        </p:tav>
                                        <p:tav tm="100000">
                                          <p:val>
                                            <p:strVal val="#ppt_w"/>
                                          </p:val>
                                        </p:tav>
                                      </p:tavLst>
                                    </p:anim>
                                    <p:anim calcmode="lin" valueType="num">
                                      <p:cBhvr>
                                        <p:cTn id="28" dur="500" fill="hold"/>
                                        <p:tgtEl>
                                          <p:spTgt spid="99"/>
                                        </p:tgtEl>
                                        <p:attrNameLst>
                                          <p:attrName>ppt_h</p:attrName>
                                        </p:attrNameLst>
                                      </p:cBhvr>
                                      <p:tavLst>
                                        <p:tav tm="0">
                                          <p:val>
                                            <p:fltVal val="0"/>
                                          </p:val>
                                        </p:tav>
                                        <p:tav tm="100000">
                                          <p:val>
                                            <p:strVal val="#ppt_h"/>
                                          </p:val>
                                        </p:tav>
                                      </p:tavLst>
                                    </p:anim>
                                    <p:animEffect transition="in" filter="fade">
                                      <p:cBhvr>
                                        <p:cTn id="29" dur="500"/>
                                        <p:tgtEl>
                                          <p:spTgt spid="99"/>
                                        </p:tgtEl>
                                      </p:cBhvr>
                                    </p:animEffect>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114"/>
                                        </p:tgtEl>
                                        <p:attrNameLst>
                                          <p:attrName>style.visibility</p:attrName>
                                        </p:attrNameLst>
                                      </p:cBhvr>
                                      <p:to>
                                        <p:strVal val="visible"/>
                                      </p:to>
                                    </p:set>
                                    <p:animEffect transition="in" filter="wipe(left)">
                                      <p:cBhvr>
                                        <p:cTn id="33" dur="500"/>
                                        <p:tgtEl>
                                          <p:spTgt spid="11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25"/>
                                        </p:tgtEl>
                                        <p:attrNameLst>
                                          <p:attrName>style.visibility</p:attrName>
                                        </p:attrNameLst>
                                      </p:cBhvr>
                                      <p:to>
                                        <p:strVal val="visible"/>
                                      </p:to>
                                    </p:set>
                                    <p:animEffect transition="in" filter="wipe(left)">
                                      <p:cBhvr>
                                        <p:cTn id="36" dur="500"/>
                                        <p:tgtEl>
                                          <p:spTgt spid="125"/>
                                        </p:tgtEl>
                                      </p:cBhvr>
                                    </p:animEffect>
                                  </p:childTnLst>
                                </p:cTn>
                              </p:par>
                            </p:childTnLst>
                          </p:cTn>
                        </p:par>
                        <p:par>
                          <p:cTn id="37" fill="hold">
                            <p:stCondLst>
                              <p:cond delay="4000"/>
                            </p:stCondLst>
                            <p:childTnLst>
                              <p:par>
                                <p:cTn id="38" presetID="53" presetClass="entr" presetSubtype="16" fill="hold" nodeType="afterEffect">
                                  <p:stCondLst>
                                    <p:cond delay="0"/>
                                  </p:stCondLst>
                                  <p:childTnLst>
                                    <p:set>
                                      <p:cBhvr>
                                        <p:cTn id="39" dur="1" fill="hold">
                                          <p:stCondLst>
                                            <p:cond delay="0"/>
                                          </p:stCondLst>
                                        </p:cTn>
                                        <p:tgtEl>
                                          <p:spTgt spid="102"/>
                                        </p:tgtEl>
                                        <p:attrNameLst>
                                          <p:attrName>style.visibility</p:attrName>
                                        </p:attrNameLst>
                                      </p:cBhvr>
                                      <p:to>
                                        <p:strVal val="visible"/>
                                      </p:to>
                                    </p:set>
                                    <p:anim calcmode="lin" valueType="num">
                                      <p:cBhvr>
                                        <p:cTn id="40" dur="500" fill="hold"/>
                                        <p:tgtEl>
                                          <p:spTgt spid="102"/>
                                        </p:tgtEl>
                                        <p:attrNameLst>
                                          <p:attrName>ppt_w</p:attrName>
                                        </p:attrNameLst>
                                      </p:cBhvr>
                                      <p:tavLst>
                                        <p:tav tm="0">
                                          <p:val>
                                            <p:fltVal val="0"/>
                                          </p:val>
                                        </p:tav>
                                        <p:tav tm="100000">
                                          <p:val>
                                            <p:strVal val="#ppt_w"/>
                                          </p:val>
                                        </p:tav>
                                      </p:tavLst>
                                    </p:anim>
                                    <p:anim calcmode="lin" valueType="num">
                                      <p:cBhvr>
                                        <p:cTn id="41" dur="500" fill="hold"/>
                                        <p:tgtEl>
                                          <p:spTgt spid="102"/>
                                        </p:tgtEl>
                                        <p:attrNameLst>
                                          <p:attrName>ppt_h</p:attrName>
                                        </p:attrNameLst>
                                      </p:cBhvr>
                                      <p:tavLst>
                                        <p:tav tm="0">
                                          <p:val>
                                            <p:fltVal val="0"/>
                                          </p:val>
                                        </p:tav>
                                        <p:tav tm="100000">
                                          <p:val>
                                            <p:strVal val="#ppt_h"/>
                                          </p:val>
                                        </p:tav>
                                      </p:tavLst>
                                    </p:anim>
                                    <p:animEffect transition="in" filter="fade">
                                      <p:cBhvr>
                                        <p:cTn id="42" dur="500"/>
                                        <p:tgtEl>
                                          <p:spTgt spid="102"/>
                                        </p:tgtEl>
                                      </p:cBhvr>
                                    </p:animEffect>
                                  </p:childTnLst>
                                </p:cTn>
                              </p:par>
                            </p:childTnLst>
                          </p:cTn>
                        </p:par>
                        <p:par>
                          <p:cTn id="43" fill="hold">
                            <p:stCondLst>
                              <p:cond delay="4500"/>
                            </p:stCondLst>
                            <p:childTnLst>
                              <p:par>
                                <p:cTn id="44" presetID="22" presetClass="entr" presetSubtype="8" fill="hold" grpId="0" nodeType="afterEffect">
                                  <p:stCondLst>
                                    <p:cond delay="0"/>
                                  </p:stCondLst>
                                  <p:childTnLst>
                                    <p:set>
                                      <p:cBhvr>
                                        <p:cTn id="45" dur="1" fill="hold">
                                          <p:stCondLst>
                                            <p:cond delay="0"/>
                                          </p:stCondLst>
                                        </p:cTn>
                                        <p:tgtEl>
                                          <p:spTgt spid="115"/>
                                        </p:tgtEl>
                                        <p:attrNameLst>
                                          <p:attrName>style.visibility</p:attrName>
                                        </p:attrNameLst>
                                      </p:cBhvr>
                                      <p:to>
                                        <p:strVal val="visible"/>
                                      </p:to>
                                    </p:set>
                                    <p:animEffect transition="in" filter="wipe(left)">
                                      <p:cBhvr>
                                        <p:cTn id="46" dur="500"/>
                                        <p:tgtEl>
                                          <p:spTgt spid="115"/>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26"/>
                                        </p:tgtEl>
                                        <p:attrNameLst>
                                          <p:attrName>style.visibility</p:attrName>
                                        </p:attrNameLst>
                                      </p:cBhvr>
                                      <p:to>
                                        <p:strVal val="visible"/>
                                      </p:to>
                                    </p:set>
                                    <p:animEffect transition="in" filter="wipe(left)">
                                      <p:cBhvr>
                                        <p:cTn id="49" dur="500"/>
                                        <p:tgtEl>
                                          <p:spTgt spid="126"/>
                                        </p:tgtEl>
                                      </p:cBhvr>
                                    </p:animEffect>
                                  </p:childTnLst>
                                </p:cTn>
                              </p:par>
                            </p:childTnLst>
                          </p:cTn>
                        </p:par>
                        <p:par>
                          <p:cTn id="50" fill="hold">
                            <p:stCondLst>
                              <p:cond delay="5000"/>
                            </p:stCondLst>
                            <p:childTnLst>
                              <p:par>
                                <p:cTn id="51" presetID="2" presetClass="entr" presetSubtype="2" fill="hold" nodeType="after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1+#ppt_w/2"/>
                                          </p:val>
                                        </p:tav>
                                        <p:tav tm="100000">
                                          <p:val>
                                            <p:strVal val="#ppt_x"/>
                                          </p:val>
                                        </p:tav>
                                      </p:tavLst>
                                    </p:anim>
                                    <p:anim calcmode="lin" valueType="num">
                                      <p:cBhvr additive="base">
                                        <p:cTn id="54" dur="750" fill="hold"/>
                                        <p:tgtEl>
                                          <p:spTgt spid="5"/>
                                        </p:tgtEl>
                                        <p:attrNameLst>
                                          <p:attrName>ppt_y</p:attrName>
                                        </p:attrNameLst>
                                      </p:cBhvr>
                                      <p:tavLst>
                                        <p:tav tm="0">
                                          <p:val>
                                            <p:strVal val="#ppt_y"/>
                                          </p:val>
                                        </p:tav>
                                        <p:tav tm="100000">
                                          <p:val>
                                            <p:strVal val="#ppt_y"/>
                                          </p:val>
                                        </p:tav>
                                      </p:tavLst>
                                    </p:anim>
                                  </p:childTnLst>
                                </p:cTn>
                              </p:par>
                              <p:par>
                                <p:cTn id="55" presetID="2" presetClass="entr" presetSubtype="2" fill="hold" nodeType="withEffect">
                                  <p:stCondLst>
                                    <p:cond delay="0"/>
                                  </p:stCondLst>
                                  <p:childTnLst>
                                    <p:set>
                                      <p:cBhvr>
                                        <p:cTn id="56" dur="1" fill="hold">
                                          <p:stCondLst>
                                            <p:cond delay="0"/>
                                          </p:stCondLst>
                                        </p:cTn>
                                        <p:tgtEl>
                                          <p:spTgt spid="147"/>
                                        </p:tgtEl>
                                        <p:attrNameLst>
                                          <p:attrName>style.visibility</p:attrName>
                                        </p:attrNameLst>
                                      </p:cBhvr>
                                      <p:to>
                                        <p:strVal val="visible"/>
                                      </p:to>
                                    </p:set>
                                    <p:anim calcmode="lin" valueType="num">
                                      <p:cBhvr additive="base">
                                        <p:cTn id="57" dur="750" fill="hold"/>
                                        <p:tgtEl>
                                          <p:spTgt spid="147"/>
                                        </p:tgtEl>
                                        <p:attrNameLst>
                                          <p:attrName>ppt_x</p:attrName>
                                        </p:attrNameLst>
                                      </p:cBhvr>
                                      <p:tavLst>
                                        <p:tav tm="0">
                                          <p:val>
                                            <p:strVal val="1+#ppt_w/2"/>
                                          </p:val>
                                        </p:tav>
                                        <p:tav tm="100000">
                                          <p:val>
                                            <p:strVal val="#ppt_x"/>
                                          </p:val>
                                        </p:tav>
                                      </p:tavLst>
                                    </p:anim>
                                    <p:anim calcmode="lin" valueType="num">
                                      <p:cBhvr additive="base">
                                        <p:cTn id="58" dur="750" fill="hold"/>
                                        <p:tgtEl>
                                          <p:spTgt spid="147"/>
                                        </p:tgtEl>
                                        <p:attrNameLst>
                                          <p:attrName>ppt_y</p:attrName>
                                        </p:attrNameLst>
                                      </p:cBhvr>
                                      <p:tavLst>
                                        <p:tav tm="0">
                                          <p:val>
                                            <p:strVal val="#ppt_y"/>
                                          </p:val>
                                        </p:tav>
                                        <p:tav tm="100000">
                                          <p:val>
                                            <p:strVal val="#ppt_y"/>
                                          </p:val>
                                        </p:tav>
                                      </p:tavLst>
                                    </p:anim>
                                  </p:childTnLst>
                                </p:cTn>
                              </p:par>
                              <p:par>
                                <p:cTn id="59" presetID="2" presetClass="entr" presetSubtype="2" fill="hold" nodeType="withEffect">
                                  <p:stCondLst>
                                    <p:cond delay="0"/>
                                  </p:stCondLst>
                                  <p:childTnLst>
                                    <p:set>
                                      <p:cBhvr>
                                        <p:cTn id="60" dur="1" fill="hold">
                                          <p:stCondLst>
                                            <p:cond delay="0"/>
                                          </p:stCondLst>
                                        </p:cTn>
                                        <p:tgtEl>
                                          <p:spTgt spid="167"/>
                                        </p:tgtEl>
                                        <p:attrNameLst>
                                          <p:attrName>style.visibility</p:attrName>
                                        </p:attrNameLst>
                                      </p:cBhvr>
                                      <p:to>
                                        <p:strVal val="visible"/>
                                      </p:to>
                                    </p:set>
                                    <p:anim calcmode="lin" valueType="num">
                                      <p:cBhvr additive="base">
                                        <p:cTn id="61" dur="750" fill="hold"/>
                                        <p:tgtEl>
                                          <p:spTgt spid="167"/>
                                        </p:tgtEl>
                                        <p:attrNameLst>
                                          <p:attrName>ppt_x</p:attrName>
                                        </p:attrNameLst>
                                      </p:cBhvr>
                                      <p:tavLst>
                                        <p:tav tm="0">
                                          <p:val>
                                            <p:strVal val="1+#ppt_w/2"/>
                                          </p:val>
                                        </p:tav>
                                        <p:tav tm="100000">
                                          <p:val>
                                            <p:strVal val="#ppt_x"/>
                                          </p:val>
                                        </p:tav>
                                      </p:tavLst>
                                    </p:anim>
                                    <p:anim calcmode="lin" valueType="num">
                                      <p:cBhvr additive="base">
                                        <p:cTn id="62" dur="750" fill="hold"/>
                                        <p:tgtEl>
                                          <p:spTgt spid="167"/>
                                        </p:tgtEl>
                                        <p:attrNameLst>
                                          <p:attrName>ppt_y</p:attrName>
                                        </p:attrNameLst>
                                      </p:cBhvr>
                                      <p:tavLst>
                                        <p:tav tm="0">
                                          <p:val>
                                            <p:strVal val="#ppt_y"/>
                                          </p:val>
                                        </p:tav>
                                        <p:tav tm="100000">
                                          <p:val>
                                            <p:strVal val="#ppt_y"/>
                                          </p:val>
                                        </p:tav>
                                      </p:tavLst>
                                    </p:anim>
                                  </p:childTnLst>
                                </p:cTn>
                              </p:par>
                              <p:par>
                                <p:cTn id="63" presetID="2" presetClass="entr" presetSubtype="2" fill="hold" nodeType="withEffect">
                                  <p:stCondLst>
                                    <p:cond delay="0"/>
                                  </p:stCondLst>
                                  <p:childTnLst>
                                    <p:set>
                                      <p:cBhvr>
                                        <p:cTn id="64" dur="1" fill="hold">
                                          <p:stCondLst>
                                            <p:cond delay="0"/>
                                          </p:stCondLst>
                                        </p:cTn>
                                        <p:tgtEl>
                                          <p:spTgt spid="178"/>
                                        </p:tgtEl>
                                        <p:attrNameLst>
                                          <p:attrName>style.visibility</p:attrName>
                                        </p:attrNameLst>
                                      </p:cBhvr>
                                      <p:to>
                                        <p:strVal val="visible"/>
                                      </p:to>
                                    </p:set>
                                    <p:anim calcmode="lin" valueType="num">
                                      <p:cBhvr additive="base">
                                        <p:cTn id="65" dur="750" fill="hold"/>
                                        <p:tgtEl>
                                          <p:spTgt spid="178"/>
                                        </p:tgtEl>
                                        <p:attrNameLst>
                                          <p:attrName>ppt_x</p:attrName>
                                        </p:attrNameLst>
                                      </p:cBhvr>
                                      <p:tavLst>
                                        <p:tav tm="0">
                                          <p:val>
                                            <p:strVal val="1+#ppt_w/2"/>
                                          </p:val>
                                        </p:tav>
                                        <p:tav tm="100000">
                                          <p:val>
                                            <p:strVal val="#ppt_x"/>
                                          </p:val>
                                        </p:tav>
                                      </p:tavLst>
                                    </p:anim>
                                    <p:anim calcmode="lin" valueType="num">
                                      <p:cBhvr additive="base">
                                        <p:cTn id="66" dur="750" fill="hold"/>
                                        <p:tgtEl>
                                          <p:spTgt spid="178"/>
                                        </p:tgtEl>
                                        <p:attrNameLst>
                                          <p:attrName>ppt_y</p:attrName>
                                        </p:attrNameLst>
                                      </p:cBhvr>
                                      <p:tavLst>
                                        <p:tav tm="0">
                                          <p:val>
                                            <p:strVal val="#ppt_y"/>
                                          </p:val>
                                        </p:tav>
                                        <p:tav tm="100000">
                                          <p:val>
                                            <p:strVal val="#ppt_y"/>
                                          </p:val>
                                        </p:tav>
                                      </p:tavLst>
                                    </p:anim>
                                  </p:childTnLst>
                                </p:cTn>
                              </p:par>
                              <p:par>
                                <p:cTn id="67" presetID="2" presetClass="entr" presetSubtype="2" fill="hold" nodeType="withEffect">
                                  <p:stCondLst>
                                    <p:cond delay="0"/>
                                  </p:stCondLst>
                                  <p:childTnLst>
                                    <p:set>
                                      <p:cBhvr>
                                        <p:cTn id="68" dur="1" fill="hold">
                                          <p:stCondLst>
                                            <p:cond delay="0"/>
                                          </p:stCondLst>
                                        </p:cTn>
                                        <p:tgtEl>
                                          <p:spTgt spid="200"/>
                                        </p:tgtEl>
                                        <p:attrNameLst>
                                          <p:attrName>style.visibility</p:attrName>
                                        </p:attrNameLst>
                                      </p:cBhvr>
                                      <p:to>
                                        <p:strVal val="visible"/>
                                      </p:to>
                                    </p:set>
                                    <p:anim calcmode="lin" valueType="num">
                                      <p:cBhvr additive="base">
                                        <p:cTn id="69" dur="750" fill="hold"/>
                                        <p:tgtEl>
                                          <p:spTgt spid="200"/>
                                        </p:tgtEl>
                                        <p:attrNameLst>
                                          <p:attrName>ppt_x</p:attrName>
                                        </p:attrNameLst>
                                      </p:cBhvr>
                                      <p:tavLst>
                                        <p:tav tm="0">
                                          <p:val>
                                            <p:strVal val="1+#ppt_w/2"/>
                                          </p:val>
                                        </p:tav>
                                        <p:tav tm="100000">
                                          <p:val>
                                            <p:strVal val="#ppt_x"/>
                                          </p:val>
                                        </p:tav>
                                      </p:tavLst>
                                    </p:anim>
                                    <p:anim calcmode="lin" valueType="num">
                                      <p:cBhvr additive="base">
                                        <p:cTn id="70" dur="750" fill="hold"/>
                                        <p:tgtEl>
                                          <p:spTgt spid="200"/>
                                        </p:tgtEl>
                                        <p:attrNameLst>
                                          <p:attrName>ppt_y</p:attrName>
                                        </p:attrNameLst>
                                      </p:cBhvr>
                                      <p:tavLst>
                                        <p:tav tm="0">
                                          <p:val>
                                            <p:strVal val="#ppt_y"/>
                                          </p:val>
                                        </p:tav>
                                        <p:tav tm="100000">
                                          <p:val>
                                            <p:strVal val="#ppt_y"/>
                                          </p:val>
                                        </p:tav>
                                      </p:tavLst>
                                    </p:anim>
                                  </p:childTnLst>
                                </p:cTn>
                              </p:par>
                            </p:childTnLst>
                          </p:cTn>
                        </p:par>
                        <p:par>
                          <p:cTn id="71" fill="hold">
                            <p:stCondLst>
                              <p:cond delay="5750"/>
                            </p:stCondLst>
                            <p:childTnLst>
                              <p:par>
                                <p:cTn id="72" presetID="2" presetClass="entr" presetSubtype="4" fill="hold" grpId="0" nodeType="afterEffect">
                                  <p:stCondLst>
                                    <p:cond delay="0"/>
                                  </p:stCondLst>
                                  <p:childTnLst>
                                    <p:set>
                                      <p:cBhvr>
                                        <p:cTn id="73" dur="1" fill="hold">
                                          <p:stCondLst>
                                            <p:cond delay="0"/>
                                          </p:stCondLst>
                                        </p:cTn>
                                        <p:tgtEl>
                                          <p:spTgt spid="190"/>
                                        </p:tgtEl>
                                        <p:attrNameLst>
                                          <p:attrName>style.visibility</p:attrName>
                                        </p:attrNameLst>
                                      </p:cBhvr>
                                      <p:to>
                                        <p:strVal val="visible"/>
                                      </p:to>
                                    </p:set>
                                    <p:anim calcmode="lin" valueType="num">
                                      <p:cBhvr additive="base">
                                        <p:cTn id="74" dur="150" fill="hold"/>
                                        <p:tgtEl>
                                          <p:spTgt spid="190"/>
                                        </p:tgtEl>
                                        <p:attrNameLst>
                                          <p:attrName>ppt_x</p:attrName>
                                        </p:attrNameLst>
                                      </p:cBhvr>
                                      <p:tavLst>
                                        <p:tav tm="0">
                                          <p:val>
                                            <p:strVal val="#ppt_x"/>
                                          </p:val>
                                        </p:tav>
                                        <p:tav tm="100000">
                                          <p:val>
                                            <p:strVal val="#ppt_x"/>
                                          </p:val>
                                        </p:tav>
                                      </p:tavLst>
                                    </p:anim>
                                    <p:anim calcmode="lin" valueType="num">
                                      <p:cBhvr additive="base">
                                        <p:cTn id="75" dur="150" fill="hold"/>
                                        <p:tgtEl>
                                          <p:spTgt spid="190"/>
                                        </p:tgtEl>
                                        <p:attrNameLst>
                                          <p:attrName>ppt_y</p:attrName>
                                        </p:attrNameLst>
                                      </p:cBhvr>
                                      <p:tavLst>
                                        <p:tav tm="0">
                                          <p:val>
                                            <p:strVal val="1+#ppt_h/2"/>
                                          </p:val>
                                        </p:tav>
                                        <p:tav tm="100000">
                                          <p:val>
                                            <p:strVal val="#ppt_y"/>
                                          </p:val>
                                        </p:tav>
                                      </p:tavLst>
                                    </p:anim>
                                  </p:childTnLst>
                                </p:cTn>
                              </p:par>
                            </p:childTnLst>
                          </p:cTn>
                        </p:par>
                        <p:par>
                          <p:cTn id="76" fill="hold">
                            <p:stCondLst>
                              <p:cond delay="5900"/>
                            </p:stCondLst>
                            <p:childTnLst>
                              <p:par>
                                <p:cTn id="77" presetID="2" presetClass="entr" presetSubtype="4" fill="hold" grpId="0" nodeType="afterEffect">
                                  <p:stCondLst>
                                    <p:cond delay="0"/>
                                  </p:stCondLst>
                                  <p:childTnLst>
                                    <p:set>
                                      <p:cBhvr>
                                        <p:cTn id="78" dur="1" fill="hold">
                                          <p:stCondLst>
                                            <p:cond delay="0"/>
                                          </p:stCondLst>
                                        </p:cTn>
                                        <p:tgtEl>
                                          <p:spTgt spid="191"/>
                                        </p:tgtEl>
                                        <p:attrNameLst>
                                          <p:attrName>style.visibility</p:attrName>
                                        </p:attrNameLst>
                                      </p:cBhvr>
                                      <p:to>
                                        <p:strVal val="visible"/>
                                      </p:to>
                                    </p:set>
                                    <p:anim calcmode="lin" valueType="num">
                                      <p:cBhvr additive="base">
                                        <p:cTn id="79" dur="150" fill="hold"/>
                                        <p:tgtEl>
                                          <p:spTgt spid="191"/>
                                        </p:tgtEl>
                                        <p:attrNameLst>
                                          <p:attrName>ppt_x</p:attrName>
                                        </p:attrNameLst>
                                      </p:cBhvr>
                                      <p:tavLst>
                                        <p:tav tm="0">
                                          <p:val>
                                            <p:strVal val="#ppt_x"/>
                                          </p:val>
                                        </p:tav>
                                        <p:tav tm="100000">
                                          <p:val>
                                            <p:strVal val="#ppt_x"/>
                                          </p:val>
                                        </p:tav>
                                      </p:tavLst>
                                    </p:anim>
                                    <p:anim calcmode="lin" valueType="num">
                                      <p:cBhvr additive="base">
                                        <p:cTn id="80" dur="150" fill="hold"/>
                                        <p:tgtEl>
                                          <p:spTgt spid="191"/>
                                        </p:tgtEl>
                                        <p:attrNameLst>
                                          <p:attrName>ppt_y</p:attrName>
                                        </p:attrNameLst>
                                      </p:cBhvr>
                                      <p:tavLst>
                                        <p:tav tm="0">
                                          <p:val>
                                            <p:strVal val="1+#ppt_h/2"/>
                                          </p:val>
                                        </p:tav>
                                        <p:tav tm="100000">
                                          <p:val>
                                            <p:strVal val="#ppt_y"/>
                                          </p:val>
                                        </p:tav>
                                      </p:tavLst>
                                    </p:anim>
                                  </p:childTnLst>
                                </p:cTn>
                              </p:par>
                            </p:childTnLst>
                          </p:cTn>
                        </p:par>
                        <p:par>
                          <p:cTn id="81" fill="hold">
                            <p:stCondLst>
                              <p:cond delay="6050"/>
                            </p:stCondLst>
                            <p:childTnLst>
                              <p:par>
                                <p:cTn id="82" presetID="2" presetClass="entr" presetSubtype="4" fill="hold" grpId="0" nodeType="afterEffect">
                                  <p:stCondLst>
                                    <p:cond delay="0"/>
                                  </p:stCondLst>
                                  <p:childTnLst>
                                    <p:set>
                                      <p:cBhvr>
                                        <p:cTn id="83" dur="1" fill="hold">
                                          <p:stCondLst>
                                            <p:cond delay="0"/>
                                          </p:stCondLst>
                                        </p:cTn>
                                        <p:tgtEl>
                                          <p:spTgt spid="192"/>
                                        </p:tgtEl>
                                        <p:attrNameLst>
                                          <p:attrName>style.visibility</p:attrName>
                                        </p:attrNameLst>
                                      </p:cBhvr>
                                      <p:to>
                                        <p:strVal val="visible"/>
                                      </p:to>
                                    </p:set>
                                    <p:anim calcmode="lin" valueType="num">
                                      <p:cBhvr additive="base">
                                        <p:cTn id="84" dur="150" fill="hold"/>
                                        <p:tgtEl>
                                          <p:spTgt spid="192"/>
                                        </p:tgtEl>
                                        <p:attrNameLst>
                                          <p:attrName>ppt_x</p:attrName>
                                        </p:attrNameLst>
                                      </p:cBhvr>
                                      <p:tavLst>
                                        <p:tav tm="0">
                                          <p:val>
                                            <p:strVal val="#ppt_x"/>
                                          </p:val>
                                        </p:tav>
                                        <p:tav tm="100000">
                                          <p:val>
                                            <p:strVal val="#ppt_x"/>
                                          </p:val>
                                        </p:tav>
                                      </p:tavLst>
                                    </p:anim>
                                    <p:anim calcmode="lin" valueType="num">
                                      <p:cBhvr additive="base">
                                        <p:cTn id="85" dur="150" fill="hold"/>
                                        <p:tgtEl>
                                          <p:spTgt spid="192"/>
                                        </p:tgtEl>
                                        <p:attrNameLst>
                                          <p:attrName>ppt_y</p:attrName>
                                        </p:attrNameLst>
                                      </p:cBhvr>
                                      <p:tavLst>
                                        <p:tav tm="0">
                                          <p:val>
                                            <p:strVal val="1+#ppt_h/2"/>
                                          </p:val>
                                        </p:tav>
                                        <p:tav tm="100000">
                                          <p:val>
                                            <p:strVal val="#ppt_y"/>
                                          </p:val>
                                        </p:tav>
                                      </p:tavLst>
                                    </p:anim>
                                  </p:childTnLst>
                                </p:cTn>
                              </p:par>
                            </p:childTnLst>
                          </p:cTn>
                        </p:par>
                        <p:par>
                          <p:cTn id="86" fill="hold">
                            <p:stCondLst>
                              <p:cond delay="6200"/>
                            </p:stCondLst>
                            <p:childTnLst>
                              <p:par>
                                <p:cTn id="87" presetID="2" presetClass="entr" presetSubtype="4" fill="hold" grpId="0" nodeType="afterEffect">
                                  <p:stCondLst>
                                    <p:cond delay="0"/>
                                  </p:stCondLst>
                                  <p:childTnLst>
                                    <p:set>
                                      <p:cBhvr>
                                        <p:cTn id="88" dur="1" fill="hold">
                                          <p:stCondLst>
                                            <p:cond delay="0"/>
                                          </p:stCondLst>
                                        </p:cTn>
                                        <p:tgtEl>
                                          <p:spTgt spid="193"/>
                                        </p:tgtEl>
                                        <p:attrNameLst>
                                          <p:attrName>style.visibility</p:attrName>
                                        </p:attrNameLst>
                                      </p:cBhvr>
                                      <p:to>
                                        <p:strVal val="visible"/>
                                      </p:to>
                                    </p:set>
                                    <p:anim calcmode="lin" valueType="num">
                                      <p:cBhvr additive="base">
                                        <p:cTn id="89" dur="150" fill="hold"/>
                                        <p:tgtEl>
                                          <p:spTgt spid="193"/>
                                        </p:tgtEl>
                                        <p:attrNameLst>
                                          <p:attrName>ppt_x</p:attrName>
                                        </p:attrNameLst>
                                      </p:cBhvr>
                                      <p:tavLst>
                                        <p:tav tm="0">
                                          <p:val>
                                            <p:strVal val="#ppt_x"/>
                                          </p:val>
                                        </p:tav>
                                        <p:tav tm="100000">
                                          <p:val>
                                            <p:strVal val="#ppt_x"/>
                                          </p:val>
                                        </p:tav>
                                      </p:tavLst>
                                    </p:anim>
                                    <p:anim calcmode="lin" valueType="num">
                                      <p:cBhvr additive="base">
                                        <p:cTn id="90" dur="150" fill="hold"/>
                                        <p:tgtEl>
                                          <p:spTgt spid="193"/>
                                        </p:tgtEl>
                                        <p:attrNameLst>
                                          <p:attrName>ppt_y</p:attrName>
                                        </p:attrNameLst>
                                      </p:cBhvr>
                                      <p:tavLst>
                                        <p:tav tm="0">
                                          <p:val>
                                            <p:strVal val="1+#ppt_h/2"/>
                                          </p:val>
                                        </p:tav>
                                        <p:tav tm="100000">
                                          <p:val>
                                            <p:strVal val="#ppt_y"/>
                                          </p:val>
                                        </p:tav>
                                      </p:tavLst>
                                    </p:anim>
                                  </p:childTnLst>
                                </p:cTn>
                              </p:par>
                            </p:childTnLst>
                          </p:cTn>
                        </p:par>
                        <p:par>
                          <p:cTn id="91" fill="hold">
                            <p:stCondLst>
                              <p:cond delay="6350"/>
                            </p:stCondLst>
                            <p:childTnLst>
                              <p:par>
                                <p:cTn id="92" presetID="2" presetClass="entr" presetSubtype="4" fill="hold" grpId="0" nodeType="afterEffect">
                                  <p:stCondLst>
                                    <p:cond delay="0"/>
                                  </p:stCondLst>
                                  <p:childTnLst>
                                    <p:set>
                                      <p:cBhvr>
                                        <p:cTn id="93" dur="1" fill="hold">
                                          <p:stCondLst>
                                            <p:cond delay="0"/>
                                          </p:stCondLst>
                                        </p:cTn>
                                        <p:tgtEl>
                                          <p:spTgt spid="194"/>
                                        </p:tgtEl>
                                        <p:attrNameLst>
                                          <p:attrName>style.visibility</p:attrName>
                                        </p:attrNameLst>
                                      </p:cBhvr>
                                      <p:to>
                                        <p:strVal val="visible"/>
                                      </p:to>
                                    </p:set>
                                    <p:anim calcmode="lin" valueType="num">
                                      <p:cBhvr additive="base">
                                        <p:cTn id="94" dur="150" fill="hold"/>
                                        <p:tgtEl>
                                          <p:spTgt spid="194"/>
                                        </p:tgtEl>
                                        <p:attrNameLst>
                                          <p:attrName>ppt_x</p:attrName>
                                        </p:attrNameLst>
                                      </p:cBhvr>
                                      <p:tavLst>
                                        <p:tav tm="0">
                                          <p:val>
                                            <p:strVal val="#ppt_x"/>
                                          </p:val>
                                        </p:tav>
                                        <p:tav tm="100000">
                                          <p:val>
                                            <p:strVal val="#ppt_x"/>
                                          </p:val>
                                        </p:tav>
                                      </p:tavLst>
                                    </p:anim>
                                    <p:anim calcmode="lin" valueType="num">
                                      <p:cBhvr additive="base">
                                        <p:cTn id="95" dur="150" fill="hold"/>
                                        <p:tgtEl>
                                          <p:spTgt spid="194"/>
                                        </p:tgtEl>
                                        <p:attrNameLst>
                                          <p:attrName>ppt_y</p:attrName>
                                        </p:attrNameLst>
                                      </p:cBhvr>
                                      <p:tavLst>
                                        <p:tav tm="0">
                                          <p:val>
                                            <p:strVal val="1+#ppt_h/2"/>
                                          </p:val>
                                        </p:tav>
                                        <p:tav tm="100000">
                                          <p:val>
                                            <p:strVal val="#ppt_y"/>
                                          </p:val>
                                        </p:tav>
                                      </p:tavLst>
                                    </p:anim>
                                  </p:childTnLst>
                                </p:cTn>
                              </p:par>
                            </p:childTnLst>
                          </p:cTn>
                        </p:par>
                        <p:par>
                          <p:cTn id="96" fill="hold">
                            <p:stCondLst>
                              <p:cond delay="6500"/>
                            </p:stCondLst>
                            <p:childTnLst>
                              <p:par>
                                <p:cTn id="97" presetID="2" presetClass="entr" presetSubtype="4" fill="hold" grpId="0" nodeType="afterEffect">
                                  <p:stCondLst>
                                    <p:cond delay="0"/>
                                  </p:stCondLst>
                                  <p:childTnLst>
                                    <p:set>
                                      <p:cBhvr>
                                        <p:cTn id="98" dur="1" fill="hold">
                                          <p:stCondLst>
                                            <p:cond delay="0"/>
                                          </p:stCondLst>
                                        </p:cTn>
                                        <p:tgtEl>
                                          <p:spTgt spid="195"/>
                                        </p:tgtEl>
                                        <p:attrNameLst>
                                          <p:attrName>style.visibility</p:attrName>
                                        </p:attrNameLst>
                                      </p:cBhvr>
                                      <p:to>
                                        <p:strVal val="visible"/>
                                      </p:to>
                                    </p:set>
                                    <p:anim calcmode="lin" valueType="num">
                                      <p:cBhvr additive="base">
                                        <p:cTn id="99" dur="150" fill="hold"/>
                                        <p:tgtEl>
                                          <p:spTgt spid="195"/>
                                        </p:tgtEl>
                                        <p:attrNameLst>
                                          <p:attrName>ppt_x</p:attrName>
                                        </p:attrNameLst>
                                      </p:cBhvr>
                                      <p:tavLst>
                                        <p:tav tm="0">
                                          <p:val>
                                            <p:strVal val="#ppt_x"/>
                                          </p:val>
                                        </p:tav>
                                        <p:tav tm="100000">
                                          <p:val>
                                            <p:strVal val="#ppt_x"/>
                                          </p:val>
                                        </p:tav>
                                      </p:tavLst>
                                    </p:anim>
                                    <p:anim calcmode="lin" valueType="num">
                                      <p:cBhvr additive="base">
                                        <p:cTn id="100" dur="150" fill="hold"/>
                                        <p:tgtEl>
                                          <p:spTgt spid="195"/>
                                        </p:tgtEl>
                                        <p:attrNameLst>
                                          <p:attrName>ppt_y</p:attrName>
                                        </p:attrNameLst>
                                      </p:cBhvr>
                                      <p:tavLst>
                                        <p:tav tm="0">
                                          <p:val>
                                            <p:strVal val="1+#ppt_h/2"/>
                                          </p:val>
                                        </p:tav>
                                        <p:tav tm="100000">
                                          <p:val>
                                            <p:strVal val="#ppt_y"/>
                                          </p:val>
                                        </p:tav>
                                      </p:tavLst>
                                    </p:anim>
                                  </p:childTnLst>
                                </p:cTn>
                              </p:par>
                            </p:childTnLst>
                          </p:cTn>
                        </p:par>
                        <p:par>
                          <p:cTn id="101" fill="hold">
                            <p:stCondLst>
                              <p:cond delay="6650"/>
                            </p:stCondLst>
                            <p:childTnLst>
                              <p:par>
                                <p:cTn id="102" presetID="2" presetClass="entr" presetSubtype="4" fill="hold" grpId="0" nodeType="afterEffect">
                                  <p:stCondLst>
                                    <p:cond delay="0"/>
                                  </p:stCondLst>
                                  <p:childTnLst>
                                    <p:set>
                                      <p:cBhvr>
                                        <p:cTn id="103" dur="1" fill="hold">
                                          <p:stCondLst>
                                            <p:cond delay="0"/>
                                          </p:stCondLst>
                                        </p:cTn>
                                        <p:tgtEl>
                                          <p:spTgt spid="196"/>
                                        </p:tgtEl>
                                        <p:attrNameLst>
                                          <p:attrName>style.visibility</p:attrName>
                                        </p:attrNameLst>
                                      </p:cBhvr>
                                      <p:to>
                                        <p:strVal val="visible"/>
                                      </p:to>
                                    </p:set>
                                    <p:anim calcmode="lin" valueType="num">
                                      <p:cBhvr additive="base">
                                        <p:cTn id="104" dur="150" fill="hold"/>
                                        <p:tgtEl>
                                          <p:spTgt spid="196"/>
                                        </p:tgtEl>
                                        <p:attrNameLst>
                                          <p:attrName>ppt_x</p:attrName>
                                        </p:attrNameLst>
                                      </p:cBhvr>
                                      <p:tavLst>
                                        <p:tav tm="0">
                                          <p:val>
                                            <p:strVal val="#ppt_x"/>
                                          </p:val>
                                        </p:tav>
                                        <p:tav tm="100000">
                                          <p:val>
                                            <p:strVal val="#ppt_x"/>
                                          </p:val>
                                        </p:tav>
                                      </p:tavLst>
                                    </p:anim>
                                    <p:anim calcmode="lin" valueType="num">
                                      <p:cBhvr additive="base">
                                        <p:cTn id="105" dur="150" fill="hold"/>
                                        <p:tgtEl>
                                          <p:spTgt spid="196"/>
                                        </p:tgtEl>
                                        <p:attrNameLst>
                                          <p:attrName>ppt_y</p:attrName>
                                        </p:attrNameLst>
                                      </p:cBhvr>
                                      <p:tavLst>
                                        <p:tav tm="0">
                                          <p:val>
                                            <p:strVal val="1+#ppt_h/2"/>
                                          </p:val>
                                        </p:tav>
                                        <p:tav tm="100000">
                                          <p:val>
                                            <p:strVal val="#ppt_y"/>
                                          </p:val>
                                        </p:tav>
                                      </p:tavLst>
                                    </p:anim>
                                  </p:childTnLst>
                                </p:cTn>
                              </p:par>
                            </p:childTnLst>
                          </p:cTn>
                        </p:par>
                        <p:par>
                          <p:cTn id="106" fill="hold">
                            <p:stCondLst>
                              <p:cond delay="6800"/>
                            </p:stCondLst>
                            <p:childTnLst>
                              <p:par>
                                <p:cTn id="107" presetID="2" presetClass="entr" presetSubtype="4" fill="hold" grpId="0" nodeType="afterEffect">
                                  <p:stCondLst>
                                    <p:cond delay="0"/>
                                  </p:stCondLst>
                                  <p:childTnLst>
                                    <p:set>
                                      <p:cBhvr>
                                        <p:cTn id="108" dur="1" fill="hold">
                                          <p:stCondLst>
                                            <p:cond delay="0"/>
                                          </p:stCondLst>
                                        </p:cTn>
                                        <p:tgtEl>
                                          <p:spTgt spid="220"/>
                                        </p:tgtEl>
                                        <p:attrNameLst>
                                          <p:attrName>style.visibility</p:attrName>
                                        </p:attrNameLst>
                                      </p:cBhvr>
                                      <p:to>
                                        <p:strVal val="visible"/>
                                      </p:to>
                                    </p:set>
                                    <p:anim calcmode="lin" valueType="num">
                                      <p:cBhvr additive="base">
                                        <p:cTn id="109" dur="150" fill="hold"/>
                                        <p:tgtEl>
                                          <p:spTgt spid="220"/>
                                        </p:tgtEl>
                                        <p:attrNameLst>
                                          <p:attrName>ppt_x</p:attrName>
                                        </p:attrNameLst>
                                      </p:cBhvr>
                                      <p:tavLst>
                                        <p:tav tm="0">
                                          <p:val>
                                            <p:strVal val="#ppt_x"/>
                                          </p:val>
                                        </p:tav>
                                        <p:tav tm="100000">
                                          <p:val>
                                            <p:strVal val="#ppt_x"/>
                                          </p:val>
                                        </p:tav>
                                      </p:tavLst>
                                    </p:anim>
                                    <p:anim calcmode="lin" valueType="num">
                                      <p:cBhvr additive="base">
                                        <p:cTn id="110" dur="150" fill="hold"/>
                                        <p:tgtEl>
                                          <p:spTgt spid="220"/>
                                        </p:tgtEl>
                                        <p:attrNameLst>
                                          <p:attrName>ppt_y</p:attrName>
                                        </p:attrNameLst>
                                      </p:cBhvr>
                                      <p:tavLst>
                                        <p:tav tm="0">
                                          <p:val>
                                            <p:strVal val="1+#ppt_h/2"/>
                                          </p:val>
                                        </p:tav>
                                        <p:tav tm="100000">
                                          <p:val>
                                            <p:strVal val="#ppt_y"/>
                                          </p:val>
                                        </p:tav>
                                      </p:tavLst>
                                    </p:anim>
                                  </p:childTnLst>
                                </p:cTn>
                              </p:par>
                            </p:childTnLst>
                          </p:cTn>
                        </p:par>
                        <p:par>
                          <p:cTn id="111" fill="hold">
                            <p:stCondLst>
                              <p:cond delay="6950"/>
                            </p:stCondLst>
                            <p:childTnLst>
                              <p:par>
                                <p:cTn id="112" presetID="53" presetClass="entr" presetSubtype="16" fill="hold" grpId="0" nodeType="afterEffect">
                                  <p:stCondLst>
                                    <p:cond delay="0"/>
                                  </p:stCondLst>
                                  <p:childTnLst>
                                    <p:set>
                                      <p:cBhvr>
                                        <p:cTn id="113" dur="1" fill="hold">
                                          <p:stCondLst>
                                            <p:cond delay="0"/>
                                          </p:stCondLst>
                                        </p:cTn>
                                        <p:tgtEl>
                                          <p:spTgt spid="263"/>
                                        </p:tgtEl>
                                        <p:attrNameLst>
                                          <p:attrName>style.visibility</p:attrName>
                                        </p:attrNameLst>
                                      </p:cBhvr>
                                      <p:to>
                                        <p:strVal val="visible"/>
                                      </p:to>
                                    </p:set>
                                    <p:anim calcmode="lin" valueType="num">
                                      <p:cBhvr>
                                        <p:cTn id="114" dur="500" fill="hold"/>
                                        <p:tgtEl>
                                          <p:spTgt spid="263"/>
                                        </p:tgtEl>
                                        <p:attrNameLst>
                                          <p:attrName>ppt_w</p:attrName>
                                        </p:attrNameLst>
                                      </p:cBhvr>
                                      <p:tavLst>
                                        <p:tav tm="0">
                                          <p:val>
                                            <p:fltVal val="0"/>
                                          </p:val>
                                        </p:tav>
                                        <p:tav tm="100000">
                                          <p:val>
                                            <p:strVal val="#ppt_w"/>
                                          </p:val>
                                        </p:tav>
                                      </p:tavLst>
                                    </p:anim>
                                    <p:anim calcmode="lin" valueType="num">
                                      <p:cBhvr>
                                        <p:cTn id="115" dur="500" fill="hold"/>
                                        <p:tgtEl>
                                          <p:spTgt spid="263"/>
                                        </p:tgtEl>
                                        <p:attrNameLst>
                                          <p:attrName>ppt_h</p:attrName>
                                        </p:attrNameLst>
                                      </p:cBhvr>
                                      <p:tavLst>
                                        <p:tav tm="0">
                                          <p:val>
                                            <p:fltVal val="0"/>
                                          </p:val>
                                        </p:tav>
                                        <p:tav tm="100000">
                                          <p:val>
                                            <p:strVal val="#ppt_h"/>
                                          </p:val>
                                        </p:tav>
                                      </p:tavLst>
                                    </p:anim>
                                    <p:animEffect transition="in" filter="fade">
                                      <p:cBhvr>
                                        <p:cTn id="116" dur="500"/>
                                        <p:tgtEl>
                                          <p:spTgt spid="263"/>
                                        </p:tgtEl>
                                      </p:cBhvr>
                                    </p:animEffect>
                                  </p:childTnLst>
                                </p:cTn>
                              </p:par>
                            </p:childTnLst>
                          </p:cTn>
                        </p:par>
                        <p:par>
                          <p:cTn id="117" fill="hold">
                            <p:stCondLst>
                              <p:cond delay="7450"/>
                            </p:stCondLst>
                            <p:childTnLst>
                              <p:par>
                                <p:cTn id="118" presetID="2" presetClass="entr" presetSubtype="4" fill="hold" grpId="0" nodeType="afterEffect">
                                  <p:stCondLst>
                                    <p:cond delay="0"/>
                                  </p:stCondLst>
                                  <p:childTnLst>
                                    <p:set>
                                      <p:cBhvr>
                                        <p:cTn id="119" dur="1" fill="hold">
                                          <p:stCondLst>
                                            <p:cond delay="0"/>
                                          </p:stCondLst>
                                        </p:cTn>
                                        <p:tgtEl>
                                          <p:spTgt spid="76"/>
                                        </p:tgtEl>
                                        <p:attrNameLst>
                                          <p:attrName>style.visibility</p:attrName>
                                        </p:attrNameLst>
                                      </p:cBhvr>
                                      <p:to>
                                        <p:strVal val="visible"/>
                                      </p:to>
                                    </p:set>
                                    <p:anim calcmode="lin" valueType="num">
                                      <p:cBhvr additive="base">
                                        <p:cTn id="120" dur="150" fill="hold"/>
                                        <p:tgtEl>
                                          <p:spTgt spid="76"/>
                                        </p:tgtEl>
                                        <p:attrNameLst>
                                          <p:attrName>ppt_x</p:attrName>
                                        </p:attrNameLst>
                                      </p:cBhvr>
                                      <p:tavLst>
                                        <p:tav tm="0">
                                          <p:val>
                                            <p:strVal val="#ppt_x"/>
                                          </p:val>
                                        </p:tav>
                                        <p:tav tm="100000">
                                          <p:val>
                                            <p:strVal val="#ppt_x"/>
                                          </p:val>
                                        </p:tav>
                                      </p:tavLst>
                                    </p:anim>
                                    <p:anim calcmode="lin" valueType="num">
                                      <p:cBhvr additive="base">
                                        <p:cTn id="121" dur="150" fill="hold"/>
                                        <p:tgtEl>
                                          <p:spTgt spid="76"/>
                                        </p:tgtEl>
                                        <p:attrNameLst>
                                          <p:attrName>ppt_y</p:attrName>
                                        </p:attrNameLst>
                                      </p:cBhvr>
                                      <p:tavLst>
                                        <p:tav tm="0">
                                          <p:val>
                                            <p:strVal val="1+#ppt_h/2"/>
                                          </p:val>
                                        </p:tav>
                                        <p:tav tm="100000">
                                          <p:val>
                                            <p:strVal val="#ppt_y"/>
                                          </p:val>
                                        </p:tav>
                                      </p:tavLst>
                                    </p:anim>
                                  </p:childTnLst>
                                </p:cTn>
                              </p:par>
                            </p:childTnLst>
                          </p:cTn>
                        </p:par>
                        <p:par>
                          <p:cTn id="122" fill="hold">
                            <p:stCondLst>
                              <p:cond delay="7600"/>
                            </p:stCondLst>
                            <p:childTnLst>
                              <p:par>
                                <p:cTn id="123" presetID="2" presetClass="entr" presetSubtype="4" fill="hold" grpId="0" nodeType="afterEffect">
                                  <p:stCondLst>
                                    <p:cond delay="0"/>
                                  </p:stCondLst>
                                  <p:childTnLst>
                                    <p:set>
                                      <p:cBhvr>
                                        <p:cTn id="124" dur="1" fill="hold">
                                          <p:stCondLst>
                                            <p:cond delay="0"/>
                                          </p:stCondLst>
                                        </p:cTn>
                                        <p:tgtEl>
                                          <p:spTgt spid="77"/>
                                        </p:tgtEl>
                                        <p:attrNameLst>
                                          <p:attrName>style.visibility</p:attrName>
                                        </p:attrNameLst>
                                      </p:cBhvr>
                                      <p:to>
                                        <p:strVal val="visible"/>
                                      </p:to>
                                    </p:set>
                                    <p:anim calcmode="lin" valueType="num">
                                      <p:cBhvr additive="base">
                                        <p:cTn id="125" dur="150" fill="hold"/>
                                        <p:tgtEl>
                                          <p:spTgt spid="77"/>
                                        </p:tgtEl>
                                        <p:attrNameLst>
                                          <p:attrName>ppt_x</p:attrName>
                                        </p:attrNameLst>
                                      </p:cBhvr>
                                      <p:tavLst>
                                        <p:tav tm="0">
                                          <p:val>
                                            <p:strVal val="#ppt_x"/>
                                          </p:val>
                                        </p:tav>
                                        <p:tav tm="100000">
                                          <p:val>
                                            <p:strVal val="#ppt_x"/>
                                          </p:val>
                                        </p:tav>
                                      </p:tavLst>
                                    </p:anim>
                                    <p:anim calcmode="lin" valueType="num">
                                      <p:cBhvr additive="base">
                                        <p:cTn id="126" dur="150" fill="hold"/>
                                        <p:tgtEl>
                                          <p:spTgt spid="77"/>
                                        </p:tgtEl>
                                        <p:attrNameLst>
                                          <p:attrName>ppt_y</p:attrName>
                                        </p:attrNameLst>
                                      </p:cBhvr>
                                      <p:tavLst>
                                        <p:tav tm="0">
                                          <p:val>
                                            <p:strVal val="1+#ppt_h/2"/>
                                          </p:val>
                                        </p:tav>
                                        <p:tav tm="100000">
                                          <p:val>
                                            <p:strVal val="#ppt_y"/>
                                          </p:val>
                                        </p:tav>
                                      </p:tavLst>
                                    </p:anim>
                                  </p:childTnLst>
                                </p:cTn>
                              </p:par>
                            </p:childTnLst>
                          </p:cTn>
                        </p:par>
                        <p:par>
                          <p:cTn id="127" fill="hold">
                            <p:stCondLst>
                              <p:cond delay="7750"/>
                            </p:stCondLst>
                            <p:childTnLst>
                              <p:par>
                                <p:cTn id="128" presetID="2" presetClass="entr" presetSubtype="4"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additive="base">
                                        <p:cTn id="130" dur="150" fill="hold"/>
                                        <p:tgtEl>
                                          <p:spTgt spid="78"/>
                                        </p:tgtEl>
                                        <p:attrNameLst>
                                          <p:attrName>ppt_x</p:attrName>
                                        </p:attrNameLst>
                                      </p:cBhvr>
                                      <p:tavLst>
                                        <p:tav tm="0">
                                          <p:val>
                                            <p:strVal val="#ppt_x"/>
                                          </p:val>
                                        </p:tav>
                                        <p:tav tm="100000">
                                          <p:val>
                                            <p:strVal val="#ppt_x"/>
                                          </p:val>
                                        </p:tav>
                                      </p:tavLst>
                                    </p:anim>
                                    <p:anim calcmode="lin" valueType="num">
                                      <p:cBhvr additive="base">
                                        <p:cTn id="131" dur="150" fill="hold"/>
                                        <p:tgtEl>
                                          <p:spTgt spid="78"/>
                                        </p:tgtEl>
                                        <p:attrNameLst>
                                          <p:attrName>ppt_y</p:attrName>
                                        </p:attrNameLst>
                                      </p:cBhvr>
                                      <p:tavLst>
                                        <p:tav tm="0">
                                          <p:val>
                                            <p:strVal val="1+#ppt_h/2"/>
                                          </p:val>
                                        </p:tav>
                                        <p:tav tm="100000">
                                          <p:val>
                                            <p:strVal val="#ppt_y"/>
                                          </p:val>
                                        </p:tav>
                                      </p:tavLst>
                                    </p:anim>
                                  </p:childTnLst>
                                </p:cTn>
                              </p:par>
                            </p:childTnLst>
                          </p:cTn>
                        </p:par>
                        <p:par>
                          <p:cTn id="132" fill="hold">
                            <p:stCondLst>
                              <p:cond delay="7900"/>
                            </p:stCondLst>
                            <p:childTnLst>
                              <p:par>
                                <p:cTn id="133" presetID="2" presetClass="entr" presetSubtype="4"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 calcmode="lin" valueType="num">
                                      <p:cBhvr additive="base">
                                        <p:cTn id="135" dur="150" fill="hold"/>
                                        <p:tgtEl>
                                          <p:spTgt spid="79"/>
                                        </p:tgtEl>
                                        <p:attrNameLst>
                                          <p:attrName>ppt_x</p:attrName>
                                        </p:attrNameLst>
                                      </p:cBhvr>
                                      <p:tavLst>
                                        <p:tav tm="0">
                                          <p:val>
                                            <p:strVal val="#ppt_x"/>
                                          </p:val>
                                        </p:tav>
                                        <p:tav tm="100000">
                                          <p:val>
                                            <p:strVal val="#ppt_x"/>
                                          </p:val>
                                        </p:tav>
                                      </p:tavLst>
                                    </p:anim>
                                    <p:anim calcmode="lin" valueType="num">
                                      <p:cBhvr additive="base">
                                        <p:cTn id="136" dur="150" fill="hold"/>
                                        <p:tgtEl>
                                          <p:spTgt spid="79"/>
                                        </p:tgtEl>
                                        <p:attrNameLst>
                                          <p:attrName>ppt_y</p:attrName>
                                        </p:attrNameLst>
                                      </p:cBhvr>
                                      <p:tavLst>
                                        <p:tav tm="0">
                                          <p:val>
                                            <p:strVal val="1+#ppt_h/2"/>
                                          </p:val>
                                        </p:tav>
                                        <p:tav tm="100000">
                                          <p:val>
                                            <p:strVal val="#ppt_y"/>
                                          </p:val>
                                        </p:tav>
                                      </p:tavLst>
                                    </p:anim>
                                  </p:childTnLst>
                                </p:cTn>
                              </p:par>
                            </p:childTnLst>
                          </p:cTn>
                        </p:par>
                        <p:par>
                          <p:cTn id="137" fill="hold">
                            <p:stCondLst>
                              <p:cond delay="8050"/>
                            </p:stCondLst>
                            <p:childTnLst>
                              <p:par>
                                <p:cTn id="138" presetID="2" presetClass="entr" presetSubtype="4" fill="hold" grpId="0" nodeType="afterEffect">
                                  <p:stCondLst>
                                    <p:cond delay="0"/>
                                  </p:stCondLst>
                                  <p:childTnLst>
                                    <p:set>
                                      <p:cBhvr>
                                        <p:cTn id="139" dur="1" fill="hold">
                                          <p:stCondLst>
                                            <p:cond delay="0"/>
                                          </p:stCondLst>
                                        </p:cTn>
                                        <p:tgtEl>
                                          <p:spTgt spid="80"/>
                                        </p:tgtEl>
                                        <p:attrNameLst>
                                          <p:attrName>style.visibility</p:attrName>
                                        </p:attrNameLst>
                                      </p:cBhvr>
                                      <p:to>
                                        <p:strVal val="visible"/>
                                      </p:to>
                                    </p:set>
                                    <p:anim calcmode="lin" valueType="num">
                                      <p:cBhvr additive="base">
                                        <p:cTn id="140" dur="150" fill="hold"/>
                                        <p:tgtEl>
                                          <p:spTgt spid="80"/>
                                        </p:tgtEl>
                                        <p:attrNameLst>
                                          <p:attrName>ppt_x</p:attrName>
                                        </p:attrNameLst>
                                      </p:cBhvr>
                                      <p:tavLst>
                                        <p:tav tm="0">
                                          <p:val>
                                            <p:strVal val="#ppt_x"/>
                                          </p:val>
                                        </p:tav>
                                        <p:tav tm="100000">
                                          <p:val>
                                            <p:strVal val="#ppt_x"/>
                                          </p:val>
                                        </p:tav>
                                      </p:tavLst>
                                    </p:anim>
                                    <p:anim calcmode="lin" valueType="num">
                                      <p:cBhvr additive="base">
                                        <p:cTn id="141" dur="150" fill="hold"/>
                                        <p:tgtEl>
                                          <p:spTgt spid="80"/>
                                        </p:tgtEl>
                                        <p:attrNameLst>
                                          <p:attrName>ppt_y</p:attrName>
                                        </p:attrNameLst>
                                      </p:cBhvr>
                                      <p:tavLst>
                                        <p:tav tm="0">
                                          <p:val>
                                            <p:strVal val="1+#ppt_h/2"/>
                                          </p:val>
                                        </p:tav>
                                        <p:tav tm="100000">
                                          <p:val>
                                            <p:strVal val="#ppt_y"/>
                                          </p:val>
                                        </p:tav>
                                      </p:tavLst>
                                    </p:anim>
                                  </p:childTnLst>
                                </p:cTn>
                              </p:par>
                            </p:childTnLst>
                          </p:cTn>
                        </p:par>
                        <p:par>
                          <p:cTn id="142" fill="hold">
                            <p:stCondLst>
                              <p:cond delay="8200"/>
                            </p:stCondLst>
                            <p:childTnLst>
                              <p:par>
                                <p:cTn id="143" presetID="2" presetClass="entr" presetSubtype="4" fill="hold" grpId="0" nodeType="afterEffect">
                                  <p:stCondLst>
                                    <p:cond delay="0"/>
                                  </p:stCondLst>
                                  <p:childTnLst>
                                    <p:set>
                                      <p:cBhvr>
                                        <p:cTn id="144" dur="1" fill="hold">
                                          <p:stCondLst>
                                            <p:cond delay="0"/>
                                          </p:stCondLst>
                                        </p:cTn>
                                        <p:tgtEl>
                                          <p:spTgt spid="81"/>
                                        </p:tgtEl>
                                        <p:attrNameLst>
                                          <p:attrName>style.visibility</p:attrName>
                                        </p:attrNameLst>
                                      </p:cBhvr>
                                      <p:to>
                                        <p:strVal val="visible"/>
                                      </p:to>
                                    </p:set>
                                    <p:anim calcmode="lin" valueType="num">
                                      <p:cBhvr additive="base">
                                        <p:cTn id="145" dur="150" fill="hold"/>
                                        <p:tgtEl>
                                          <p:spTgt spid="81"/>
                                        </p:tgtEl>
                                        <p:attrNameLst>
                                          <p:attrName>ppt_x</p:attrName>
                                        </p:attrNameLst>
                                      </p:cBhvr>
                                      <p:tavLst>
                                        <p:tav tm="0">
                                          <p:val>
                                            <p:strVal val="#ppt_x"/>
                                          </p:val>
                                        </p:tav>
                                        <p:tav tm="100000">
                                          <p:val>
                                            <p:strVal val="#ppt_x"/>
                                          </p:val>
                                        </p:tav>
                                      </p:tavLst>
                                    </p:anim>
                                    <p:anim calcmode="lin" valueType="num">
                                      <p:cBhvr additive="base">
                                        <p:cTn id="146" dur="150" fill="hold"/>
                                        <p:tgtEl>
                                          <p:spTgt spid="81"/>
                                        </p:tgtEl>
                                        <p:attrNameLst>
                                          <p:attrName>ppt_y</p:attrName>
                                        </p:attrNameLst>
                                      </p:cBhvr>
                                      <p:tavLst>
                                        <p:tav tm="0">
                                          <p:val>
                                            <p:strVal val="1+#ppt_h/2"/>
                                          </p:val>
                                        </p:tav>
                                        <p:tav tm="100000">
                                          <p:val>
                                            <p:strVal val="#ppt_y"/>
                                          </p:val>
                                        </p:tav>
                                      </p:tavLst>
                                    </p:anim>
                                  </p:childTnLst>
                                </p:cTn>
                              </p:par>
                            </p:childTnLst>
                          </p:cTn>
                        </p:par>
                        <p:par>
                          <p:cTn id="147" fill="hold">
                            <p:stCondLst>
                              <p:cond delay="8350"/>
                            </p:stCondLst>
                            <p:childTnLst>
                              <p:par>
                                <p:cTn id="148" presetID="2" presetClass="entr" presetSubtype="4" fill="hold" grpId="0" nodeType="afterEffect">
                                  <p:stCondLst>
                                    <p:cond delay="0"/>
                                  </p:stCondLst>
                                  <p:childTnLst>
                                    <p:set>
                                      <p:cBhvr>
                                        <p:cTn id="149" dur="1" fill="hold">
                                          <p:stCondLst>
                                            <p:cond delay="0"/>
                                          </p:stCondLst>
                                        </p:cTn>
                                        <p:tgtEl>
                                          <p:spTgt spid="225"/>
                                        </p:tgtEl>
                                        <p:attrNameLst>
                                          <p:attrName>style.visibility</p:attrName>
                                        </p:attrNameLst>
                                      </p:cBhvr>
                                      <p:to>
                                        <p:strVal val="visible"/>
                                      </p:to>
                                    </p:set>
                                    <p:anim calcmode="lin" valueType="num">
                                      <p:cBhvr additive="base">
                                        <p:cTn id="150" dur="150" fill="hold"/>
                                        <p:tgtEl>
                                          <p:spTgt spid="225"/>
                                        </p:tgtEl>
                                        <p:attrNameLst>
                                          <p:attrName>ppt_x</p:attrName>
                                        </p:attrNameLst>
                                      </p:cBhvr>
                                      <p:tavLst>
                                        <p:tav tm="0">
                                          <p:val>
                                            <p:strVal val="#ppt_x"/>
                                          </p:val>
                                        </p:tav>
                                        <p:tav tm="100000">
                                          <p:val>
                                            <p:strVal val="#ppt_x"/>
                                          </p:val>
                                        </p:tav>
                                      </p:tavLst>
                                    </p:anim>
                                    <p:anim calcmode="lin" valueType="num">
                                      <p:cBhvr additive="base">
                                        <p:cTn id="151" dur="150" fill="hold"/>
                                        <p:tgtEl>
                                          <p:spTgt spid="225"/>
                                        </p:tgtEl>
                                        <p:attrNameLst>
                                          <p:attrName>ppt_y</p:attrName>
                                        </p:attrNameLst>
                                      </p:cBhvr>
                                      <p:tavLst>
                                        <p:tav tm="0">
                                          <p:val>
                                            <p:strVal val="1+#ppt_h/2"/>
                                          </p:val>
                                        </p:tav>
                                        <p:tav tm="100000">
                                          <p:val>
                                            <p:strVal val="#ppt_y"/>
                                          </p:val>
                                        </p:tav>
                                      </p:tavLst>
                                    </p:anim>
                                  </p:childTnLst>
                                </p:cTn>
                              </p:par>
                            </p:childTnLst>
                          </p:cTn>
                        </p:par>
                        <p:par>
                          <p:cTn id="152" fill="hold">
                            <p:stCondLst>
                              <p:cond delay="8500"/>
                            </p:stCondLst>
                            <p:childTnLst>
                              <p:par>
                                <p:cTn id="153" presetID="53" presetClass="entr" presetSubtype="16" fill="hold" grpId="0" nodeType="afterEffect">
                                  <p:stCondLst>
                                    <p:cond delay="0"/>
                                  </p:stCondLst>
                                  <p:childTnLst>
                                    <p:set>
                                      <p:cBhvr>
                                        <p:cTn id="154" dur="1" fill="hold">
                                          <p:stCondLst>
                                            <p:cond delay="0"/>
                                          </p:stCondLst>
                                        </p:cTn>
                                        <p:tgtEl>
                                          <p:spTgt spid="264"/>
                                        </p:tgtEl>
                                        <p:attrNameLst>
                                          <p:attrName>style.visibility</p:attrName>
                                        </p:attrNameLst>
                                      </p:cBhvr>
                                      <p:to>
                                        <p:strVal val="visible"/>
                                      </p:to>
                                    </p:set>
                                    <p:anim calcmode="lin" valueType="num">
                                      <p:cBhvr>
                                        <p:cTn id="155" dur="500" fill="hold"/>
                                        <p:tgtEl>
                                          <p:spTgt spid="264"/>
                                        </p:tgtEl>
                                        <p:attrNameLst>
                                          <p:attrName>ppt_w</p:attrName>
                                        </p:attrNameLst>
                                      </p:cBhvr>
                                      <p:tavLst>
                                        <p:tav tm="0">
                                          <p:val>
                                            <p:fltVal val="0"/>
                                          </p:val>
                                        </p:tav>
                                        <p:tav tm="100000">
                                          <p:val>
                                            <p:strVal val="#ppt_w"/>
                                          </p:val>
                                        </p:tav>
                                      </p:tavLst>
                                    </p:anim>
                                    <p:anim calcmode="lin" valueType="num">
                                      <p:cBhvr>
                                        <p:cTn id="156" dur="500" fill="hold"/>
                                        <p:tgtEl>
                                          <p:spTgt spid="264"/>
                                        </p:tgtEl>
                                        <p:attrNameLst>
                                          <p:attrName>ppt_h</p:attrName>
                                        </p:attrNameLst>
                                      </p:cBhvr>
                                      <p:tavLst>
                                        <p:tav tm="0">
                                          <p:val>
                                            <p:fltVal val="0"/>
                                          </p:val>
                                        </p:tav>
                                        <p:tav tm="100000">
                                          <p:val>
                                            <p:strVal val="#ppt_h"/>
                                          </p:val>
                                        </p:tav>
                                      </p:tavLst>
                                    </p:anim>
                                    <p:animEffect transition="in" filter="fade">
                                      <p:cBhvr>
                                        <p:cTn id="157" dur="500"/>
                                        <p:tgtEl>
                                          <p:spTgt spid="264"/>
                                        </p:tgtEl>
                                      </p:cBhvr>
                                    </p:animEffect>
                                  </p:childTnLst>
                                </p:cTn>
                              </p:par>
                            </p:childTnLst>
                          </p:cTn>
                        </p:par>
                        <p:par>
                          <p:cTn id="158" fill="hold">
                            <p:stCondLst>
                              <p:cond delay="9000"/>
                            </p:stCondLst>
                            <p:childTnLst>
                              <p:par>
                                <p:cTn id="159" presetID="2" presetClass="entr" presetSubtype="4" fill="hold" grpId="0" nodeType="afterEffect">
                                  <p:stCondLst>
                                    <p:cond delay="0"/>
                                  </p:stCondLst>
                                  <p:childTnLst>
                                    <p:set>
                                      <p:cBhvr>
                                        <p:cTn id="160" dur="1" fill="hold">
                                          <p:stCondLst>
                                            <p:cond delay="0"/>
                                          </p:stCondLst>
                                        </p:cTn>
                                        <p:tgtEl>
                                          <p:spTgt spid="87"/>
                                        </p:tgtEl>
                                        <p:attrNameLst>
                                          <p:attrName>style.visibility</p:attrName>
                                        </p:attrNameLst>
                                      </p:cBhvr>
                                      <p:to>
                                        <p:strVal val="visible"/>
                                      </p:to>
                                    </p:set>
                                    <p:anim calcmode="lin" valueType="num">
                                      <p:cBhvr additive="base">
                                        <p:cTn id="161" dur="150" fill="hold"/>
                                        <p:tgtEl>
                                          <p:spTgt spid="87"/>
                                        </p:tgtEl>
                                        <p:attrNameLst>
                                          <p:attrName>ppt_x</p:attrName>
                                        </p:attrNameLst>
                                      </p:cBhvr>
                                      <p:tavLst>
                                        <p:tav tm="0">
                                          <p:val>
                                            <p:strVal val="#ppt_x"/>
                                          </p:val>
                                        </p:tav>
                                        <p:tav tm="100000">
                                          <p:val>
                                            <p:strVal val="#ppt_x"/>
                                          </p:val>
                                        </p:tav>
                                      </p:tavLst>
                                    </p:anim>
                                    <p:anim calcmode="lin" valueType="num">
                                      <p:cBhvr additive="base">
                                        <p:cTn id="162" dur="150" fill="hold"/>
                                        <p:tgtEl>
                                          <p:spTgt spid="87"/>
                                        </p:tgtEl>
                                        <p:attrNameLst>
                                          <p:attrName>ppt_y</p:attrName>
                                        </p:attrNameLst>
                                      </p:cBhvr>
                                      <p:tavLst>
                                        <p:tav tm="0">
                                          <p:val>
                                            <p:strVal val="1+#ppt_h/2"/>
                                          </p:val>
                                        </p:tav>
                                        <p:tav tm="100000">
                                          <p:val>
                                            <p:strVal val="#ppt_y"/>
                                          </p:val>
                                        </p:tav>
                                      </p:tavLst>
                                    </p:anim>
                                  </p:childTnLst>
                                </p:cTn>
                              </p:par>
                            </p:childTnLst>
                          </p:cTn>
                        </p:par>
                        <p:par>
                          <p:cTn id="163" fill="hold">
                            <p:stCondLst>
                              <p:cond delay="9150"/>
                            </p:stCondLst>
                            <p:childTnLst>
                              <p:par>
                                <p:cTn id="164" presetID="2" presetClass="entr" presetSubtype="4"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 calcmode="lin" valueType="num">
                                      <p:cBhvr additive="base">
                                        <p:cTn id="166" dur="150" fill="hold"/>
                                        <p:tgtEl>
                                          <p:spTgt spid="88"/>
                                        </p:tgtEl>
                                        <p:attrNameLst>
                                          <p:attrName>ppt_x</p:attrName>
                                        </p:attrNameLst>
                                      </p:cBhvr>
                                      <p:tavLst>
                                        <p:tav tm="0">
                                          <p:val>
                                            <p:strVal val="#ppt_x"/>
                                          </p:val>
                                        </p:tav>
                                        <p:tav tm="100000">
                                          <p:val>
                                            <p:strVal val="#ppt_x"/>
                                          </p:val>
                                        </p:tav>
                                      </p:tavLst>
                                    </p:anim>
                                    <p:anim calcmode="lin" valueType="num">
                                      <p:cBhvr additive="base">
                                        <p:cTn id="167" dur="150" fill="hold"/>
                                        <p:tgtEl>
                                          <p:spTgt spid="88"/>
                                        </p:tgtEl>
                                        <p:attrNameLst>
                                          <p:attrName>ppt_y</p:attrName>
                                        </p:attrNameLst>
                                      </p:cBhvr>
                                      <p:tavLst>
                                        <p:tav tm="0">
                                          <p:val>
                                            <p:strVal val="1+#ppt_h/2"/>
                                          </p:val>
                                        </p:tav>
                                        <p:tav tm="100000">
                                          <p:val>
                                            <p:strVal val="#ppt_y"/>
                                          </p:val>
                                        </p:tav>
                                      </p:tavLst>
                                    </p:anim>
                                  </p:childTnLst>
                                </p:cTn>
                              </p:par>
                            </p:childTnLst>
                          </p:cTn>
                        </p:par>
                        <p:par>
                          <p:cTn id="168" fill="hold">
                            <p:stCondLst>
                              <p:cond delay="9300"/>
                            </p:stCondLst>
                            <p:childTnLst>
                              <p:par>
                                <p:cTn id="169" presetID="2" presetClass="entr" presetSubtype="4" fill="hold" grpId="0" nodeType="afterEffect">
                                  <p:stCondLst>
                                    <p:cond delay="0"/>
                                  </p:stCondLst>
                                  <p:childTnLst>
                                    <p:set>
                                      <p:cBhvr>
                                        <p:cTn id="170" dur="1" fill="hold">
                                          <p:stCondLst>
                                            <p:cond delay="0"/>
                                          </p:stCondLst>
                                        </p:cTn>
                                        <p:tgtEl>
                                          <p:spTgt spid="89"/>
                                        </p:tgtEl>
                                        <p:attrNameLst>
                                          <p:attrName>style.visibility</p:attrName>
                                        </p:attrNameLst>
                                      </p:cBhvr>
                                      <p:to>
                                        <p:strVal val="visible"/>
                                      </p:to>
                                    </p:set>
                                    <p:anim calcmode="lin" valueType="num">
                                      <p:cBhvr additive="base">
                                        <p:cTn id="171" dur="150" fill="hold"/>
                                        <p:tgtEl>
                                          <p:spTgt spid="89"/>
                                        </p:tgtEl>
                                        <p:attrNameLst>
                                          <p:attrName>ppt_x</p:attrName>
                                        </p:attrNameLst>
                                      </p:cBhvr>
                                      <p:tavLst>
                                        <p:tav tm="0">
                                          <p:val>
                                            <p:strVal val="#ppt_x"/>
                                          </p:val>
                                        </p:tav>
                                        <p:tav tm="100000">
                                          <p:val>
                                            <p:strVal val="#ppt_x"/>
                                          </p:val>
                                        </p:tav>
                                      </p:tavLst>
                                    </p:anim>
                                    <p:anim calcmode="lin" valueType="num">
                                      <p:cBhvr additive="base">
                                        <p:cTn id="172" dur="150" fill="hold"/>
                                        <p:tgtEl>
                                          <p:spTgt spid="89"/>
                                        </p:tgtEl>
                                        <p:attrNameLst>
                                          <p:attrName>ppt_y</p:attrName>
                                        </p:attrNameLst>
                                      </p:cBhvr>
                                      <p:tavLst>
                                        <p:tav tm="0">
                                          <p:val>
                                            <p:strVal val="1+#ppt_h/2"/>
                                          </p:val>
                                        </p:tav>
                                        <p:tav tm="100000">
                                          <p:val>
                                            <p:strVal val="#ppt_y"/>
                                          </p:val>
                                        </p:tav>
                                      </p:tavLst>
                                    </p:anim>
                                  </p:childTnLst>
                                </p:cTn>
                              </p:par>
                            </p:childTnLst>
                          </p:cTn>
                        </p:par>
                        <p:par>
                          <p:cTn id="173" fill="hold">
                            <p:stCondLst>
                              <p:cond delay="9450"/>
                            </p:stCondLst>
                            <p:childTnLst>
                              <p:par>
                                <p:cTn id="174" presetID="2" presetClass="entr" presetSubtype="4" fill="hold" grpId="0" nodeType="afterEffect">
                                  <p:stCondLst>
                                    <p:cond delay="0"/>
                                  </p:stCondLst>
                                  <p:childTnLst>
                                    <p:set>
                                      <p:cBhvr>
                                        <p:cTn id="175" dur="1" fill="hold">
                                          <p:stCondLst>
                                            <p:cond delay="0"/>
                                          </p:stCondLst>
                                        </p:cTn>
                                        <p:tgtEl>
                                          <p:spTgt spid="90"/>
                                        </p:tgtEl>
                                        <p:attrNameLst>
                                          <p:attrName>style.visibility</p:attrName>
                                        </p:attrNameLst>
                                      </p:cBhvr>
                                      <p:to>
                                        <p:strVal val="visible"/>
                                      </p:to>
                                    </p:set>
                                    <p:anim calcmode="lin" valueType="num">
                                      <p:cBhvr additive="base">
                                        <p:cTn id="176" dur="150" fill="hold"/>
                                        <p:tgtEl>
                                          <p:spTgt spid="90"/>
                                        </p:tgtEl>
                                        <p:attrNameLst>
                                          <p:attrName>ppt_x</p:attrName>
                                        </p:attrNameLst>
                                      </p:cBhvr>
                                      <p:tavLst>
                                        <p:tav tm="0">
                                          <p:val>
                                            <p:strVal val="#ppt_x"/>
                                          </p:val>
                                        </p:tav>
                                        <p:tav tm="100000">
                                          <p:val>
                                            <p:strVal val="#ppt_x"/>
                                          </p:val>
                                        </p:tav>
                                      </p:tavLst>
                                    </p:anim>
                                    <p:anim calcmode="lin" valueType="num">
                                      <p:cBhvr additive="base">
                                        <p:cTn id="177" dur="150" fill="hold"/>
                                        <p:tgtEl>
                                          <p:spTgt spid="90"/>
                                        </p:tgtEl>
                                        <p:attrNameLst>
                                          <p:attrName>ppt_y</p:attrName>
                                        </p:attrNameLst>
                                      </p:cBhvr>
                                      <p:tavLst>
                                        <p:tav tm="0">
                                          <p:val>
                                            <p:strVal val="1+#ppt_h/2"/>
                                          </p:val>
                                        </p:tav>
                                        <p:tav tm="100000">
                                          <p:val>
                                            <p:strVal val="#ppt_y"/>
                                          </p:val>
                                        </p:tav>
                                      </p:tavLst>
                                    </p:anim>
                                  </p:childTnLst>
                                </p:cTn>
                              </p:par>
                            </p:childTnLst>
                          </p:cTn>
                        </p:par>
                        <p:par>
                          <p:cTn id="178" fill="hold">
                            <p:stCondLst>
                              <p:cond delay="9600"/>
                            </p:stCondLst>
                            <p:childTnLst>
                              <p:par>
                                <p:cTn id="179" presetID="2" presetClass="entr" presetSubtype="4" fill="hold" grpId="0" nodeType="afterEffect">
                                  <p:stCondLst>
                                    <p:cond delay="0"/>
                                  </p:stCondLst>
                                  <p:childTnLst>
                                    <p:set>
                                      <p:cBhvr>
                                        <p:cTn id="180" dur="1" fill="hold">
                                          <p:stCondLst>
                                            <p:cond delay="0"/>
                                          </p:stCondLst>
                                        </p:cTn>
                                        <p:tgtEl>
                                          <p:spTgt spid="91"/>
                                        </p:tgtEl>
                                        <p:attrNameLst>
                                          <p:attrName>style.visibility</p:attrName>
                                        </p:attrNameLst>
                                      </p:cBhvr>
                                      <p:to>
                                        <p:strVal val="visible"/>
                                      </p:to>
                                    </p:set>
                                    <p:anim calcmode="lin" valueType="num">
                                      <p:cBhvr additive="base">
                                        <p:cTn id="181" dur="150" fill="hold"/>
                                        <p:tgtEl>
                                          <p:spTgt spid="91"/>
                                        </p:tgtEl>
                                        <p:attrNameLst>
                                          <p:attrName>ppt_x</p:attrName>
                                        </p:attrNameLst>
                                      </p:cBhvr>
                                      <p:tavLst>
                                        <p:tav tm="0">
                                          <p:val>
                                            <p:strVal val="#ppt_x"/>
                                          </p:val>
                                        </p:tav>
                                        <p:tav tm="100000">
                                          <p:val>
                                            <p:strVal val="#ppt_x"/>
                                          </p:val>
                                        </p:tav>
                                      </p:tavLst>
                                    </p:anim>
                                    <p:anim calcmode="lin" valueType="num">
                                      <p:cBhvr additive="base">
                                        <p:cTn id="182" dur="150" fill="hold"/>
                                        <p:tgtEl>
                                          <p:spTgt spid="91"/>
                                        </p:tgtEl>
                                        <p:attrNameLst>
                                          <p:attrName>ppt_y</p:attrName>
                                        </p:attrNameLst>
                                      </p:cBhvr>
                                      <p:tavLst>
                                        <p:tav tm="0">
                                          <p:val>
                                            <p:strVal val="1+#ppt_h/2"/>
                                          </p:val>
                                        </p:tav>
                                        <p:tav tm="100000">
                                          <p:val>
                                            <p:strVal val="#ppt_y"/>
                                          </p:val>
                                        </p:tav>
                                      </p:tavLst>
                                    </p:anim>
                                  </p:childTnLst>
                                </p:cTn>
                              </p:par>
                            </p:childTnLst>
                          </p:cTn>
                        </p:par>
                        <p:par>
                          <p:cTn id="183" fill="hold">
                            <p:stCondLst>
                              <p:cond delay="9750"/>
                            </p:stCondLst>
                            <p:childTnLst>
                              <p:par>
                                <p:cTn id="184" presetID="2" presetClass="entr" presetSubtype="4" fill="hold" grpId="0" nodeType="afterEffect">
                                  <p:stCondLst>
                                    <p:cond delay="0"/>
                                  </p:stCondLst>
                                  <p:childTnLst>
                                    <p:set>
                                      <p:cBhvr>
                                        <p:cTn id="185" dur="1" fill="hold">
                                          <p:stCondLst>
                                            <p:cond delay="0"/>
                                          </p:stCondLst>
                                        </p:cTn>
                                        <p:tgtEl>
                                          <p:spTgt spid="222"/>
                                        </p:tgtEl>
                                        <p:attrNameLst>
                                          <p:attrName>style.visibility</p:attrName>
                                        </p:attrNameLst>
                                      </p:cBhvr>
                                      <p:to>
                                        <p:strVal val="visible"/>
                                      </p:to>
                                    </p:set>
                                    <p:anim calcmode="lin" valueType="num">
                                      <p:cBhvr additive="base">
                                        <p:cTn id="186" dur="150" fill="hold"/>
                                        <p:tgtEl>
                                          <p:spTgt spid="222"/>
                                        </p:tgtEl>
                                        <p:attrNameLst>
                                          <p:attrName>ppt_x</p:attrName>
                                        </p:attrNameLst>
                                      </p:cBhvr>
                                      <p:tavLst>
                                        <p:tav tm="0">
                                          <p:val>
                                            <p:strVal val="#ppt_x"/>
                                          </p:val>
                                        </p:tav>
                                        <p:tav tm="100000">
                                          <p:val>
                                            <p:strVal val="#ppt_x"/>
                                          </p:val>
                                        </p:tav>
                                      </p:tavLst>
                                    </p:anim>
                                    <p:anim calcmode="lin" valueType="num">
                                      <p:cBhvr additive="base">
                                        <p:cTn id="187" dur="150" fill="hold"/>
                                        <p:tgtEl>
                                          <p:spTgt spid="222"/>
                                        </p:tgtEl>
                                        <p:attrNameLst>
                                          <p:attrName>ppt_y</p:attrName>
                                        </p:attrNameLst>
                                      </p:cBhvr>
                                      <p:tavLst>
                                        <p:tav tm="0">
                                          <p:val>
                                            <p:strVal val="1+#ppt_h/2"/>
                                          </p:val>
                                        </p:tav>
                                        <p:tav tm="100000">
                                          <p:val>
                                            <p:strVal val="#ppt_y"/>
                                          </p:val>
                                        </p:tav>
                                      </p:tavLst>
                                    </p:anim>
                                  </p:childTnLst>
                                </p:cTn>
                              </p:par>
                            </p:childTnLst>
                          </p:cTn>
                        </p:par>
                        <p:par>
                          <p:cTn id="188" fill="hold">
                            <p:stCondLst>
                              <p:cond delay="9900"/>
                            </p:stCondLst>
                            <p:childTnLst>
                              <p:par>
                                <p:cTn id="189" presetID="53" presetClass="entr" presetSubtype="16" fill="hold" grpId="0" nodeType="afterEffect">
                                  <p:stCondLst>
                                    <p:cond delay="0"/>
                                  </p:stCondLst>
                                  <p:childTnLst>
                                    <p:set>
                                      <p:cBhvr>
                                        <p:cTn id="190" dur="1" fill="hold">
                                          <p:stCondLst>
                                            <p:cond delay="0"/>
                                          </p:stCondLst>
                                        </p:cTn>
                                        <p:tgtEl>
                                          <p:spTgt spid="265"/>
                                        </p:tgtEl>
                                        <p:attrNameLst>
                                          <p:attrName>style.visibility</p:attrName>
                                        </p:attrNameLst>
                                      </p:cBhvr>
                                      <p:to>
                                        <p:strVal val="visible"/>
                                      </p:to>
                                    </p:set>
                                    <p:anim calcmode="lin" valueType="num">
                                      <p:cBhvr>
                                        <p:cTn id="191" dur="500" fill="hold"/>
                                        <p:tgtEl>
                                          <p:spTgt spid="265"/>
                                        </p:tgtEl>
                                        <p:attrNameLst>
                                          <p:attrName>ppt_w</p:attrName>
                                        </p:attrNameLst>
                                      </p:cBhvr>
                                      <p:tavLst>
                                        <p:tav tm="0">
                                          <p:val>
                                            <p:fltVal val="0"/>
                                          </p:val>
                                        </p:tav>
                                        <p:tav tm="100000">
                                          <p:val>
                                            <p:strVal val="#ppt_w"/>
                                          </p:val>
                                        </p:tav>
                                      </p:tavLst>
                                    </p:anim>
                                    <p:anim calcmode="lin" valueType="num">
                                      <p:cBhvr>
                                        <p:cTn id="192" dur="500" fill="hold"/>
                                        <p:tgtEl>
                                          <p:spTgt spid="265"/>
                                        </p:tgtEl>
                                        <p:attrNameLst>
                                          <p:attrName>ppt_h</p:attrName>
                                        </p:attrNameLst>
                                      </p:cBhvr>
                                      <p:tavLst>
                                        <p:tav tm="0">
                                          <p:val>
                                            <p:fltVal val="0"/>
                                          </p:val>
                                        </p:tav>
                                        <p:tav tm="100000">
                                          <p:val>
                                            <p:strVal val="#ppt_h"/>
                                          </p:val>
                                        </p:tav>
                                      </p:tavLst>
                                    </p:anim>
                                    <p:animEffect transition="in" filter="fade">
                                      <p:cBhvr>
                                        <p:cTn id="193" dur="500"/>
                                        <p:tgtEl>
                                          <p:spTgt spid="265"/>
                                        </p:tgtEl>
                                      </p:cBhvr>
                                    </p:animEffect>
                                  </p:childTnLst>
                                </p:cTn>
                              </p:par>
                            </p:childTnLst>
                          </p:cTn>
                        </p:par>
                        <p:par>
                          <p:cTn id="194" fill="hold">
                            <p:stCondLst>
                              <p:cond delay="10400"/>
                            </p:stCondLst>
                            <p:childTnLst>
                              <p:par>
                                <p:cTn id="195" presetID="2" presetClass="entr" presetSubtype="4" fill="hold" grpId="0" nodeType="afterEffect">
                                  <p:stCondLst>
                                    <p:cond delay="0"/>
                                  </p:stCondLst>
                                  <p:childTnLst>
                                    <p:set>
                                      <p:cBhvr>
                                        <p:cTn id="196" dur="1" fill="hold">
                                          <p:stCondLst>
                                            <p:cond delay="0"/>
                                          </p:stCondLst>
                                        </p:cTn>
                                        <p:tgtEl>
                                          <p:spTgt spid="103"/>
                                        </p:tgtEl>
                                        <p:attrNameLst>
                                          <p:attrName>style.visibility</p:attrName>
                                        </p:attrNameLst>
                                      </p:cBhvr>
                                      <p:to>
                                        <p:strVal val="visible"/>
                                      </p:to>
                                    </p:set>
                                    <p:anim calcmode="lin" valueType="num">
                                      <p:cBhvr additive="base">
                                        <p:cTn id="197" dur="150" fill="hold"/>
                                        <p:tgtEl>
                                          <p:spTgt spid="103"/>
                                        </p:tgtEl>
                                        <p:attrNameLst>
                                          <p:attrName>ppt_x</p:attrName>
                                        </p:attrNameLst>
                                      </p:cBhvr>
                                      <p:tavLst>
                                        <p:tav tm="0">
                                          <p:val>
                                            <p:strVal val="#ppt_x"/>
                                          </p:val>
                                        </p:tav>
                                        <p:tav tm="100000">
                                          <p:val>
                                            <p:strVal val="#ppt_x"/>
                                          </p:val>
                                        </p:tav>
                                      </p:tavLst>
                                    </p:anim>
                                    <p:anim calcmode="lin" valueType="num">
                                      <p:cBhvr additive="base">
                                        <p:cTn id="198" dur="150" fill="hold"/>
                                        <p:tgtEl>
                                          <p:spTgt spid="103"/>
                                        </p:tgtEl>
                                        <p:attrNameLst>
                                          <p:attrName>ppt_y</p:attrName>
                                        </p:attrNameLst>
                                      </p:cBhvr>
                                      <p:tavLst>
                                        <p:tav tm="0">
                                          <p:val>
                                            <p:strVal val="1+#ppt_h/2"/>
                                          </p:val>
                                        </p:tav>
                                        <p:tav tm="100000">
                                          <p:val>
                                            <p:strVal val="#ppt_y"/>
                                          </p:val>
                                        </p:tav>
                                      </p:tavLst>
                                    </p:anim>
                                  </p:childTnLst>
                                </p:cTn>
                              </p:par>
                            </p:childTnLst>
                          </p:cTn>
                        </p:par>
                        <p:par>
                          <p:cTn id="199" fill="hold">
                            <p:stCondLst>
                              <p:cond delay="10550"/>
                            </p:stCondLst>
                            <p:childTnLst>
                              <p:par>
                                <p:cTn id="200" presetID="2" presetClass="entr" presetSubtype="4" fill="hold" grpId="0" nodeType="afterEffect">
                                  <p:stCondLst>
                                    <p:cond delay="0"/>
                                  </p:stCondLst>
                                  <p:childTnLst>
                                    <p:set>
                                      <p:cBhvr>
                                        <p:cTn id="201" dur="1" fill="hold">
                                          <p:stCondLst>
                                            <p:cond delay="0"/>
                                          </p:stCondLst>
                                        </p:cTn>
                                        <p:tgtEl>
                                          <p:spTgt spid="116"/>
                                        </p:tgtEl>
                                        <p:attrNameLst>
                                          <p:attrName>style.visibility</p:attrName>
                                        </p:attrNameLst>
                                      </p:cBhvr>
                                      <p:to>
                                        <p:strVal val="visible"/>
                                      </p:to>
                                    </p:set>
                                    <p:anim calcmode="lin" valueType="num">
                                      <p:cBhvr additive="base">
                                        <p:cTn id="202" dur="150" fill="hold"/>
                                        <p:tgtEl>
                                          <p:spTgt spid="116"/>
                                        </p:tgtEl>
                                        <p:attrNameLst>
                                          <p:attrName>ppt_x</p:attrName>
                                        </p:attrNameLst>
                                      </p:cBhvr>
                                      <p:tavLst>
                                        <p:tav tm="0">
                                          <p:val>
                                            <p:strVal val="#ppt_x"/>
                                          </p:val>
                                        </p:tav>
                                        <p:tav tm="100000">
                                          <p:val>
                                            <p:strVal val="#ppt_x"/>
                                          </p:val>
                                        </p:tav>
                                      </p:tavLst>
                                    </p:anim>
                                    <p:anim calcmode="lin" valueType="num">
                                      <p:cBhvr additive="base">
                                        <p:cTn id="203" dur="150" fill="hold"/>
                                        <p:tgtEl>
                                          <p:spTgt spid="116"/>
                                        </p:tgtEl>
                                        <p:attrNameLst>
                                          <p:attrName>ppt_y</p:attrName>
                                        </p:attrNameLst>
                                      </p:cBhvr>
                                      <p:tavLst>
                                        <p:tav tm="0">
                                          <p:val>
                                            <p:strVal val="1+#ppt_h/2"/>
                                          </p:val>
                                        </p:tav>
                                        <p:tav tm="100000">
                                          <p:val>
                                            <p:strVal val="#ppt_y"/>
                                          </p:val>
                                        </p:tav>
                                      </p:tavLst>
                                    </p:anim>
                                  </p:childTnLst>
                                </p:cTn>
                              </p:par>
                            </p:childTnLst>
                          </p:cTn>
                        </p:par>
                        <p:par>
                          <p:cTn id="204" fill="hold">
                            <p:stCondLst>
                              <p:cond delay="10700"/>
                            </p:stCondLst>
                            <p:childTnLst>
                              <p:par>
                                <p:cTn id="205" presetID="2" presetClass="entr" presetSubtype="4" fill="hold" grpId="0" nodeType="afterEffect">
                                  <p:stCondLst>
                                    <p:cond delay="0"/>
                                  </p:stCondLst>
                                  <p:childTnLst>
                                    <p:set>
                                      <p:cBhvr>
                                        <p:cTn id="206" dur="1" fill="hold">
                                          <p:stCondLst>
                                            <p:cond delay="0"/>
                                          </p:stCondLst>
                                        </p:cTn>
                                        <p:tgtEl>
                                          <p:spTgt spid="127"/>
                                        </p:tgtEl>
                                        <p:attrNameLst>
                                          <p:attrName>style.visibility</p:attrName>
                                        </p:attrNameLst>
                                      </p:cBhvr>
                                      <p:to>
                                        <p:strVal val="visible"/>
                                      </p:to>
                                    </p:set>
                                    <p:anim calcmode="lin" valueType="num">
                                      <p:cBhvr additive="base">
                                        <p:cTn id="207" dur="150" fill="hold"/>
                                        <p:tgtEl>
                                          <p:spTgt spid="127"/>
                                        </p:tgtEl>
                                        <p:attrNameLst>
                                          <p:attrName>ppt_x</p:attrName>
                                        </p:attrNameLst>
                                      </p:cBhvr>
                                      <p:tavLst>
                                        <p:tav tm="0">
                                          <p:val>
                                            <p:strVal val="#ppt_x"/>
                                          </p:val>
                                        </p:tav>
                                        <p:tav tm="100000">
                                          <p:val>
                                            <p:strVal val="#ppt_x"/>
                                          </p:val>
                                        </p:tav>
                                      </p:tavLst>
                                    </p:anim>
                                    <p:anim calcmode="lin" valueType="num">
                                      <p:cBhvr additive="base">
                                        <p:cTn id="208" dur="150" fill="hold"/>
                                        <p:tgtEl>
                                          <p:spTgt spid="127"/>
                                        </p:tgtEl>
                                        <p:attrNameLst>
                                          <p:attrName>ppt_y</p:attrName>
                                        </p:attrNameLst>
                                      </p:cBhvr>
                                      <p:tavLst>
                                        <p:tav tm="0">
                                          <p:val>
                                            <p:strVal val="1+#ppt_h/2"/>
                                          </p:val>
                                        </p:tav>
                                        <p:tav tm="100000">
                                          <p:val>
                                            <p:strVal val="#ppt_y"/>
                                          </p:val>
                                        </p:tav>
                                      </p:tavLst>
                                    </p:anim>
                                  </p:childTnLst>
                                </p:cTn>
                              </p:par>
                            </p:childTnLst>
                          </p:cTn>
                        </p:par>
                        <p:par>
                          <p:cTn id="209" fill="hold">
                            <p:stCondLst>
                              <p:cond delay="10850"/>
                            </p:stCondLst>
                            <p:childTnLst>
                              <p:par>
                                <p:cTn id="210" presetID="2" presetClass="entr" presetSubtype="4" fill="hold" grpId="0" nodeType="afterEffect">
                                  <p:stCondLst>
                                    <p:cond delay="0"/>
                                  </p:stCondLst>
                                  <p:childTnLst>
                                    <p:set>
                                      <p:cBhvr>
                                        <p:cTn id="211" dur="1" fill="hold">
                                          <p:stCondLst>
                                            <p:cond delay="0"/>
                                          </p:stCondLst>
                                        </p:cTn>
                                        <p:tgtEl>
                                          <p:spTgt spid="138"/>
                                        </p:tgtEl>
                                        <p:attrNameLst>
                                          <p:attrName>style.visibility</p:attrName>
                                        </p:attrNameLst>
                                      </p:cBhvr>
                                      <p:to>
                                        <p:strVal val="visible"/>
                                      </p:to>
                                    </p:set>
                                    <p:anim calcmode="lin" valueType="num">
                                      <p:cBhvr additive="base">
                                        <p:cTn id="212" dur="150" fill="hold"/>
                                        <p:tgtEl>
                                          <p:spTgt spid="138"/>
                                        </p:tgtEl>
                                        <p:attrNameLst>
                                          <p:attrName>ppt_x</p:attrName>
                                        </p:attrNameLst>
                                      </p:cBhvr>
                                      <p:tavLst>
                                        <p:tav tm="0">
                                          <p:val>
                                            <p:strVal val="#ppt_x"/>
                                          </p:val>
                                        </p:tav>
                                        <p:tav tm="100000">
                                          <p:val>
                                            <p:strVal val="#ppt_x"/>
                                          </p:val>
                                        </p:tav>
                                      </p:tavLst>
                                    </p:anim>
                                    <p:anim calcmode="lin" valueType="num">
                                      <p:cBhvr additive="base">
                                        <p:cTn id="213" dur="150" fill="hold"/>
                                        <p:tgtEl>
                                          <p:spTgt spid="138"/>
                                        </p:tgtEl>
                                        <p:attrNameLst>
                                          <p:attrName>ppt_y</p:attrName>
                                        </p:attrNameLst>
                                      </p:cBhvr>
                                      <p:tavLst>
                                        <p:tav tm="0">
                                          <p:val>
                                            <p:strVal val="1+#ppt_h/2"/>
                                          </p:val>
                                        </p:tav>
                                        <p:tav tm="100000">
                                          <p:val>
                                            <p:strVal val="#ppt_y"/>
                                          </p:val>
                                        </p:tav>
                                      </p:tavLst>
                                    </p:anim>
                                  </p:childTnLst>
                                </p:cTn>
                              </p:par>
                            </p:childTnLst>
                          </p:cTn>
                        </p:par>
                        <p:par>
                          <p:cTn id="214" fill="hold">
                            <p:stCondLst>
                              <p:cond delay="11000"/>
                            </p:stCondLst>
                            <p:childTnLst>
                              <p:par>
                                <p:cTn id="215" presetID="2" presetClass="entr" presetSubtype="4" fill="hold" grpId="0" nodeType="afterEffect">
                                  <p:stCondLst>
                                    <p:cond delay="0"/>
                                  </p:stCondLst>
                                  <p:childTnLst>
                                    <p:set>
                                      <p:cBhvr>
                                        <p:cTn id="216" dur="1" fill="hold">
                                          <p:stCondLst>
                                            <p:cond delay="0"/>
                                          </p:stCondLst>
                                        </p:cTn>
                                        <p:tgtEl>
                                          <p:spTgt spid="156"/>
                                        </p:tgtEl>
                                        <p:attrNameLst>
                                          <p:attrName>style.visibility</p:attrName>
                                        </p:attrNameLst>
                                      </p:cBhvr>
                                      <p:to>
                                        <p:strVal val="visible"/>
                                      </p:to>
                                    </p:set>
                                    <p:anim calcmode="lin" valueType="num">
                                      <p:cBhvr additive="base">
                                        <p:cTn id="217" dur="150" fill="hold"/>
                                        <p:tgtEl>
                                          <p:spTgt spid="156"/>
                                        </p:tgtEl>
                                        <p:attrNameLst>
                                          <p:attrName>ppt_x</p:attrName>
                                        </p:attrNameLst>
                                      </p:cBhvr>
                                      <p:tavLst>
                                        <p:tav tm="0">
                                          <p:val>
                                            <p:strVal val="#ppt_x"/>
                                          </p:val>
                                        </p:tav>
                                        <p:tav tm="100000">
                                          <p:val>
                                            <p:strVal val="#ppt_x"/>
                                          </p:val>
                                        </p:tav>
                                      </p:tavLst>
                                    </p:anim>
                                    <p:anim calcmode="lin" valueType="num">
                                      <p:cBhvr additive="base">
                                        <p:cTn id="218" dur="150" fill="hold"/>
                                        <p:tgtEl>
                                          <p:spTgt spid="156"/>
                                        </p:tgtEl>
                                        <p:attrNameLst>
                                          <p:attrName>ppt_y</p:attrName>
                                        </p:attrNameLst>
                                      </p:cBhvr>
                                      <p:tavLst>
                                        <p:tav tm="0">
                                          <p:val>
                                            <p:strVal val="1+#ppt_h/2"/>
                                          </p:val>
                                        </p:tav>
                                        <p:tav tm="100000">
                                          <p:val>
                                            <p:strVal val="#ppt_y"/>
                                          </p:val>
                                        </p:tav>
                                      </p:tavLst>
                                    </p:anim>
                                  </p:childTnLst>
                                </p:cTn>
                              </p:par>
                            </p:childTnLst>
                          </p:cTn>
                        </p:par>
                        <p:par>
                          <p:cTn id="219" fill="hold">
                            <p:stCondLst>
                              <p:cond delay="11150"/>
                            </p:stCondLst>
                            <p:childTnLst>
                              <p:par>
                                <p:cTn id="220" presetID="2" presetClass="entr" presetSubtype="4" fill="hold" grpId="0" nodeType="afterEffect">
                                  <p:stCondLst>
                                    <p:cond delay="0"/>
                                  </p:stCondLst>
                                  <p:childTnLst>
                                    <p:set>
                                      <p:cBhvr>
                                        <p:cTn id="221" dur="1" fill="hold">
                                          <p:stCondLst>
                                            <p:cond delay="0"/>
                                          </p:stCondLst>
                                        </p:cTn>
                                        <p:tgtEl>
                                          <p:spTgt spid="157"/>
                                        </p:tgtEl>
                                        <p:attrNameLst>
                                          <p:attrName>style.visibility</p:attrName>
                                        </p:attrNameLst>
                                      </p:cBhvr>
                                      <p:to>
                                        <p:strVal val="visible"/>
                                      </p:to>
                                    </p:set>
                                    <p:anim calcmode="lin" valueType="num">
                                      <p:cBhvr additive="base">
                                        <p:cTn id="222" dur="150" fill="hold"/>
                                        <p:tgtEl>
                                          <p:spTgt spid="157"/>
                                        </p:tgtEl>
                                        <p:attrNameLst>
                                          <p:attrName>ppt_x</p:attrName>
                                        </p:attrNameLst>
                                      </p:cBhvr>
                                      <p:tavLst>
                                        <p:tav tm="0">
                                          <p:val>
                                            <p:strVal val="#ppt_x"/>
                                          </p:val>
                                        </p:tav>
                                        <p:tav tm="100000">
                                          <p:val>
                                            <p:strVal val="#ppt_x"/>
                                          </p:val>
                                        </p:tav>
                                      </p:tavLst>
                                    </p:anim>
                                    <p:anim calcmode="lin" valueType="num">
                                      <p:cBhvr additive="base">
                                        <p:cTn id="223" dur="150" fill="hold"/>
                                        <p:tgtEl>
                                          <p:spTgt spid="157"/>
                                        </p:tgtEl>
                                        <p:attrNameLst>
                                          <p:attrName>ppt_y</p:attrName>
                                        </p:attrNameLst>
                                      </p:cBhvr>
                                      <p:tavLst>
                                        <p:tav tm="0">
                                          <p:val>
                                            <p:strVal val="1+#ppt_h/2"/>
                                          </p:val>
                                        </p:tav>
                                        <p:tav tm="100000">
                                          <p:val>
                                            <p:strVal val="#ppt_y"/>
                                          </p:val>
                                        </p:tav>
                                      </p:tavLst>
                                    </p:anim>
                                  </p:childTnLst>
                                </p:cTn>
                              </p:par>
                            </p:childTnLst>
                          </p:cTn>
                        </p:par>
                        <p:par>
                          <p:cTn id="224" fill="hold">
                            <p:stCondLst>
                              <p:cond delay="11300"/>
                            </p:stCondLst>
                            <p:childTnLst>
                              <p:par>
                                <p:cTn id="225" presetID="2" presetClass="entr" presetSubtype="4" fill="hold" grpId="0" nodeType="afterEffect">
                                  <p:stCondLst>
                                    <p:cond delay="0"/>
                                  </p:stCondLst>
                                  <p:childTnLst>
                                    <p:set>
                                      <p:cBhvr>
                                        <p:cTn id="226" dur="1" fill="hold">
                                          <p:stCondLst>
                                            <p:cond delay="0"/>
                                          </p:stCondLst>
                                        </p:cTn>
                                        <p:tgtEl>
                                          <p:spTgt spid="158"/>
                                        </p:tgtEl>
                                        <p:attrNameLst>
                                          <p:attrName>style.visibility</p:attrName>
                                        </p:attrNameLst>
                                      </p:cBhvr>
                                      <p:to>
                                        <p:strVal val="visible"/>
                                      </p:to>
                                    </p:set>
                                    <p:anim calcmode="lin" valueType="num">
                                      <p:cBhvr additive="base">
                                        <p:cTn id="227" dur="150" fill="hold"/>
                                        <p:tgtEl>
                                          <p:spTgt spid="158"/>
                                        </p:tgtEl>
                                        <p:attrNameLst>
                                          <p:attrName>ppt_x</p:attrName>
                                        </p:attrNameLst>
                                      </p:cBhvr>
                                      <p:tavLst>
                                        <p:tav tm="0">
                                          <p:val>
                                            <p:strVal val="#ppt_x"/>
                                          </p:val>
                                        </p:tav>
                                        <p:tav tm="100000">
                                          <p:val>
                                            <p:strVal val="#ppt_x"/>
                                          </p:val>
                                        </p:tav>
                                      </p:tavLst>
                                    </p:anim>
                                    <p:anim calcmode="lin" valueType="num">
                                      <p:cBhvr additive="base">
                                        <p:cTn id="228" dur="150" fill="hold"/>
                                        <p:tgtEl>
                                          <p:spTgt spid="158"/>
                                        </p:tgtEl>
                                        <p:attrNameLst>
                                          <p:attrName>ppt_y</p:attrName>
                                        </p:attrNameLst>
                                      </p:cBhvr>
                                      <p:tavLst>
                                        <p:tav tm="0">
                                          <p:val>
                                            <p:strVal val="1+#ppt_h/2"/>
                                          </p:val>
                                        </p:tav>
                                        <p:tav tm="100000">
                                          <p:val>
                                            <p:strVal val="#ppt_y"/>
                                          </p:val>
                                        </p:tav>
                                      </p:tavLst>
                                    </p:anim>
                                  </p:childTnLst>
                                </p:cTn>
                              </p:par>
                            </p:childTnLst>
                          </p:cTn>
                        </p:par>
                        <p:par>
                          <p:cTn id="229" fill="hold">
                            <p:stCondLst>
                              <p:cond delay="11450"/>
                            </p:stCondLst>
                            <p:childTnLst>
                              <p:par>
                                <p:cTn id="230" presetID="2" presetClass="entr" presetSubtype="4" fill="hold" grpId="0" nodeType="afterEffect">
                                  <p:stCondLst>
                                    <p:cond delay="0"/>
                                  </p:stCondLst>
                                  <p:childTnLst>
                                    <p:set>
                                      <p:cBhvr>
                                        <p:cTn id="231" dur="1" fill="hold">
                                          <p:stCondLst>
                                            <p:cond delay="0"/>
                                          </p:stCondLst>
                                        </p:cTn>
                                        <p:tgtEl>
                                          <p:spTgt spid="159"/>
                                        </p:tgtEl>
                                        <p:attrNameLst>
                                          <p:attrName>style.visibility</p:attrName>
                                        </p:attrNameLst>
                                      </p:cBhvr>
                                      <p:to>
                                        <p:strVal val="visible"/>
                                      </p:to>
                                    </p:set>
                                    <p:anim calcmode="lin" valueType="num">
                                      <p:cBhvr additive="base">
                                        <p:cTn id="232" dur="150" fill="hold"/>
                                        <p:tgtEl>
                                          <p:spTgt spid="159"/>
                                        </p:tgtEl>
                                        <p:attrNameLst>
                                          <p:attrName>ppt_x</p:attrName>
                                        </p:attrNameLst>
                                      </p:cBhvr>
                                      <p:tavLst>
                                        <p:tav tm="0">
                                          <p:val>
                                            <p:strVal val="#ppt_x"/>
                                          </p:val>
                                        </p:tav>
                                        <p:tav tm="100000">
                                          <p:val>
                                            <p:strVal val="#ppt_x"/>
                                          </p:val>
                                        </p:tav>
                                      </p:tavLst>
                                    </p:anim>
                                    <p:anim calcmode="lin" valueType="num">
                                      <p:cBhvr additive="base">
                                        <p:cTn id="233" dur="150" fill="hold"/>
                                        <p:tgtEl>
                                          <p:spTgt spid="159"/>
                                        </p:tgtEl>
                                        <p:attrNameLst>
                                          <p:attrName>ppt_y</p:attrName>
                                        </p:attrNameLst>
                                      </p:cBhvr>
                                      <p:tavLst>
                                        <p:tav tm="0">
                                          <p:val>
                                            <p:strVal val="1+#ppt_h/2"/>
                                          </p:val>
                                        </p:tav>
                                        <p:tav tm="100000">
                                          <p:val>
                                            <p:strVal val="#ppt_y"/>
                                          </p:val>
                                        </p:tav>
                                      </p:tavLst>
                                    </p:anim>
                                  </p:childTnLst>
                                </p:cTn>
                              </p:par>
                            </p:childTnLst>
                          </p:cTn>
                        </p:par>
                        <p:par>
                          <p:cTn id="234" fill="hold">
                            <p:stCondLst>
                              <p:cond delay="11600"/>
                            </p:stCondLst>
                            <p:childTnLst>
                              <p:par>
                                <p:cTn id="235" presetID="2" presetClass="entr" presetSubtype="4" fill="hold" grpId="0" nodeType="afterEffect">
                                  <p:stCondLst>
                                    <p:cond delay="0"/>
                                  </p:stCondLst>
                                  <p:childTnLst>
                                    <p:set>
                                      <p:cBhvr>
                                        <p:cTn id="236" dur="1" fill="hold">
                                          <p:stCondLst>
                                            <p:cond delay="0"/>
                                          </p:stCondLst>
                                        </p:cTn>
                                        <p:tgtEl>
                                          <p:spTgt spid="160"/>
                                        </p:tgtEl>
                                        <p:attrNameLst>
                                          <p:attrName>style.visibility</p:attrName>
                                        </p:attrNameLst>
                                      </p:cBhvr>
                                      <p:to>
                                        <p:strVal val="visible"/>
                                      </p:to>
                                    </p:set>
                                    <p:anim calcmode="lin" valueType="num">
                                      <p:cBhvr additive="base">
                                        <p:cTn id="237" dur="150" fill="hold"/>
                                        <p:tgtEl>
                                          <p:spTgt spid="160"/>
                                        </p:tgtEl>
                                        <p:attrNameLst>
                                          <p:attrName>ppt_x</p:attrName>
                                        </p:attrNameLst>
                                      </p:cBhvr>
                                      <p:tavLst>
                                        <p:tav tm="0">
                                          <p:val>
                                            <p:strVal val="#ppt_x"/>
                                          </p:val>
                                        </p:tav>
                                        <p:tav tm="100000">
                                          <p:val>
                                            <p:strVal val="#ppt_x"/>
                                          </p:val>
                                        </p:tav>
                                      </p:tavLst>
                                    </p:anim>
                                    <p:anim calcmode="lin" valueType="num">
                                      <p:cBhvr additive="base">
                                        <p:cTn id="238" dur="150" fill="hold"/>
                                        <p:tgtEl>
                                          <p:spTgt spid="160"/>
                                        </p:tgtEl>
                                        <p:attrNameLst>
                                          <p:attrName>ppt_y</p:attrName>
                                        </p:attrNameLst>
                                      </p:cBhvr>
                                      <p:tavLst>
                                        <p:tav tm="0">
                                          <p:val>
                                            <p:strVal val="1+#ppt_h/2"/>
                                          </p:val>
                                        </p:tav>
                                        <p:tav tm="100000">
                                          <p:val>
                                            <p:strVal val="#ppt_y"/>
                                          </p:val>
                                        </p:tav>
                                      </p:tavLst>
                                    </p:anim>
                                  </p:childTnLst>
                                </p:cTn>
                              </p:par>
                            </p:childTnLst>
                          </p:cTn>
                        </p:par>
                        <p:par>
                          <p:cTn id="239" fill="hold">
                            <p:stCondLst>
                              <p:cond delay="11750"/>
                            </p:stCondLst>
                            <p:childTnLst>
                              <p:par>
                                <p:cTn id="240" presetID="53" presetClass="entr" presetSubtype="16" fill="hold" grpId="0" nodeType="afterEffect">
                                  <p:stCondLst>
                                    <p:cond delay="0"/>
                                  </p:stCondLst>
                                  <p:childTnLst>
                                    <p:set>
                                      <p:cBhvr>
                                        <p:cTn id="241" dur="1" fill="hold">
                                          <p:stCondLst>
                                            <p:cond delay="0"/>
                                          </p:stCondLst>
                                        </p:cTn>
                                        <p:tgtEl>
                                          <p:spTgt spid="266"/>
                                        </p:tgtEl>
                                        <p:attrNameLst>
                                          <p:attrName>style.visibility</p:attrName>
                                        </p:attrNameLst>
                                      </p:cBhvr>
                                      <p:to>
                                        <p:strVal val="visible"/>
                                      </p:to>
                                    </p:set>
                                    <p:anim calcmode="lin" valueType="num">
                                      <p:cBhvr>
                                        <p:cTn id="242" dur="500" fill="hold"/>
                                        <p:tgtEl>
                                          <p:spTgt spid="266"/>
                                        </p:tgtEl>
                                        <p:attrNameLst>
                                          <p:attrName>ppt_w</p:attrName>
                                        </p:attrNameLst>
                                      </p:cBhvr>
                                      <p:tavLst>
                                        <p:tav tm="0">
                                          <p:val>
                                            <p:fltVal val="0"/>
                                          </p:val>
                                        </p:tav>
                                        <p:tav tm="100000">
                                          <p:val>
                                            <p:strVal val="#ppt_w"/>
                                          </p:val>
                                        </p:tav>
                                      </p:tavLst>
                                    </p:anim>
                                    <p:anim calcmode="lin" valueType="num">
                                      <p:cBhvr>
                                        <p:cTn id="243" dur="500" fill="hold"/>
                                        <p:tgtEl>
                                          <p:spTgt spid="266"/>
                                        </p:tgtEl>
                                        <p:attrNameLst>
                                          <p:attrName>ppt_h</p:attrName>
                                        </p:attrNameLst>
                                      </p:cBhvr>
                                      <p:tavLst>
                                        <p:tav tm="0">
                                          <p:val>
                                            <p:fltVal val="0"/>
                                          </p:val>
                                        </p:tav>
                                        <p:tav tm="100000">
                                          <p:val>
                                            <p:strVal val="#ppt_h"/>
                                          </p:val>
                                        </p:tav>
                                      </p:tavLst>
                                    </p:anim>
                                    <p:animEffect transition="in" filter="fade">
                                      <p:cBhvr>
                                        <p:cTn id="244" dur="500"/>
                                        <p:tgtEl>
                                          <p:spTgt spid="266"/>
                                        </p:tgtEl>
                                      </p:cBhvr>
                                    </p:animEffect>
                                  </p:childTnLst>
                                </p:cTn>
                              </p:par>
                            </p:childTnLst>
                          </p:cTn>
                        </p:par>
                        <p:par>
                          <p:cTn id="245" fill="hold">
                            <p:stCondLst>
                              <p:cond delay="12250"/>
                            </p:stCondLst>
                            <p:childTnLst>
                              <p:par>
                                <p:cTn id="246" presetID="2" presetClass="entr" presetSubtype="4" fill="hold" grpId="0" nodeType="afterEffect">
                                  <p:stCondLst>
                                    <p:cond delay="0"/>
                                  </p:stCondLst>
                                  <p:childTnLst>
                                    <p:set>
                                      <p:cBhvr>
                                        <p:cTn id="247" dur="1" fill="hold">
                                          <p:stCondLst>
                                            <p:cond delay="0"/>
                                          </p:stCondLst>
                                        </p:cTn>
                                        <p:tgtEl>
                                          <p:spTgt spid="212"/>
                                        </p:tgtEl>
                                        <p:attrNameLst>
                                          <p:attrName>style.visibility</p:attrName>
                                        </p:attrNameLst>
                                      </p:cBhvr>
                                      <p:to>
                                        <p:strVal val="visible"/>
                                      </p:to>
                                    </p:set>
                                    <p:anim calcmode="lin" valueType="num">
                                      <p:cBhvr additive="base">
                                        <p:cTn id="248" dur="150" fill="hold"/>
                                        <p:tgtEl>
                                          <p:spTgt spid="212"/>
                                        </p:tgtEl>
                                        <p:attrNameLst>
                                          <p:attrName>ppt_x</p:attrName>
                                        </p:attrNameLst>
                                      </p:cBhvr>
                                      <p:tavLst>
                                        <p:tav tm="0">
                                          <p:val>
                                            <p:strVal val="#ppt_x"/>
                                          </p:val>
                                        </p:tav>
                                        <p:tav tm="100000">
                                          <p:val>
                                            <p:strVal val="#ppt_x"/>
                                          </p:val>
                                        </p:tav>
                                      </p:tavLst>
                                    </p:anim>
                                    <p:anim calcmode="lin" valueType="num">
                                      <p:cBhvr additive="base">
                                        <p:cTn id="249" dur="150" fill="hold"/>
                                        <p:tgtEl>
                                          <p:spTgt spid="212"/>
                                        </p:tgtEl>
                                        <p:attrNameLst>
                                          <p:attrName>ppt_y</p:attrName>
                                        </p:attrNameLst>
                                      </p:cBhvr>
                                      <p:tavLst>
                                        <p:tav tm="0">
                                          <p:val>
                                            <p:strVal val="1+#ppt_h/2"/>
                                          </p:val>
                                        </p:tav>
                                        <p:tav tm="100000">
                                          <p:val>
                                            <p:strVal val="#ppt_y"/>
                                          </p:val>
                                        </p:tav>
                                      </p:tavLst>
                                    </p:anim>
                                  </p:childTnLst>
                                </p:cTn>
                              </p:par>
                            </p:childTnLst>
                          </p:cTn>
                        </p:par>
                        <p:par>
                          <p:cTn id="250" fill="hold">
                            <p:stCondLst>
                              <p:cond delay="12400"/>
                            </p:stCondLst>
                            <p:childTnLst>
                              <p:par>
                                <p:cTn id="251" presetID="2" presetClass="entr" presetSubtype="4" fill="hold" grpId="0" nodeType="afterEffect">
                                  <p:stCondLst>
                                    <p:cond delay="0"/>
                                  </p:stCondLst>
                                  <p:childTnLst>
                                    <p:set>
                                      <p:cBhvr>
                                        <p:cTn id="252" dur="1" fill="hold">
                                          <p:stCondLst>
                                            <p:cond delay="0"/>
                                          </p:stCondLst>
                                        </p:cTn>
                                        <p:tgtEl>
                                          <p:spTgt spid="213"/>
                                        </p:tgtEl>
                                        <p:attrNameLst>
                                          <p:attrName>style.visibility</p:attrName>
                                        </p:attrNameLst>
                                      </p:cBhvr>
                                      <p:to>
                                        <p:strVal val="visible"/>
                                      </p:to>
                                    </p:set>
                                    <p:anim calcmode="lin" valueType="num">
                                      <p:cBhvr additive="base">
                                        <p:cTn id="253" dur="150" fill="hold"/>
                                        <p:tgtEl>
                                          <p:spTgt spid="213"/>
                                        </p:tgtEl>
                                        <p:attrNameLst>
                                          <p:attrName>ppt_x</p:attrName>
                                        </p:attrNameLst>
                                      </p:cBhvr>
                                      <p:tavLst>
                                        <p:tav tm="0">
                                          <p:val>
                                            <p:strVal val="#ppt_x"/>
                                          </p:val>
                                        </p:tav>
                                        <p:tav tm="100000">
                                          <p:val>
                                            <p:strVal val="#ppt_x"/>
                                          </p:val>
                                        </p:tav>
                                      </p:tavLst>
                                    </p:anim>
                                    <p:anim calcmode="lin" valueType="num">
                                      <p:cBhvr additive="base">
                                        <p:cTn id="254" dur="150" fill="hold"/>
                                        <p:tgtEl>
                                          <p:spTgt spid="213"/>
                                        </p:tgtEl>
                                        <p:attrNameLst>
                                          <p:attrName>ppt_y</p:attrName>
                                        </p:attrNameLst>
                                      </p:cBhvr>
                                      <p:tavLst>
                                        <p:tav tm="0">
                                          <p:val>
                                            <p:strVal val="1+#ppt_h/2"/>
                                          </p:val>
                                        </p:tav>
                                        <p:tav tm="100000">
                                          <p:val>
                                            <p:strVal val="#ppt_y"/>
                                          </p:val>
                                        </p:tav>
                                      </p:tavLst>
                                    </p:anim>
                                  </p:childTnLst>
                                </p:cTn>
                              </p:par>
                            </p:childTnLst>
                          </p:cTn>
                        </p:par>
                        <p:par>
                          <p:cTn id="255" fill="hold">
                            <p:stCondLst>
                              <p:cond delay="12550"/>
                            </p:stCondLst>
                            <p:childTnLst>
                              <p:par>
                                <p:cTn id="256" presetID="2" presetClass="entr" presetSubtype="4" fill="hold" grpId="0" nodeType="afterEffect">
                                  <p:stCondLst>
                                    <p:cond delay="0"/>
                                  </p:stCondLst>
                                  <p:childTnLst>
                                    <p:set>
                                      <p:cBhvr>
                                        <p:cTn id="257" dur="1" fill="hold">
                                          <p:stCondLst>
                                            <p:cond delay="0"/>
                                          </p:stCondLst>
                                        </p:cTn>
                                        <p:tgtEl>
                                          <p:spTgt spid="214"/>
                                        </p:tgtEl>
                                        <p:attrNameLst>
                                          <p:attrName>style.visibility</p:attrName>
                                        </p:attrNameLst>
                                      </p:cBhvr>
                                      <p:to>
                                        <p:strVal val="visible"/>
                                      </p:to>
                                    </p:set>
                                    <p:anim calcmode="lin" valueType="num">
                                      <p:cBhvr additive="base">
                                        <p:cTn id="258" dur="150" fill="hold"/>
                                        <p:tgtEl>
                                          <p:spTgt spid="214"/>
                                        </p:tgtEl>
                                        <p:attrNameLst>
                                          <p:attrName>ppt_x</p:attrName>
                                        </p:attrNameLst>
                                      </p:cBhvr>
                                      <p:tavLst>
                                        <p:tav tm="0">
                                          <p:val>
                                            <p:strVal val="#ppt_x"/>
                                          </p:val>
                                        </p:tav>
                                        <p:tav tm="100000">
                                          <p:val>
                                            <p:strVal val="#ppt_x"/>
                                          </p:val>
                                        </p:tav>
                                      </p:tavLst>
                                    </p:anim>
                                    <p:anim calcmode="lin" valueType="num">
                                      <p:cBhvr additive="base">
                                        <p:cTn id="259" dur="150" fill="hold"/>
                                        <p:tgtEl>
                                          <p:spTgt spid="214"/>
                                        </p:tgtEl>
                                        <p:attrNameLst>
                                          <p:attrName>ppt_y</p:attrName>
                                        </p:attrNameLst>
                                      </p:cBhvr>
                                      <p:tavLst>
                                        <p:tav tm="0">
                                          <p:val>
                                            <p:strVal val="1+#ppt_h/2"/>
                                          </p:val>
                                        </p:tav>
                                        <p:tav tm="100000">
                                          <p:val>
                                            <p:strVal val="#ppt_y"/>
                                          </p:val>
                                        </p:tav>
                                      </p:tavLst>
                                    </p:anim>
                                  </p:childTnLst>
                                </p:cTn>
                              </p:par>
                            </p:childTnLst>
                          </p:cTn>
                        </p:par>
                        <p:par>
                          <p:cTn id="260" fill="hold">
                            <p:stCondLst>
                              <p:cond delay="12700"/>
                            </p:stCondLst>
                            <p:childTnLst>
                              <p:par>
                                <p:cTn id="261" presetID="2" presetClass="entr" presetSubtype="4" fill="hold" grpId="0" nodeType="afterEffect">
                                  <p:stCondLst>
                                    <p:cond delay="0"/>
                                  </p:stCondLst>
                                  <p:childTnLst>
                                    <p:set>
                                      <p:cBhvr>
                                        <p:cTn id="262" dur="1" fill="hold">
                                          <p:stCondLst>
                                            <p:cond delay="0"/>
                                          </p:stCondLst>
                                        </p:cTn>
                                        <p:tgtEl>
                                          <p:spTgt spid="215"/>
                                        </p:tgtEl>
                                        <p:attrNameLst>
                                          <p:attrName>style.visibility</p:attrName>
                                        </p:attrNameLst>
                                      </p:cBhvr>
                                      <p:to>
                                        <p:strVal val="visible"/>
                                      </p:to>
                                    </p:set>
                                    <p:anim calcmode="lin" valueType="num">
                                      <p:cBhvr additive="base">
                                        <p:cTn id="263" dur="150" fill="hold"/>
                                        <p:tgtEl>
                                          <p:spTgt spid="215"/>
                                        </p:tgtEl>
                                        <p:attrNameLst>
                                          <p:attrName>ppt_x</p:attrName>
                                        </p:attrNameLst>
                                      </p:cBhvr>
                                      <p:tavLst>
                                        <p:tav tm="0">
                                          <p:val>
                                            <p:strVal val="#ppt_x"/>
                                          </p:val>
                                        </p:tav>
                                        <p:tav tm="100000">
                                          <p:val>
                                            <p:strVal val="#ppt_x"/>
                                          </p:val>
                                        </p:tav>
                                      </p:tavLst>
                                    </p:anim>
                                    <p:anim calcmode="lin" valueType="num">
                                      <p:cBhvr additive="base">
                                        <p:cTn id="264" dur="150" fill="hold"/>
                                        <p:tgtEl>
                                          <p:spTgt spid="215"/>
                                        </p:tgtEl>
                                        <p:attrNameLst>
                                          <p:attrName>ppt_y</p:attrName>
                                        </p:attrNameLst>
                                      </p:cBhvr>
                                      <p:tavLst>
                                        <p:tav tm="0">
                                          <p:val>
                                            <p:strVal val="1+#ppt_h/2"/>
                                          </p:val>
                                        </p:tav>
                                        <p:tav tm="100000">
                                          <p:val>
                                            <p:strVal val="#ppt_y"/>
                                          </p:val>
                                        </p:tav>
                                      </p:tavLst>
                                    </p:anim>
                                  </p:childTnLst>
                                </p:cTn>
                              </p:par>
                            </p:childTnLst>
                          </p:cTn>
                        </p:par>
                        <p:par>
                          <p:cTn id="265" fill="hold">
                            <p:stCondLst>
                              <p:cond delay="12850"/>
                            </p:stCondLst>
                            <p:childTnLst>
                              <p:par>
                                <p:cTn id="266" presetID="2" presetClass="entr" presetSubtype="4" fill="hold" grpId="0" nodeType="afterEffect">
                                  <p:stCondLst>
                                    <p:cond delay="0"/>
                                  </p:stCondLst>
                                  <p:childTnLst>
                                    <p:set>
                                      <p:cBhvr>
                                        <p:cTn id="267" dur="1" fill="hold">
                                          <p:stCondLst>
                                            <p:cond delay="0"/>
                                          </p:stCondLst>
                                        </p:cTn>
                                        <p:tgtEl>
                                          <p:spTgt spid="216"/>
                                        </p:tgtEl>
                                        <p:attrNameLst>
                                          <p:attrName>style.visibility</p:attrName>
                                        </p:attrNameLst>
                                      </p:cBhvr>
                                      <p:to>
                                        <p:strVal val="visible"/>
                                      </p:to>
                                    </p:set>
                                    <p:anim calcmode="lin" valueType="num">
                                      <p:cBhvr additive="base">
                                        <p:cTn id="268" dur="150" fill="hold"/>
                                        <p:tgtEl>
                                          <p:spTgt spid="216"/>
                                        </p:tgtEl>
                                        <p:attrNameLst>
                                          <p:attrName>ppt_x</p:attrName>
                                        </p:attrNameLst>
                                      </p:cBhvr>
                                      <p:tavLst>
                                        <p:tav tm="0">
                                          <p:val>
                                            <p:strVal val="#ppt_x"/>
                                          </p:val>
                                        </p:tav>
                                        <p:tav tm="100000">
                                          <p:val>
                                            <p:strVal val="#ppt_x"/>
                                          </p:val>
                                        </p:tav>
                                      </p:tavLst>
                                    </p:anim>
                                    <p:anim calcmode="lin" valueType="num">
                                      <p:cBhvr additive="base">
                                        <p:cTn id="269" dur="150" fill="hold"/>
                                        <p:tgtEl>
                                          <p:spTgt spid="216"/>
                                        </p:tgtEl>
                                        <p:attrNameLst>
                                          <p:attrName>ppt_y</p:attrName>
                                        </p:attrNameLst>
                                      </p:cBhvr>
                                      <p:tavLst>
                                        <p:tav tm="0">
                                          <p:val>
                                            <p:strVal val="1+#ppt_h/2"/>
                                          </p:val>
                                        </p:tav>
                                        <p:tav tm="100000">
                                          <p:val>
                                            <p:strVal val="#ppt_y"/>
                                          </p:val>
                                        </p:tav>
                                      </p:tavLst>
                                    </p:anim>
                                  </p:childTnLst>
                                </p:cTn>
                              </p:par>
                            </p:childTnLst>
                          </p:cTn>
                        </p:par>
                        <p:par>
                          <p:cTn id="270" fill="hold">
                            <p:stCondLst>
                              <p:cond delay="13000"/>
                            </p:stCondLst>
                            <p:childTnLst>
                              <p:par>
                                <p:cTn id="271" presetID="2" presetClass="entr" presetSubtype="4" fill="hold" grpId="0" nodeType="afterEffect">
                                  <p:stCondLst>
                                    <p:cond delay="0"/>
                                  </p:stCondLst>
                                  <p:childTnLst>
                                    <p:set>
                                      <p:cBhvr>
                                        <p:cTn id="272" dur="1" fill="hold">
                                          <p:stCondLst>
                                            <p:cond delay="0"/>
                                          </p:stCondLst>
                                        </p:cTn>
                                        <p:tgtEl>
                                          <p:spTgt spid="217"/>
                                        </p:tgtEl>
                                        <p:attrNameLst>
                                          <p:attrName>style.visibility</p:attrName>
                                        </p:attrNameLst>
                                      </p:cBhvr>
                                      <p:to>
                                        <p:strVal val="visible"/>
                                      </p:to>
                                    </p:set>
                                    <p:anim calcmode="lin" valueType="num">
                                      <p:cBhvr additive="base">
                                        <p:cTn id="273" dur="150" fill="hold"/>
                                        <p:tgtEl>
                                          <p:spTgt spid="217"/>
                                        </p:tgtEl>
                                        <p:attrNameLst>
                                          <p:attrName>ppt_x</p:attrName>
                                        </p:attrNameLst>
                                      </p:cBhvr>
                                      <p:tavLst>
                                        <p:tav tm="0">
                                          <p:val>
                                            <p:strVal val="#ppt_x"/>
                                          </p:val>
                                        </p:tav>
                                        <p:tav tm="100000">
                                          <p:val>
                                            <p:strVal val="#ppt_x"/>
                                          </p:val>
                                        </p:tav>
                                      </p:tavLst>
                                    </p:anim>
                                    <p:anim calcmode="lin" valueType="num">
                                      <p:cBhvr additive="base">
                                        <p:cTn id="274" dur="150" fill="hold"/>
                                        <p:tgtEl>
                                          <p:spTgt spid="217"/>
                                        </p:tgtEl>
                                        <p:attrNameLst>
                                          <p:attrName>ppt_y</p:attrName>
                                        </p:attrNameLst>
                                      </p:cBhvr>
                                      <p:tavLst>
                                        <p:tav tm="0">
                                          <p:val>
                                            <p:strVal val="1+#ppt_h/2"/>
                                          </p:val>
                                        </p:tav>
                                        <p:tav tm="100000">
                                          <p:val>
                                            <p:strVal val="#ppt_y"/>
                                          </p:val>
                                        </p:tav>
                                      </p:tavLst>
                                    </p:anim>
                                  </p:childTnLst>
                                </p:cTn>
                              </p:par>
                            </p:childTnLst>
                          </p:cTn>
                        </p:par>
                        <p:par>
                          <p:cTn id="275" fill="hold">
                            <p:stCondLst>
                              <p:cond delay="13150"/>
                            </p:stCondLst>
                            <p:childTnLst>
                              <p:par>
                                <p:cTn id="276" presetID="2" presetClass="entr" presetSubtype="4" fill="hold" grpId="0" nodeType="afterEffect">
                                  <p:stCondLst>
                                    <p:cond delay="0"/>
                                  </p:stCondLst>
                                  <p:childTnLst>
                                    <p:set>
                                      <p:cBhvr>
                                        <p:cTn id="277" dur="1" fill="hold">
                                          <p:stCondLst>
                                            <p:cond delay="0"/>
                                          </p:stCondLst>
                                        </p:cTn>
                                        <p:tgtEl>
                                          <p:spTgt spid="218"/>
                                        </p:tgtEl>
                                        <p:attrNameLst>
                                          <p:attrName>style.visibility</p:attrName>
                                        </p:attrNameLst>
                                      </p:cBhvr>
                                      <p:to>
                                        <p:strVal val="visible"/>
                                      </p:to>
                                    </p:set>
                                    <p:anim calcmode="lin" valueType="num">
                                      <p:cBhvr additive="base">
                                        <p:cTn id="278" dur="150" fill="hold"/>
                                        <p:tgtEl>
                                          <p:spTgt spid="218"/>
                                        </p:tgtEl>
                                        <p:attrNameLst>
                                          <p:attrName>ppt_x</p:attrName>
                                        </p:attrNameLst>
                                      </p:cBhvr>
                                      <p:tavLst>
                                        <p:tav tm="0">
                                          <p:val>
                                            <p:strVal val="#ppt_x"/>
                                          </p:val>
                                        </p:tav>
                                        <p:tav tm="100000">
                                          <p:val>
                                            <p:strVal val="#ppt_x"/>
                                          </p:val>
                                        </p:tav>
                                      </p:tavLst>
                                    </p:anim>
                                    <p:anim calcmode="lin" valueType="num">
                                      <p:cBhvr additive="base">
                                        <p:cTn id="279" dur="150" fill="hold"/>
                                        <p:tgtEl>
                                          <p:spTgt spid="218"/>
                                        </p:tgtEl>
                                        <p:attrNameLst>
                                          <p:attrName>ppt_y</p:attrName>
                                        </p:attrNameLst>
                                      </p:cBhvr>
                                      <p:tavLst>
                                        <p:tav tm="0">
                                          <p:val>
                                            <p:strVal val="1+#ppt_h/2"/>
                                          </p:val>
                                        </p:tav>
                                        <p:tav tm="100000">
                                          <p:val>
                                            <p:strVal val="#ppt_y"/>
                                          </p:val>
                                        </p:tav>
                                      </p:tavLst>
                                    </p:anim>
                                  </p:childTnLst>
                                </p:cTn>
                              </p:par>
                            </p:childTnLst>
                          </p:cTn>
                        </p:par>
                        <p:par>
                          <p:cTn id="280" fill="hold">
                            <p:stCondLst>
                              <p:cond delay="13300"/>
                            </p:stCondLst>
                            <p:childTnLst>
                              <p:par>
                                <p:cTn id="281" presetID="53" presetClass="entr" presetSubtype="16" fill="hold" grpId="0" nodeType="afterEffect">
                                  <p:stCondLst>
                                    <p:cond delay="0"/>
                                  </p:stCondLst>
                                  <p:childTnLst>
                                    <p:set>
                                      <p:cBhvr>
                                        <p:cTn id="282" dur="1" fill="hold">
                                          <p:stCondLst>
                                            <p:cond delay="0"/>
                                          </p:stCondLst>
                                        </p:cTn>
                                        <p:tgtEl>
                                          <p:spTgt spid="211"/>
                                        </p:tgtEl>
                                        <p:attrNameLst>
                                          <p:attrName>style.visibility</p:attrName>
                                        </p:attrNameLst>
                                      </p:cBhvr>
                                      <p:to>
                                        <p:strVal val="visible"/>
                                      </p:to>
                                    </p:set>
                                    <p:anim calcmode="lin" valueType="num">
                                      <p:cBhvr>
                                        <p:cTn id="283" dur="500" fill="hold"/>
                                        <p:tgtEl>
                                          <p:spTgt spid="211"/>
                                        </p:tgtEl>
                                        <p:attrNameLst>
                                          <p:attrName>ppt_w</p:attrName>
                                        </p:attrNameLst>
                                      </p:cBhvr>
                                      <p:tavLst>
                                        <p:tav tm="0">
                                          <p:val>
                                            <p:fltVal val="0"/>
                                          </p:val>
                                        </p:tav>
                                        <p:tav tm="100000">
                                          <p:val>
                                            <p:strVal val="#ppt_w"/>
                                          </p:val>
                                        </p:tav>
                                      </p:tavLst>
                                    </p:anim>
                                    <p:anim calcmode="lin" valueType="num">
                                      <p:cBhvr>
                                        <p:cTn id="284" dur="500" fill="hold"/>
                                        <p:tgtEl>
                                          <p:spTgt spid="211"/>
                                        </p:tgtEl>
                                        <p:attrNameLst>
                                          <p:attrName>ppt_h</p:attrName>
                                        </p:attrNameLst>
                                      </p:cBhvr>
                                      <p:tavLst>
                                        <p:tav tm="0">
                                          <p:val>
                                            <p:fltVal val="0"/>
                                          </p:val>
                                        </p:tav>
                                        <p:tav tm="100000">
                                          <p:val>
                                            <p:strVal val="#ppt_h"/>
                                          </p:val>
                                        </p:tav>
                                      </p:tavLst>
                                    </p:anim>
                                    <p:animEffect transition="in" filter="fade">
                                      <p:cBhvr>
                                        <p:cTn id="285" dur="500"/>
                                        <p:tgtEl>
                                          <p:spTgt spid="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 grpId="0"/>
      <p:bldP spid="264" grpId="0"/>
      <p:bldP spid="265" grpId="0"/>
      <p:bldP spid="266" grpId="0"/>
      <p:bldP spid="98" grpId="0" animBg="1"/>
      <p:bldP spid="114" grpId="0"/>
      <p:bldP spid="115" grpId="0"/>
      <p:bldP spid="125" grpId="0"/>
      <p:bldP spid="126" grpId="0"/>
      <p:bldP spid="153" grpId="0"/>
      <p:bldP spid="154" grpId="0"/>
      <p:bldP spid="155" grpId="0"/>
      <p:bldP spid="76" grpId="0" animBg="1"/>
      <p:bldP spid="77" grpId="0" animBg="1"/>
      <p:bldP spid="78" grpId="0" animBg="1"/>
      <p:bldP spid="79" grpId="0" animBg="1"/>
      <p:bldP spid="80" grpId="0" animBg="1"/>
      <p:bldP spid="81" grpId="0" animBg="1"/>
      <p:bldP spid="87" grpId="0" animBg="1"/>
      <p:bldP spid="88" grpId="0" animBg="1"/>
      <p:bldP spid="89" grpId="0" animBg="1"/>
      <p:bldP spid="90" grpId="0" animBg="1"/>
      <p:bldP spid="91" grpId="0" animBg="1"/>
      <p:bldP spid="103" grpId="0" animBg="1"/>
      <p:bldP spid="116" grpId="0" animBg="1"/>
      <p:bldP spid="127" grpId="0" animBg="1"/>
      <p:bldP spid="138" grpId="0" animBg="1"/>
      <p:bldP spid="156" grpId="0" animBg="1"/>
      <p:bldP spid="157" grpId="0" animBg="1"/>
      <p:bldP spid="158" grpId="0" animBg="1"/>
      <p:bldP spid="159" grpId="0" animBg="1"/>
      <p:bldP spid="160" grpId="0" animBg="1"/>
      <p:bldP spid="190" grpId="0" animBg="1"/>
      <p:bldP spid="191" grpId="0" animBg="1"/>
      <p:bldP spid="192" grpId="0" animBg="1"/>
      <p:bldP spid="193" grpId="0" animBg="1"/>
      <p:bldP spid="194" grpId="0" animBg="1"/>
      <p:bldP spid="195" grpId="0" animBg="1"/>
      <p:bldP spid="196" grpId="0" animBg="1"/>
      <p:bldP spid="211" grpId="0"/>
      <p:bldP spid="212" grpId="0" animBg="1"/>
      <p:bldP spid="213" grpId="0" animBg="1"/>
      <p:bldP spid="214" grpId="0" animBg="1"/>
      <p:bldP spid="215" grpId="0" animBg="1"/>
      <p:bldP spid="216" grpId="0" animBg="1"/>
      <p:bldP spid="217" grpId="0" animBg="1"/>
      <p:bldP spid="218" grpId="0" animBg="1"/>
      <p:bldP spid="220" grpId="0" animBg="1"/>
      <p:bldP spid="222" grpId="0" animBg="1"/>
      <p:bldP spid="22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Text Box 10">
            <a:extLst>
              <a:ext uri="{FF2B5EF4-FFF2-40B4-BE49-F238E27FC236}">
                <a16:creationId xmlns:a16="http://schemas.microsoft.com/office/drawing/2014/main" id="{42A0EB0B-46AA-4D43-B77C-49D6DC716BA0}"/>
              </a:ext>
            </a:extLst>
          </p:cNvPr>
          <p:cNvSpPr txBox="1">
            <a:spLocks noChangeArrowheads="1"/>
          </p:cNvSpPr>
          <p:nvPr/>
        </p:nvSpPr>
        <p:spPr bwMode="auto">
          <a:xfrm>
            <a:off x="2000070"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35" name="Group 34">
            <a:extLst>
              <a:ext uri="{FF2B5EF4-FFF2-40B4-BE49-F238E27FC236}">
                <a16:creationId xmlns:a16="http://schemas.microsoft.com/office/drawing/2014/main" id="{B1FF62D0-38AA-4B88-914A-9C33A45EDE7F}"/>
              </a:ext>
            </a:extLst>
          </p:cNvPr>
          <p:cNvGrpSpPr>
            <a:grpSpLocks noChangeAspect="1"/>
          </p:cNvGrpSpPr>
          <p:nvPr/>
        </p:nvGrpSpPr>
        <p:grpSpPr>
          <a:xfrm rot="18750024" flipV="1">
            <a:off x="1488657"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3C2E9028-FBB7-42F8-B00A-1DAC9587387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75894D7D-2C47-4F6F-9363-17FDCB072D13}"/>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99ECF350-F5F6-494C-A34B-95A50052194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4738D"/>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49" name="Group 48">
            <a:extLst>
              <a:ext uri="{FF2B5EF4-FFF2-40B4-BE49-F238E27FC236}">
                <a16:creationId xmlns:a16="http://schemas.microsoft.com/office/drawing/2014/main" id="{03D0B21A-E6FA-462F-85D3-D405B7C1268F}"/>
              </a:ext>
            </a:extLst>
          </p:cNvPr>
          <p:cNvGrpSpPr>
            <a:grpSpLocks noChangeAspect="1"/>
          </p:cNvGrpSpPr>
          <p:nvPr/>
        </p:nvGrpSpPr>
        <p:grpSpPr>
          <a:xfrm rot="13690311" flipV="1">
            <a:off x="346922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0" name="Freeform 159">
              <a:extLst>
                <a:ext uri="{FF2B5EF4-FFF2-40B4-BE49-F238E27FC236}">
                  <a16:creationId xmlns:a16="http://schemas.microsoft.com/office/drawing/2014/main" id="{7A57DB1B-C5A6-4DF8-8FBD-3117B6610B33}"/>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60">
              <a:extLst>
                <a:ext uri="{FF2B5EF4-FFF2-40B4-BE49-F238E27FC236}">
                  <a16:creationId xmlns:a16="http://schemas.microsoft.com/office/drawing/2014/main" id="{6A260EE8-4A97-4AF2-BBA8-BD66436AAD2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1">
              <a:extLst>
                <a:ext uri="{FF2B5EF4-FFF2-40B4-BE49-F238E27FC236}">
                  <a16:creationId xmlns:a16="http://schemas.microsoft.com/office/drawing/2014/main" id="{E8FE50B6-35D2-4D18-839A-E050EFE56874}"/>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89A80"/>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55" name="Text Box 10">
            <a:extLst>
              <a:ext uri="{FF2B5EF4-FFF2-40B4-BE49-F238E27FC236}">
                <a16:creationId xmlns:a16="http://schemas.microsoft.com/office/drawing/2014/main" id="{C6895565-9410-4688-94A0-333D313475CC}"/>
              </a:ext>
            </a:extLst>
          </p:cNvPr>
          <p:cNvSpPr txBox="1">
            <a:spLocks noChangeArrowheads="1"/>
          </p:cNvSpPr>
          <p:nvPr/>
        </p:nvSpPr>
        <p:spPr bwMode="auto">
          <a:xfrm>
            <a:off x="412711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F564A017-B101-4990-98C8-FF3AEC21B305}"/>
              </a:ext>
            </a:extLst>
          </p:cNvPr>
          <p:cNvGrpSpPr>
            <a:grpSpLocks noChangeAspect="1"/>
          </p:cNvGrpSpPr>
          <p:nvPr/>
        </p:nvGrpSpPr>
        <p:grpSpPr>
          <a:xfrm rot="13690311" flipV="1">
            <a:off x="734690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7" name="Freeform 159">
              <a:extLst>
                <a:ext uri="{FF2B5EF4-FFF2-40B4-BE49-F238E27FC236}">
                  <a16:creationId xmlns:a16="http://schemas.microsoft.com/office/drawing/2014/main" id="{D88024F8-3DA0-4924-8FA0-AA08DF6CE92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60">
              <a:extLst>
                <a:ext uri="{FF2B5EF4-FFF2-40B4-BE49-F238E27FC236}">
                  <a16:creationId xmlns:a16="http://schemas.microsoft.com/office/drawing/2014/main" id="{4C9B281E-2B32-4522-8239-3DC63F1963B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61">
              <a:extLst>
                <a:ext uri="{FF2B5EF4-FFF2-40B4-BE49-F238E27FC236}">
                  <a16:creationId xmlns:a16="http://schemas.microsoft.com/office/drawing/2014/main" id="{20947A7A-A785-4846-BED6-4B7A07CB114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D34132"/>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60" name="Text Box 10">
            <a:extLst>
              <a:ext uri="{FF2B5EF4-FFF2-40B4-BE49-F238E27FC236}">
                <a16:creationId xmlns:a16="http://schemas.microsoft.com/office/drawing/2014/main" id="{4B81FFE1-3DBD-43B1-9550-100C1F4B8C3E}"/>
              </a:ext>
            </a:extLst>
          </p:cNvPr>
          <p:cNvSpPr txBox="1">
            <a:spLocks noChangeArrowheads="1"/>
          </p:cNvSpPr>
          <p:nvPr/>
        </p:nvSpPr>
        <p:spPr bwMode="auto">
          <a:xfrm>
            <a:off x="800479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D34132"/>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61" name="Text Box 10">
            <a:extLst>
              <a:ext uri="{FF2B5EF4-FFF2-40B4-BE49-F238E27FC236}">
                <a16:creationId xmlns:a16="http://schemas.microsoft.com/office/drawing/2014/main" id="{6EEC61A0-C851-4D9D-B7C3-0D9D0F849453}"/>
              </a:ext>
            </a:extLst>
          </p:cNvPr>
          <p:cNvSpPr txBox="1">
            <a:spLocks noChangeArrowheads="1"/>
          </p:cNvSpPr>
          <p:nvPr/>
        </p:nvSpPr>
        <p:spPr bwMode="auto">
          <a:xfrm>
            <a:off x="592951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62" name="Group 61">
            <a:extLst>
              <a:ext uri="{FF2B5EF4-FFF2-40B4-BE49-F238E27FC236}">
                <a16:creationId xmlns:a16="http://schemas.microsoft.com/office/drawing/2014/main" id="{3B849159-1145-4321-88E4-8C050A60467B}"/>
              </a:ext>
            </a:extLst>
          </p:cNvPr>
          <p:cNvGrpSpPr>
            <a:grpSpLocks noChangeAspect="1"/>
          </p:cNvGrpSpPr>
          <p:nvPr/>
        </p:nvGrpSpPr>
        <p:grpSpPr>
          <a:xfrm rot="18750024" flipV="1">
            <a:off x="541810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3" name="Freeform 159">
              <a:extLst>
                <a:ext uri="{FF2B5EF4-FFF2-40B4-BE49-F238E27FC236}">
                  <a16:creationId xmlns:a16="http://schemas.microsoft.com/office/drawing/2014/main" id="{F781AE31-13FA-476D-A62D-4A9576DF4030}"/>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60">
              <a:extLst>
                <a:ext uri="{FF2B5EF4-FFF2-40B4-BE49-F238E27FC236}">
                  <a16:creationId xmlns:a16="http://schemas.microsoft.com/office/drawing/2014/main" id="{B5040E79-513C-4871-A8E5-7B5F9F267586}"/>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1">
              <a:extLst>
                <a:ext uri="{FF2B5EF4-FFF2-40B4-BE49-F238E27FC236}">
                  <a16:creationId xmlns:a16="http://schemas.microsoft.com/office/drawing/2014/main" id="{5C547D55-18B8-4A68-A913-C097E97BA67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9D2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66" name="Text Box 10">
            <a:extLst>
              <a:ext uri="{FF2B5EF4-FFF2-40B4-BE49-F238E27FC236}">
                <a16:creationId xmlns:a16="http://schemas.microsoft.com/office/drawing/2014/main" id="{C9ECFF3B-8CD3-42F4-8ACF-CE9DAE2549E5}"/>
              </a:ext>
            </a:extLst>
          </p:cNvPr>
          <p:cNvSpPr txBox="1">
            <a:spLocks noChangeArrowheads="1"/>
          </p:cNvSpPr>
          <p:nvPr/>
        </p:nvSpPr>
        <p:spPr bwMode="auto">
          <a:xfrm>
            <a:off x="980719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6426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67" name="Group 66">
            <a:extLst>
              <a:ext uri="{FF2B5EF4-FFF2-40B4-BE49-F238E27FC236}">
                <a16:creationId xmlns:a16="http://schemas.microsoft.com/office/drawing/2014/main" id="{475D6C5B-41AE-4D30-896D-111CA50AF073}"/>
              </a:ext>
            </a:extLst>
          </p:cNvPr>
          <p:cNvGrpSpPr>
            <a:grpSpLocks noChangeAspect="1"/>
          </p:cNvGrpSpPr>
          <p:nvPr/>
        </p:nvGrpSpPr>
        <p:grpSpPr>
          <a:xfrm rot="18750024" flipV="1">
            <a:off x="929578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8" name="Freeform 159">
              <a:extLst>
                <a:ext uri="{FF2B5EF4-FFF2-40B4-BE49-F238E27FC236}">
                  <a16:creationId xmlns:a16="http://schemas.microsoft.com/office/drawing/2014/main" id="{28ECC5B0-358C-4216-83B3-B0B7B915E2BC}"/>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160">
              <a:extLst>
                <a:ext uri="{FF2B5EF4-FFF2-40B4-BE49-F238E27FC236}">
                  <a16:creationId xmlns:a16="http://schemas.microsoft.com/office/drawing/2014/main" id="{672AEBA8-07E0-4AD6-AF60-2A471A60B2B9}"/>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161">
              <a:extLst>
                <a:ext uri="{FF2B5EF4-FFF2-40B4-BE49-F238E27FC236}">
                  <a16:creationId xmlns:a16="http://schemas.microsoft.com/office/drawing/2014/main" id="{AA83E616-32D3-4853-9696-A02A1228E45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642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71" name="TextBox 70">
            <a:extLst>
              <a:ext uri="{FF2B5EF4-FFF2-40B4-BE49-F238E27FC236}">
                <a16:creationId xmlns:a16="http://schemas.microsoft.com/office/drawing/2014/main" id="{E06349A8-8D11-4E27-B8B5-2F3365F840C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BBA479A6-A945-43DB-93A1-D9566CC7EBAC}"/>
              </a:ext>
            </a:extLst>
          </p:cNvPr>
          <p:cNvGrpSpPr/>
          <p:nvPr/>
        </p:nvGrpSpPr>
        <p:grpSpPr>
          <a:xfrm>
            <a:off x="381000" y="2867222"/>
            <a:ext cx="2616749" cy="2619178"/>
            <a:chOff x="381000" y="2867222"/>
            <a:chExt cx="2616749" cy="2619178"/>
          </a:xfrm>
          <a:effectLst>
            <a:outerShdw blurRad="50800" dist="38100" dir="13500000" algn="br" rotWithShape="0">
              <a:prstClr val="black">
                <a:alpha val="40000"/>
              </a:prstClr>
            </a:outerShdw>
          </a:effectLst>
        </p:grpSpPr>
        <p:sp>
          <p:nvSpPr>
            <p:cNvPr id="2125" name="Freeform 77"/>
            <p:cNvSpPr>
              <a:spLocks/>
            </p:cNvSpPr>
            <p:nvPr/>
          </p:nvSpPr>
          <p:spPr bwMode="auto">
            <a:xfrm rot="5400000">
              <a:off x="379786"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Oval 71">
              <a:extLst>
                <a:ext uri="{FF2B5EF4-FFF2-40B4-BE49-F238E27FC236}">
                  <a16:creationId xmlns:a16="http://schemas.microsoft.com/office/drawing/2014/main" id="{1FC3DC4D-A874-4BB5-A354-2EFF546E6793}"/>
                </a:ext>
              </a:extLst>
            </p:cNvPr>
            <p:cNvSpPr>
              <a:spLocks noChangeAspect="1"/>
            </p:cNvSpPr>
            <p:nvPr/>
          </p:nvSpPr>
          <p:spPr>
            <a:xfrm>
              <a:off x="1661018" y="417681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grpSp>
      <p:sp>
        <p:nvSpPr>
          <p:cNvPr id="77" name="Text Box 10">
            <a:extLst>
              <a:ext uri="{FF2B5EF4-FFF2-40B4-BE49-F238E27FC236}">
                <a16:creationId xmlns:a16="http://schemas.microsoft.com/office/drawing/2014/main" id="{98A92153-551E-4577-BAB0-0C98CF1856A9}"/>
              </a:ext>
            </a:extLst>
          </p:cNvPr>
          <p:cNvSpPr txBox="1">
            <a:spLocks noChangeArrowheads="1"/>
          </p:cNvSpPr>
          <p:nvPr/>
        </p:nvSpPr>
        <p:spPr bwMode="auto">
          <a:xfrm>
            <a:off x="1028006" y="3642727"/>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$287</a:t>
            </a:r>
          </a:p>
        </p:txBody>
      </p:sp>
      <p:grpSp>
        <p:nvGrpSpPr>
          <p:cNvPr id="14" name="Group 13">
            <a:extLst>
              <a:ext uri="{FF2B5EF4-FFF2-40B4-BE49-F238E27FC236}">
                <a16:creationId xmlns:a16="http://schemas.microsoft.com/office/drawing/2014/main" id="{F944DB1C-1E6D-4380-927E-E132BD77ED03}"/>
              </a:ext>
            </a:extLst>
          </p:cNvPr>
          <p:cNvGrpSpPr/>
          <p:nvPr/>
        </p:nvGrpSpPr>
        <p:grpSpPr>
          <a:xfrm>
            <a:off x="2314373" y="2184170"/>
            <a:ext cx="2619177" cy="2616750"/>
            <a:chOff x="2314373" y="2184170"/>
            <a:chExt cx="2619177" cy="2616750"/>
          </a:xfrm>
          <a:effectLst>
            <a:outerShdw blurRad="50800" dist="38100" dir="13500000" algn="br" rotWithShape="0">
              <a:prstClr val="black">
                <a:alpha val="40000"/>
              </a:prstClr>
            </a:outerShdw>
          </a:effectLst>
        </p:grpSpPr>
        <p:sp>
          <p:nvSpPr>
            <p:cNvPr id="27" name="Freeform 77">
              <a:extLst>
                <a:ext uri="{FF2B5EF4-FFF2-40B4-BE49-F238E27FC236}">
                  <a16:creationId xmlns:a16="http://schemas.microsoft.com/office/drawing/2014/main" id="{9C42CACD-2CAE-4AE2-BC08-62081C860D3A}"/>
                </a:ext>
              </a:extLst>
            </p:cNvPr>
            <p:cNvSpPr>
              <a:spLocks/>
            </p:cNvSpPr>
            <p:nvPr/>
          </p:nvSpPr>
          <p:spPr bwMode="auto">
            <a:xfrm>
              <a:off x="2314373" y="2184170"/>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Oval 72">
              <a:extLst>
                <a:ext uri="{FF2B5EF4-FFF2-40B4-BE49-F238E27FC236}">
                  <a16:creationId xmlns:a16="http://schemas.microsoft.com/office/drawing/2014/main" id="{10BAF6AA-97B7-4EE8-8F61-C6B058BBA537}"/>
                </a:ext>
              </a:extLst>
            </p:cNvPr>
            <p:cNvSpPr>
              <a:spLocks noChangeAspect="1"/>
            </p:cNvSpPr>
            <p:nvPr/>
          </p:nvSpPr>
          <p:spPr>
            <a:xfrm>
              <a:off x="3631523" y="3004616"/>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grpSp>
      <p:sp>
        <p:nvSpPr>
          <p:cNvPr id="78" name="Text Box 10">
            <a:extLst>
              <a:ext uri="{FF2B5EF4-FFF2-40B4-BE49-F238E27FC236}">
                <a16:creationId xmlns:a16="http://schemas.microsoft.com/office/drawing/2014/main" id="{79CDF5A4-551F-4E1A-893D-D77A933E6529}"/>
              </a:ext>
            </a:extLst>
          </p:cNvPr>
          <p:cNvSpPr txBox="1">
            <a:spLocks noChangeArrowheads="1"/>
          </p:cNvSpPr>
          <p:nvPr/>
        </p:nvSpPr>
        <p:spPr bwMode="auto">
          <a:xfrm>
            <a:off x="2953111" y="3589112"/>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$183</a:t>
            </a:r>
          </a:p>
        </p:txBody>
      </p:sp>
      <p:grpSp>
        <p:nvGrpSpPr>
          <p:cNvPr id="15" name="Group 14">
            <a:extLst>
              <a:ext uri="{FF2B5EF4-FFF2-40B4-BE49-F238E27FC236}">
                <a16:creationId xmlns:a16="http://schemas.microsoft.com/office/drawing/2014/main" id="{7020679E-39A4-4EA3-9FAF-C8ABEAF81309}"/>
              </a:ext>
            </a:extLst>
          </p:cNvPr>
          <p:cNvGrpSpPr/>
          <p:nvPr/>
        </p:nvGrpSpPr>
        <p:grpSpPr>
          <a:xfrm>
            <a:off x="4244333" y="2867222"/>
            <a:ext cx="2616749" cy="2619178"/>
            <a:chOff x="4244333" y="2867222"/>
            <a:chExt cx="2616749" cy="2619178"/>
          </a:xfrm>
          <a:effectLst>
            <a:outerShdw blurRad="50800" dist="38100" dir="13500000" algn="br" rotWithShape="0">
              <a:prstClr val="black">
                <a:alpha val="40000"/>
              </a:prstClr>
            </a:outerShdw>
          </a:effectLst>
        </p:grpSpPr>
        <p:sp>
          <p:nvSpPr>
            <p:cNvPr id="26" name="Freeform 77">
              <a:extLst>
                <a:ext uri="{FF2B5EF4-FFF2-40B4-BE49-F238E27FC236}">
                  <a16:creationId xmlns:a16="http://schemas.microsoft.com/office/drawing/2014/main" id="{BFFE3F1D-AE44-431D-9B78-A5503D7D1C39}"/>
                </a:ext>
              </a:extLst>
            </p:cNvPr>
            <p:cNvSpPr>
              <a:spLocks/>
            </p:cNvSpPr>
            <p:nvPr/>
          </p:nvSpPr>
          <p:spPr bwMode="auto">
            <a:xfrm rot="5400000">
              <a:off x="4243119"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4" name="Oval 73">
              <a:extLst>
                <a:ext uri="{FF2B5EF4-FFF2-40B4-BE49-F238E27FC236}">
                  <a16:creationId xmlns:a16="http://schemas.microsoft.com/office/drawing/2014/main" id="{B1CD81D2-14D8-46CB-93C2-BF1B30C0115F}"/>
                </a:ext>
              </a:extLst>
            </p:cNvPr>
            <p:cNvSpPr>
              <a:spLocks noChangeAspect="1"/>
            </p:cNvSpPr>
            <p:nvPr/>
          </p:nvSpPr>
          <p:spPr>
            <a:xfrm>
              <a:off x="5550808" y="417772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grpSp>
      <p:sp>
        <p:nvSpPr>
          <p:cNvPr id="79" name="Text Box 10">
            <a:extLst>
              <a:ext uri="{FF2B5EF4-FFF2-40B4-BE49-F238E27FC236}">
                <a16:creationId xmlns:a16="http://schemas.microsoft.com/office/drawing/2014/main" id="{B90974B0-A05F-44BC-90CC-D05CA4F89993}"/>
              </a:ext>
            </a:extLst>
          </p:cNvPr>
          <p:cNvSpPr txBox="1">
            <a:spLocks noChangeArrowheads="1"/>
          </p:cNvSpPr>
          <p:nvPr/>
        </p:nvSpPr>
        <p:spPr bwMode="auto">
          <a:xfrm>
            <a:off x="4878890" y="3630524"/>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$529</a:t>
            </a:r>
          </a:p>
        </p:txBody>
      </p:sp>
      <p:grpSp>
        <p:nvGrpSpPr>
          <p:cNvPr id="20" name="Group 19">
            <a:extLst>
              <a:ext uri="{FF2B5EF4-FFF2-40B4-BE49-F238E27FC236}">
                <a16:creationId xmlns:a16="http://schemas.microsoft.com/office/drawing/2014/main" id="{98287B15-0BC4-44F9-9816-BEFF04D81843}"/>
              </a:ext>
            </a:extLst>
          </p:cNvPr>
          <p:cNvGrpSpPr/>
          <p:nvPr/>
        </p:nvGrpSpPr>
        <p:grpSpPr>
          <a:xfrm>
            <a:off x="6169439" y="2179424"/>
            <a:ext cx="2619177" cy="2616750"/>
            <a:chOff x="6169439" y="2179424"/>
            <a:chExt cx="2619177" cy="2616750"/>
          </a:xfrm>
          <a:effectLst>
            <a:outerShdw blurRad="50800" dist="38100" dir="13500000" algn="br" rotWithShape="0">
              <a:prstClr val="black">
                <a:alpha val="40000"/>
              </a:prstClr>
            </a:outerShdw>
          </a:effectLst>
        </p:grpSpPr>
        <p:sp>
          <p:nvSpPr>
            <p:cNvPr id="28" name="Freeform 77">
              <a:extLst>
                <a:ext uri="{FF2B5EF4-FFF2-40B4-BE49-F238E27FC236}">
                  <a16:creationId xmlns:a16="http://schemas.microsoft.com/office/drawing/2014/main" id="{C656911E-9FC3-4869-B6EE-DFCF8ACDA4F8}"/>
                </a:ext>
              </a:extLst>
            </p:cNvPr>
            <p:cNvSpPr>
              <a:spLocks/>
            </p:cNvSpPr>
            <p:nvPr/>
          </p:nvSpPr>
          <p:spPr bwMode="auto">
            <a:xfrm>
              <a:off x="6169439" y="2179424"/>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5" name="Oval 74">
              <a:extLst>
                <a:ext uri="{FF2B5EF4-FFF2-40B4-BE49-F238E27FC236}">
                  <a16:creationId xmlns:a16="http://schemas.microsoft.com/office/drawing/2014/main" id="{D502FDC4-7E29-4F9C-9B64-CE56AB64C2C8}"/>
                </a:ext>
              </a:extLst>
            </p:cNvPr>
            <p:cNvSpPr>
              <a:spLocks noChangeAspect="1"/>
            </p:cNvSpPr>
            <p:nvPr/>
          </p:nvSpPr>
          <p:spPr>
            <a:xfrm>
              <a:off x="7501815" y="303059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grpSp>
      <p:sp>
        <p:nvSpPr>
          <p:cNvPr id="80" name="Text Box 10">
            <a:extLst>
              <a:ext uri="{FF2B5EF4-FFF2-40B4-BE49-F238E27FC236}">
                <a16:creationId xmlns:a16="http://schemas.microsoft.com/office/drawing/2014/main" id="{A6E0F93A-EA4F-4D55-AAB0-2CFF5D7DEB3A}"/>
              </a:ext>
            </a:extLst>
          </p:cNvPr>
          <p:cNvSpPr txBox="1">
            <a:spLocks noChangeArrowheads="1"/>
          </p:cNvSpPr>
          <p:nvPr/>
        </p:nvSpPr>
        <p:spPr bwMode="auto">
          <a:xfrm>
            <a:off x="6812892" y="3557006"/>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$405</a:t>
            </a:r>
          </a:p>
        </p:txBody>
      </p:sp>
      <p:grpSp>
        <p:nvGrpSpPr>
          <p:cNvPr id="82" name="Group 81">
            <a:extLst>
              <a:ext uri="{FF2B5EF4-FFF2-40B4-BE49-F238E27FC236}">
                <a16:creationId xmlns:a16="http://schemas.microsoft.com/office/drawing/2014/main" id="{4B1D9AEC-A931-4C80-A259-DC7EA6D5D496}"/>
              </a:ext>
            </a:extLst>
          </p:cNvPr>
          <p:cNvGrpSpPr/>
          <p:nvPr/>
        </p:nvGrpSpPr>
        <p:grpSpPr>
          <a:xfrm>
            <a:off x="8096971" y="2867222"/>
            <a:ext cx="2616749" cy="2619178"/>
            <a:chOff x="8096971" y="2867222"/>
            <a:chExt cx="2616749" cy="2619178"/>
          </a:xfrm>
          <a:effectLst>
            <a:outerShdw blurRad="50800" dist="38100" dir="13500000" algn="br" rotWithShape="0">
              <a:prstClr val="black">
                <a:alpha val="40000"/>
              </a:prstClr>
            </a:outerShdw>
          </a:effectLst>
        </p:grpSpPr>
        <p:sp>
          <p:nvSpPr>
            <p:cNvPr id="16" name="Freeform 77"/>
            <p:cNvSpPr>
              <a:spLocks/>
            </p:cNvSpPr>
            <p:nvPr/>
          </p:nvSpPr>
          <p:spPr bwMode="auto">
            <a:xfrm rot="5400000">
              <a:off x="8095757"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6" name="Oval 75">
              <a:extLst>
                <a:ext uri="{FF2B5EF4-FFF2-40B4-BE49-F238E27FC236}">
                  <a16:creationId xmlns:a16="http://schemas.microsoft.com/office/drawing/2014/main" id="{20D545BD-5024-4041-B0A8-A1CAB09A7970}"/>
                </a:ext>
              </a:extLst>
            </p:cNvPr>
            <p:cNvSpPr>
              <a:spLocks noChangeAspect="1"/>
            </p:cNvSpPr>
            <p:nvPr/>
          </p:nvSpPr>
          <p:spPr>
            <a:xfrm>
              <a:off x="9382983" y="417696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grpSp>
      <p:sp>
        <p:nvSpPr>
          <p:cNvPr id="81" name="Text Box 10">
            <a:extLst>
              <a:ext uri="{FF2B5EF4-FFF2-40B4-BE49-F238E27FC236}">
                <a16:creationId xmlns:a16="http://schemas.microsoft.com/office/drawing/2014/main" id="{3D7947E0-30E8-4E92-A5FB-D006B7287165}"/>
              </a:ext>
            </a:extLst>
          </p:cNvPr>
          <p:cNvSpPr txBox="1">
            <a:spLocks noChangeArrowheads="1"/>
          </p:cNvSpPr>
          <p:nvPr/>
        </p:nvSpPr>
        <p:spPr bwMode="auto">
          <a:xfrm>
            <a:off x="8696523" y="3605990"/>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$821</a:t>
            </a:r>
          </a:p>
        </p:txBody>
      </p:sp>
    </p:spTree>
    <p:extLst>
      <p:ext uri="{BB962C8B-B14F-4D97-AF65-F5344CB8AC3E}">
        <p14:creationId xmlns:p14="http://schemas.microsoft.com/office/powerpoint/2010/main" val="2372822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fltVal val="0"/>
                                          </p:val>
                                        </p:tav>
                                        <p:tav tm="100000">
                                          <p:val>
                                            <p:strVal val="#ppt_w"/>
                                          </p:val>
                                        </p:tav>
                                      </p:tavLst>
                                    </p:anim>
                                    <p:anim calcmode="lin" valueType="num">
                                      <p:cBhvr>
                                        <p:cTn id="12" dur="1000" fill="hold"/>
                                        <p:tgtEl>
                                          <p:spTgt spid="10"/>
                                        </p:tgtEl>
                                        <p:attrNameLst>
                                          <p:attrName>ppt_h</p:attrName>
                                        </p:attrNameLst>
                                      </p:cBhvr>
                                      <p:tavLst>
                                        <p:tav tm="0">
                                          <p:val>
                                            <p:fltVal val="0"/>
                                          </p:val>
                                        </p:tav>
                                        <p:tav tm="100000">
                                          <p:val>
                                            <p:strVal val="#ppt_h"/>
                                          </p:val>
                                        </p:tav>
                                      </p:tavLst>
                                    </p:anim>
                                    <p:anim calcmode="lin" valueType="num">
                                      <p:cBhvr>
                                        <p:cTn id="13" dur="1000" fill="hold"/>
                                        <p:tgtEl>
                                          <p:spTgt spid="10"/>
                                        </p:tgtEl>
                                        <p:attrNameLst>
                                          <p:attrName>style.rotation</p:attrName>
                                        </p:attrNameLst>
                                      </p:cBhvr>
                                      <p:tavLst>
                                        <p:tav tm="0">
                                          <p:val>
                                            <p:fltVal val="90"/>
                                          </p:val>
                                        </p:tav>
                                        <p:tav tm="100000">
                                          <p:val>
                                            <p:fltVal val="0"/>
                                          </p:val>
                                        </p:tav>
                                      </p:tavLst>
                                    </p:anim>
                                    <p:animEffect transition="in" filter="fade">
                                      <p:cBhvr>
                                        <p:cTn id="14" dur="1000"/>
                                        <p:tgtEl>
                                          <p:spTgt spid="1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77"/>
                                        </p:tgtEl>
                                        <p:attrNameLst>
                                          <p:attrName>style.visibility</p:attrName>
                                        </p:attrNameLst>
                                      </p:cBhvr>
                                      <p:to>
                                        <p:strVal val="visible"/>
                                      </p:to>
                                    </p:set>
                                    <p:anim calcmode="lin" valueType="num">
                                      <p:cBhvr>
                                        <p:cTn id="18" dur="500" fill="hold"/>
                                        <p:tgtEl>
                                          <p:spTgt spid="77"/>
                                        </p:tgtEl>
                                        <p:attrNameLst>
                                          <p:attrName>ppt_w</p:attrName>
                                        </p:attrNameLst>
                                      </p:cBhvr>
                                      <p:tavLst>
                                        <p:tav tm="0">
                                          <p:val>
                                            <p:fltVal val="0"/>
                                          </p:val>
                                        </p:tav>
                                        <p:tav tm="100000">
                                          <p:val>
                                            <p:strVal val="#ppt_w"/>
                                          </p:val>
                                        </p:tav>
                                      </p:tavLst>
                                    </p:anim>
                                    <p:anim calcmode="lin" valueType="num">
                                      <p:cBhvr>
                                        <p:cTn id="19" dur="500" fill="hold"/>
                                        <p:tgtEl>
                                          <p:spTgt spid="77"/>
                                        </p:tgtEl>
                                        <p:attrNameLst>
                                          <p:attrName>ppt_h</p:attrName>
                                        </p:attrNameLst>
                                      </p:cBhvr>
                                      <p:tavLst>
                                        <p:tav tm="0">
                                          <p:val>
                                            <p:fltVal val="0"/>
                                          </p:val>
                                        </p:tav>
                                        <p:tav tm="100000">
                                          <p:val>
                                            <p:strVal val="#ppt_h"/>
                                          </p:val>
                                        </p:tav>
                                      </p:tavLst>
                                    </p:anim>
                                    <p:animEffect transition="in" filter="fade">
                                      <p:cBhvr>
                                        <p:cTn id="20" dur="500"/>
                                        <p:tgtEl>
                                          <p:spTgt spid="77"/>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strips(downRight)">
                                      <p:cBhvr>
                                        <p:cTn id="24" dur="500"/>
                                        <p:tgtEl>
                                          <p:spTgt spid="35"/>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1000"/>
                                        <p:tgtEl>
                                          <p:spTgt spid="32"/>
                                        </p:tgtEl>
                                      </p:cBhvr>
                                    </p:animEffect>
                                    <p:anim calcmode="lin" valueType="num">
                                      <p:cBhvr>
                                        <p:cTn id="29" dur="1000" fill="hold"/>
                                        <p:tgtEl>
                                          <p:spTgt spid="32"/>
                                        </p:tgtEl>
                                        <p:attrNameLst>
                                          <p:attrName>ppt_x</p:attrName>
                                        </p:attrNameLst>
                                      </p:cBhvr>
                                      <p:tavLst>
                                        <p:tav tm="0">
                                          <p:val>
                                            <p:strVal val="#ppt_x"/>
                                          </p:val>
                                        </p:tav>
                                        <p:tav tm="100000">
                                          <p:val>
                                            <p:strVal val="#ppt_x"/>
                                          </p:val>
                                        </p:tav>
                                      </p:tavLst>
                                    </p:anim>
                                    <p:anim calcmode="lin" valueType="num">
                                      <p:cBhvr>
                                        <p:cTn id="30" dur="1000" fill="hold"/>
                                        <p:tgtEl>
                                          <p:spTgt spid="32"/>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31"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78"/>
                                        </p:tgtEl>
                                        <p:attrNameLst>
                                          <p:attrName>style.visibility</p:attrName>
                                        </p:attrNameLst>
                                      </p:cBhvr>
                                      <p:to>
                                        <p:strVal val="visible"/>
                                      </p:to>
                                    </p:set>
                                    <p:anim calcmode="lin" valueType="num">
                                      <p:cBhvr>
                                        <p:cTn id="41" dur="500" fill="hold"/>
                                        <p:tgtEl>
                                          <p:spTgt spid="78"/>
                                        </p:tgtEl>
                                        <p:attrNameLst>
                                          <p:attrName>ppt_w</p:attrName>
                                        </p:attrNameLst>
                                      </p:cBhvr>
                                      <p:tavLst>
                                        <p:tav tm="0">
                                          <p:val>
                                            <p:fltVal val="0"/>
                                          </p:val>
                                        </p:tav>
                                        <p:tav tm="100000">
                                          <p:val>
                                            <p:strVal val="#ppt_w"/>
                                          </p:val>
                                        </p:tav>
                                      </p:tavLst>
                                    </p:anim>
                                    <p:anim calcmode="lin" valueType="num">
                                      <p:cBhvr>
                                        <p:cTn id="42" dur="500" fill="hold"/>
                                        <p:tgtEl>
                                          <p:spTgt spid="78"/>
                                        </p:tgtEl>
                                        <p:attrNameLst>
                                          <p:attrName>ppt_h</p:attrName>
                                        </p:attrNameLst>
                                      </p:cBhvr>
                                      <p:tavLst>
                                        <p:tav tm="0">
                                          <p:val>
                                            <p:fltVal val="0"/>
                                          </p:val>
                                        </p:tav>
                                        <p:tav tm="100000">
                                          <p:val>
                                            <p:strVal val="#ppt_h"/>
                                          </p:val>
                                        </p:tav>
                                      </p:tavLst>
                                    </p:anim>
                                    <p:animEffect transition="in" filter="fade">
                                      <p:cBhvr>
                                        <p:cTn id="43" dur="500"/>
                                        <p:tgtEl>
                                          <p:spTgt spid="78"/>
                                        </p:tgtEl>
                                      </p:cBhvr>
                                    </p:animEffect>
                                  </p:childTnLst>
                                </p:cTn>
                              </p:par>
                            </p:childTnLst>
                          </p:cTn>
                        </p:par>
                        <p:par>
                          <p:cTn id="44" fill="hold">
                            <p:stCondLst>
                              <p:cond delay="5000"/>
                            </p:stCondLst>
                            <p:childTnLst>
                              <p:par>
                                <p:cTn id="45" presetID="18" presetClass="entr" presetSubtype="3" fill="hold"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strips(upRight)">
                                      <p:cBhvr>
                                        <p:cTn id="47" dur="500"/>
                                        <p:tgtEl>
                                          <p:spTgt spid="49"/>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31" presetClass="entr" presetSubtype="0"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p:cTn id="57" dur="1000" fill="hold"/>
                                        <p:tgtEl>
                                          <p:spTgt spid="15"/>
                                        </p:tgtEl>
                                        <p:attrNameLst>
                                          <p:attrName>ppt_w</p:attrName>
                                        </p:attrNameLst>
                                      </p:cBhvr>
                                      <p:tavLst>
                                        <p:tav tm="0">
                                          <p:val>
                                            <p:fltVal val="0"/>
                                          </p:val>
                                        </p:tav>
                                        <p:tav tm="100000">
                                          <p:val>
                                            <p:strVal val="#ppt_w"/>
                                          </p:val>
                                        </p:tav>
                                      </p:tavLst>
                                    </p:anim>
                                    <p:anim calcmode="lin" valueType="num">
                                      <p:cBhvr>
                                        <p:cTn id="58" dur="1000" fill="hold"/>
                                        <p:tgtEl>
                                          <p:spTgt spid="15"/>
                                        </p:tgtEl>
                                        <p:attrNameLst>
                                          <p:attrName>ppt_h</p:attrName>
                                        </p:attrNameLst>
                                      </p:cBhvr>
                                      <p:tavLst>
                                        <p:tav tm="0">
                                          <p:val>
                                            <p:fltVal val="0"/>
                                          </p:val>
                                        </p:tav>
                                        <p:tav tm="100000">
                                          <p:val>
                                            <p:strVal val="#ppt_h"/>
                                          </p:val>
                                        </p:tav>
                                      </p:tavLst>
                                    </p:anim>
                                    <p:anim calcmode="lin" valueType="num">
                                      <p:cBhvr>
                                        <p:cTn id="59" dur="1000" fill="hold"/>
                                        <p:tgtEl>
                                          <p:spTgt spid="15"/>
                                        </p:tgtEl>
                                        <p:attrNameLst>
                                          <p:attrName>style.rotation</p:attrName>
                                        </p:attrNameLst>
                                      </p:cBhvr>
                                      <p:tavLst>
                                        <p:tav tm="0">
                                          <p:val>
                                            <p:fltVal val="90"/>
                                          </p:val>
                                        </p:tav>
                                        <p:tav tm="100000">
                                          <p:val>
                                            <p:fltVal val="0"/>
                                          </p:val>
                                        </p:tav>
                                      </p:tavLst>
                                    </p:anim>
                                    <p:animEffect transition="in" filter="fade">
                                      <p:cBhvr>
                                        <p:cTn id="60" dur="1000"/>
                                        <p:tgtEl>
                                          <p:spTgt spid="15"/>
                                        </p:tgtEl>
                                      </p:cBhvr>
                                    </p:animEffect>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79"/>
                                        </p:tgtEl>
                                        <p:attrNameLst>
                                          <p:attrName>style.visibility</p:attrName>
                                        </p:attrNameLst>
                                      </p:cBhvr>
                                      <p:to>
                                        <p:strVal val="visible"/>
                                      </p:to>
                                    </p:set>
                                    <p:anim calcmode="lin" valueType="num">
                                      <p:cBhvr>
                                        <p:cTn id="64" dur="500" fill="hold"/>
                                        <p:tgtEl>
                                          <p:spTgt spid="79"/>
                                        </p:tgtEl>
                                        <p:attrNameLst>
                                          <p:attrName>ppt_w</p:attrName>
                                        </p:attrNameLst>
                                      </p:cBhvr>
                                      <p:tavLst>
                                        <p:tav tm="0">
                                          <p:val>
                                            <p:fltVal val="0"/>
                                          </p:val>
                                        </p:tav>
                                        <p:tav tm="100000">
                                          <p:val>
                                            <p:strVal val="#ppt_w"/>
                                          </p:val>
                                        </p:tav>
                                      </p:tavLst>
                                    </p:anim>
                                    <p:anim calcmode="lin" valueType="num">
                                      <p:cBhvr>
                                        <p:cTn id="65" dur="500" fill="hold"/>
                                        <p:tgtEl>
                                          <p:spTgt spid="79"/>
                                        </p:tgtEl>
                                        <p:attrNameLst>
                                          <p:attrName>ppt_h</p:attrName>
                                        </p:attrNameLst>
                                      </p:cBhvr>
                                      <p:tavLst>
                                        <p:tav tm="0">
                                          <p:val>
                                            <p:fltVal val="0"/>
                                          </p:val>
                                        </p:tav>
                                        <p:tav tm="100000">
                                          <p:val>
                                            <p:strVal val="#ppt_h"/>
                                          </p:val>
                                        </p:tav>
                                      </p:tavLst>
                                    </p:anim>
                                    <p:animEffect transition="in" filter="fade">
                                      <p:cBhvr>
                                        <p:cTn id="66" dur="500"/>
                                        <p:tgtEl>
                                          <p:spTgt spid="79"/>
                                        </p:tgtEl>
                                      </p:cBhvr>
                                    </p:animEffect>
                                  </p:childTnLst>
                                </p:cTn>
                              </p:par>
                            </p:childTnLst>
                          </p:cTn>
                        </p:par>
                        <p:par>
                          <p:cTn id="67" fill="hold">
                            <p:stCondLst>
                              <p:cond delay="8000"/>
                            </p:stCondLst>
                            <p:childTnLst>
                              <p:par>
                                <p:cTn id="68" presetID="18" presetClass="entr" presetSubtype="6" fill="hold"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strips(downRight)">
                                      <p:cBhvr>
                                        <p:cTn id="70" dur="500"/>
                                        <p:tgtEl>
                                          <p:spTgt spid="62"/>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61"/>
                                        </p:tgtEl>
                                        <p:attrNameLst>
                                          <p:attrName>style.visibility</p:attrName>
                                        </p:attrNameLst>
                                      </p:cBhvr>
                                      <p:to>
                                        <p:strVal val="visible"/>
                                      </p:to>
                                    </p:set>
                                    <p:animEffect transition="in" filter="fade">
                                      <p:cBhvr>
                                        <p:cTn id="74" dur="1000"/>
                                        <p:tgtEl>
                                          <p:spTgt spid="61"/>
                                        </p:tgtEl>
                                      </p:cBhvr>
                                    </p:animEffect>
                                    <p:anim calcmode="lin" valueType="num">
                                      <p:cBhvr>
                                        <p:cTn id="75" dur="1000" fill="hold"/>
                                        <p:tgtEl>
                                          <p:spTgt spid="61"/>
                                        </p:tgtEl>
                                        <p:attrNameLst>
                                          <p:attrName>ppt_x</p:attrName>
                                        </p:attrNameLst>
                                      </p:cBhvr>
                                      <p:tavLst>
                                        <p:tav tm="0">
                                          <p:val>
                                            <p:strVal val="#ppt_x"/>
                                          </p:val>
                                        </p:tav>
                                        <p:tav tm="100000">
                                          <p:val>
                                            <p:strVal val="#ppt_x"/>
                                          </p:val>
                                        </p:tav>
                                      </p:tavLst>
                                    </p:anim>
                                    <p:anim calcmode="lin" valueType="num">
                                      <p:cBhvr>
                                        <p:cTn id="76" dur="1000" fill="hold"/>
                                        <p:tgtEl>
                                          <p:spTgt spid="61"/>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31" presetClass="entr" presetSubtype="0" fill="hold" nodeType="afterEffect">
                                  <p:stCondLst>
                                    <p:cond delay="0"/>
                                  </p:stCondLst>
                                  <p:childTnLst>
                                    <p:set>
                                      <p:cBhvr>
                                        <p:cTn id="79" dur="1" fill="hold">
                                          <p:stCondLst>
                                            <p:cond delay="0"/>
                                          </p:stCondLst>
                                        </p:cTn>
                                        <p:tgtEl>
                                          <p:spTgt spid="20"/>
                                        </p:tgtEl>
                                        <p:attrNameLst>
                                          <p:attrName>style.visibility</p:attrName>
                                        </p:attrNameLst>
                                      </p:cBhvr>
                                      <p:to>
                                        <p:strVal val="visible"/>
                                      </p:to>
                                    </p:set>
                                    <p:anim calcmode="lin" valueType="num">
                                      <p:cBhvr>
                                        <p:cTn id="80" dur="1000" fill="hold"/>
                                        <p:tgtEl>
                                          <p:spTgt spid="20"/>
                                        </p:tgtEl>
                                        <p:attrNameLst>
                                          <p:attrName>ppt_w</p:attrName>
                                        </p:attrNameLst>
                                      </p:cBhvr>
                                      <p:tavLst>
                                        <p:tav tm="0">
                                          <p:val>
                                            <p:fltVal val="0"/>
                                          </p:val>
                                        </p:tav>
                                        <p:tav tm="100000">
                                          <p:val>
                                            <p:strVal val="#ppt_w"/>
                                          </p:val>
                                        </p:tav>
                                      </p:tavLst>
                                    </p:anim>
                                    <p:anim calcmode="lin" valueType="num">
                                      <p:cBhvr>
                                        <p:cTn id="81" dur="1000" fill="hold"/>
                                        <p:tgtEl>
                                          <p:spTgt spid="20"/>
                                        </p:tgtEl>
                                        <p:attrNameLst>
                                          <p:attrName>ppt_h</p:attrName>
                                        </p:attrNameLst>
                                      </p:cBhvr>
                                      <p:tavLst>
                                        <p:tav tm="0">
                                          <p:val>
                                            <p:fltVal val="0"/>
                                          </p:val>
                                        </p:tav>
                                        <p:tav tm="100000">
                                          <p:val>
                                            <p:strVal val="#ppt_h"/>
                                          </p:val>
                                        </p:tav>
                                      </p:tavLst>
                                    </p:anim>
                                    <p:anim calcmode="lin" valueType="num">
                                      <p:cBhvr>
                                        <p:cTn id="82" dur="1000" fill="hold"/>
                                        <p:tgtEl>
                                          <p:spTgt spid="20"/>
                                        </p:tgtEl>
                                        <p:attrNameLst>
                                          <p:attrName>style.rotation</p:attrName>
                                        </p:attrNameLst>
                                      </p:cBhvr>
                                      <p:tavLst>
                                        <p:tav tm="0">
                                          <p:val>
                                            <p:fltVal val="90"/>
                                          </p:val>
                                        </p:tav>
                                        <p:tav tm="100000">
                                          <p:val>
                                            <p:fltVal val="0"/>
                                          </p:val>
                                        </p:tav>
                                      </p:tavLst>
                                    </p:anim>
                                    <p:animEffect transition="in" filter="fade">
                                      <p:cBhvr>
                                        <p:cTn id="83" dur="1000"/>
                                        <p:tgtEl>
                                          <p:spTgt spid="20"/>
                                        </p:tgtEl>
                                      </p:cBhvr>
                                    </p:animEffect>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80"/>
                                        </p:tgtEl>
                                        <p:attrNameLst>
                                          <p:attrName>style.visibility</p:attrName>
                                        </p:attrNameLst>
                                      </p:cBhvr>
                                      <p:to>
                                        <p:strVal val="visible"/>
                                      </p:to>
                                    </p:set>
                                    <p:anim calcmode="lin" valueType="num">
                                      <p:cBhvr>
                                        <p:cTn id="87" dur="500" fill="hold"/>
                                        <p:tgtEl>
                                          <p:spTgt spid="80"/>
                                        </p:tgtEl>
                                        <p:attrNameLst>
                                          <p:attrName>ppt_w</p:attrName>
                                        </p:attrNameLst>
                                      </p:cBhvr>
                                      <p:tavLst>
                                        <p:tav tm="0">
                                          <p:val>
                                            <p:fltVal val="0"/>
                                          </p:val>
                                        </p:tav>
                                        <p:tav tm="100000">
                                          <p:val>
                                            <p:strVal val="#ppt_w"/>
                                          </p:val>
                                        </p:tav>
                                      </p:tavLst>
                                    </p:anim>
                                    <p:anim calcmode="lin" valueType="num">
                                      <p:cBhvr>
                                        <p:cTn id="88" dur="500" fill="hold"/>
                                        <p:tgtEl>
                                          <p:spTgt spid="80"/>
                                        </p:tgtEl>
                                        <p:attrNameLst>
                                          <p:attrName>ppt_h</p:attrName>
                                        </p:attrNameLst>
                                      </p:cBhvr>
                                      <p:tavLst>
                                        <p:tav tm="0">
                                          <p:val>
                                            <p:fltVal val="0"/>
                                          </p:val>
                                        </p:tav>
                                        <p:tav tm="100000">
                                          <p:val>
                                            <p:strVal val="#ppt_h"/>
                                          </p:val>
                                        </p:tav>
                                      </p:tavLst>
                                    </p:anim>
                                    <p:animEffect transition="in" filter="fade">
                                      <p:cBhvr>
                                        <p:cTn id="89" dur="500"/>
                                        <p:tgtEl>
                                          <p:spTgt spid="80"/>
                                        </p:tgtEl>
                                      </p:cBhvr>
                                    </p:animEffect>
                                  </p:childTnLst>
                                </p:cTn>
                              </p:par>
                            </p:childTnLst>
                          </p:cTn>
                        </p:par>
                        <p:par>
                          <p:cTn id="90" fill="hold">
                            <p:stCondLst>
                              <p:cond delay="11000"/>
                            </p:stCondLst>
                            <p:childTnLst>
                              <p:par>
                                <p:cTn id="91" presetID="18" presetClass="entr" presetSubtype="3" fill="hold" nodeType="afterEffect">
                                  <p:stCondLst>
                                    <p:cond delay="0"/>
                                  </p:stCondLst>
                                  <p:childTnLst>
                                    <p:set>
                                      <p:cBhvr>
                                        <p:cTn id="92" dur="1" fill="hold">
                                          <p:stCondLst>
                                            <p:cond delay="0"/>
                                          </p:stCondLst>
                                        </p:cTn>
                                        <p:tgtEl>
                                          <p:spTgt spid="56"/>
                                        </p:tgtEl>
                                        <p:attrNameLst>
                                          <p:attrName>style.visibility</p:attrName>
                                        </p:attrNameLst>
                                      </p:cBhvr>
                                      <p:to>
                                        <p:strVal val="visible"/>
                                      </p:to>
                                    </p:set>
                                    <p:animEffect transition="in" filter="strips(upRight)">
                                      <p:cBhvr>
                                        <p:cTn id="93" dur="500"/>
                                        <p:tgtEl>
                                          <p:spTgt spid="56"/>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Effect transition="in" filter="fade">
                                      <p:cBhvr>
                                        <p:cTn id="97" dur="1000"/>
                                        <p:tgtEl>
                                          <p:spTgt spid="60"/>
                                        </p:tgtEl>
                                      </p:cBhvr>
                                    </p:animEffect>
                                    <p:anim calcmode="lin" valueType="num">
                                      <p:cBhvr>
                                        <p:cTn id="98" dur="1000" fill="hold"/>
                                        <p:tgtEl>
                                          <p:spTgt spid="60"/>
                                        </p:tgtEl>
                                        <p:attrNameLst>
                                          <p:attrName>ppt_x</p:attrName>
                                        </p:attrNameLst>
                                      </p:cBhvr>
                                      <p:tavLst>
                                        <p:tav tm="0">
                                          <p:val>
                                            <p:strVal val="#ppt_x"/>
                                          </p:val>
                                        </p:tav>
                                        <p:tav tm="100000">
                                          <p:val>
                                            <p:strVal val="#ppt_x"/>
                                          </p:val>
                                        </p:tav>
                                      </p:tavLst>
                                    </p:anim>
                                    <p:anim calcmode="lin" valueType="num">
                                      <p:cBhvr>
                                        <p:cTn id="99" dur="1000" fill="hold"/>
                                        <p:tgtEl>
                                          <p:spTgt spid="60"/>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31" presetClass="entr" presetSubtype="0" fill="hold" nodeType="afterEffect">
                                  <p:stCondLst>
                                    <p:cond delay="0"/>
                                  </p:stCondLst>
                                  <p:childTnLst>
                                    <p:set>
                                      <p:cBhvr>
                                        <p:cTn id="102" dur="1" fill="hold">
                                          <p:stCondLst>
                                            <p:cond delay="0"/>
                                          </p:stCondLst>
                                        </p:cTn>
                                        <p:tgtEl>
                                          <p:spTgt spid="82"/>
                                        </p:tgtEl>
                                        <p:attrNameLst>
                                          <p:attrName>style.visibility</p:attrName>
                                        </p:attrNameLst>
                                      </p:cBhvr>
                                      <p:to>
                                        <p:strVal val="visible"/>
                                      </p:to>
                                    </p:set>
                                    <p:anim calcmode="lin" valueType="num">
                                      <p:cBhvr>
                                        <p:cTn id="103" dur="1000" fill="hold"/>
                                        <p:tgtEl>
                                          <p:spTgt spid="82"/>
                                        </p:tgtEl>
                                        <p:attrNameLst>
                                          <p:attrName>ppt_w</p:attrName>
                                        </p:attrNameLst>
                                      </p:cBhvr>
                                      <p:tavLst>
                                        <p:tav tm="0">
                                          <p:val>
                                            <p:fltVal val="0"/>
                                          </p:val>
                                        </p:tav>
                                        <p:tav tm="100000">
                                          <p:val>
                                            <p:strVal val="#ppt_w"/>
                                          </p:val>
                                        </p:tav>
                                      </p:tavLst>
                                    </p:anim>
                                    <p:anim calcmode="lin" valueType="num">
                                      <p:cBhvr>
                                        <p:cTn id="104" dur="1000" fill="hold"/>
                                        <p:tgtEl>
                                          <p:spTgt spid="82"/>
                                        </p:tgtEl>
                                        <p:attrNameLst>
                                          <p:attrName>ppt_h</p:attrName>
                                        </p:attrNameLst>
                                      </p:cBhvr>
                                      <p:tavLst>
                                        <p:tav tm="0">
                                          <p:val>
                                            <p:fltVal val="0"/>
                                          </p:val>
                                        </p:tav>
                                        <p:tav tm="100000">
                                          <p:val>
                                            <p:strVal val="#ppt_h"/>
                                          </p:val>
                                        </p:tav>
                                      </p:tavLst>
                                    </p:anim>
                                    <p:anim calcmode="lin" valueType="num">
                                      <p:cBhvr>
                                        <p:cTn id="105" dur="1000" fill="hold"/>
                                        <p:tgtEl>
                                          <p:spTgt spid="82"/>
                                        </p:tgtEl>
                                        <p:attrNameLst>
                                          <p:attrName>style.rotation</p:attrName>
                                        </p:attrNameLst>
                                      </p:cBhvr>
                                      <p:tavLst>
                                        <p:tav tm="0">
                                          <p:val>
                                            <p:fltVal val="90"/>
                                          </p:val>
                                        </p:tav>
                                        <p:tav tm="100000">
                                          <p:val>
                                            <p:fltVal val="0"/>
                                          </p:val>
                                        </p:tav>
                                      </p:tavLst>
                                    </p:anim>
                                    <p:animEffect transition="in" filter="fade">
                                      <p:cBhvr>
                                        <p:cTn id="106" dur="1000"/>
                                        <p:tgtEl>
                                          <p:spTgt spid="82"/>
                                        </p:tgtEl>
                                      </p:cBhvr>
                                    </p:animEffect>
                                  </p:childTnLst>
                                </p:cTn>
                              </p:par>
                            </p:childTnLst>
                          </p:cTn>
                        </p:par>
                        <p:par>
                          <p:cTn id="107" fill="hold">
                            <p:stCondLst>
                              <p:cond delay="13500"/>
                            </p:stCondLst>
                            <p:childTnLst>
                              <p:par>
                                <p:cTn id="108" presetID="53" presetClass="entr" presetSubtype="16" fill="hold" grpId="0" nodeType="afterEffect">
                                  <p:stCondLst>
                                    <p:cond delay="0"/>
                                  </p:stCondLst>
                                  <p:childTnLst>
                                    <p:set>
                                      <p:cBhvr>
                                        <p:cTn id="109" dur="1" fill="hold">
                                          <p:stCondLst>
                                            <p:cond delay="0"/>
                                          </p:stCondLst>
                                        </p:cTn>
                                        <p:tgtEl>
                                          <p:spTgt spid="81"/>
                                        </p:tgtEl>
                                        <p:attrNameLst>
                                          <p:attrName>style.visibility</p:attrName>
                                        </p:attrNameLst>
                                      </p:cBhvr>
                                      <p:to>
                                        <p:strVal val="visible"/>
                                      </p:to>
                                    </p:set>
                                    <p:anim calcmode="lin" valueType="num">
                                      <p:cBhvr>
                                        <p:cTn id="110" dur="500" fill="hold"/>
                                        <p:tgtEl>
                                          <p:spTgt spid="81"/>
                                        </p:tgtEl>
                                        <p:attrNameLst>
                                          <p:attrName>ppt_w</p:attrName>
                                        </p:attrNameLst>
                                      </p:cBhvr>
                                      <p:tavLst>
                                        <p:tav tm="0">
                                          <p:val>
                                            <p:fltVal val="0"/>
                                          </p:val>
                                        </p:tav>
                                        <p:tav tm="100000">
                                          <p:val>
                                            <p:strVal val="#ppt_w"/>
                                          </p:val>
                                        </p:tav>
                                      </p:tavLst>
                                    </p:anim>
                                    <p:anim calcmode="lin" valueType="num">
                                      <p:cBhvr>
                                        <p:cTn id="111" dur="500" fill="hold"/>
                                        <p:tgtEl>
                                          <p:spTgt spid="81"/>
                                        </p:tgtEl>
                                        <p:attrNameLst>
                                          <p:attrName>ppt_h</p:attrName>
                                        </p:attrNameLst>
                                      </p:cBhvr>
                                      <p:tavLst>
                                        <p:tav tm="0">
                                          <p:val>
                                            <p:fltVal val="0"/>
                                          </p:val>
                                        </p:tav>
                                        <p:tav tm="100000">
                                          <p:val>
                                            <p:strVal val="#ppt_h"/>
                                          </p:val>
                                        </p:tav>
                                      </p:tavLst>
                                    </p:anim>
                                    <p:animEffect transition="in" filter="fade">
                                      <p:cBhvr>
                                        <p:cTn id="112" dur="500"/>
                                        <p:tgtEl>
                                          <p:spTgt spid="81"/>
                                        </p:tgtEl>
                                      </p:cBhvr>
                                    </p:animEffect>
                                  </p:childTnLst>
                                </p:cTn>
                              </p:par>
                            </p:childTnLst>
                          </p:cTn>
                        </p:par>
                        <p:par>
                          <p:cTn id="113" fill="hold">
                            <p:stCondLst>
                              <p:cond delay="14000"/>
                            </p:stCondLst>
                            <p:childTnLst>
                              <p:par>
                                <p:cTn id="114" presetID="18" presetClass="entr" presetSubtype="6" fill="hold" nodeType="afterEffect">
                                  <p:stCondLst>
                                    <p:cond delay="0"/>
                                  </p:stCondLst>
                                  <p:childTnLst>
                                    <p:set>
                                      <p:cBhvr>
                                        <p:cTn id="115" dur="1" fill="hold">
                                          <p:stCondLst>
                                            <p:cond delay="0"/>
                                          </p:stCondLst>
                                        </p:cTn>
                                        <p:tgtEl>
                                          <p:spTgt spid="67"/>
                                        </p:tgtEl>
                                        <p:attrNameLst>
                                          <p:attrName>style.visibility</p:attrName>
                                        </p:attrNameLst>
                                      </p:cBhvr>
                                      <p:to>
                                        <p:strVal val="visible"/>
                                      </p:to>
                                    </p:set>
                                    <p:animEffect transition="in" filter="strips(downRight)">
                                      <p:cBhvr>
                                        <p:cTn id="116" dur="500"/>
                                        <p:tgtEl>
                                          <p:spTgt spid="67"/>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66"/>
                                        </p:tgtEl>
                                        <p:attrNameLst>
                                          <p:attrName>style.visibility</p:attrName>
                                        </p:attrNameLst>
                                      </p:cBhvr>
                                      <p:to>
                                        <p:strVal val="visible"/>
                                      </p:to>
                                    </p:set>
                                    <p:animEffect transition="in" filter="fade">
                                      <p:cBhvr>
                                        <p:cTn id="120" dur="1000"/>
                                        <p:tgtEl>
                                          <p:spTgt spid="66"/>
                                        </p:tgtEl>
                                      </p:cBhvr>
                                    </p:animEffect>
                                    <p:anim calcmode="lin" valueType="num">
                                      <p:cBhvr>
                                        <p:cTn id="121" dur="1000" fill="hold"/>
                                        <p:tgtEl>
                                          <p:spTgt spid="66"/>
                                        </p:tgtEl>
                                        <p:attrNameLst>
                                          <p:attrName>ppt_x</p:attrName>
                                        </p:attrNameLst>
                                      </p:cBhvr>
                                      <p:tavLst>
                                        <p:tav tm="0">
                                          <p:val>
                                            <p:strVal val="#ppt_x"/>
                                          </p:val>
                                        </p:tav>
                                        <p:tav tm="100000">
                                          <p:val>
                                            <p:strVal val="#ppt_x"/>
                                          </p:val>
                                        </p:tav>
                                      </p:tavLst>
                                    </p:anim>
                                    <p:anim calcmode="lin" valueType="num">
                                      <p:cBhvr>
                                        <p:cTn id="122"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55" grpId="0"/>
      <p:bldP spid="60" grpId="0"/>
      <p:bldP spid="61" grpId="0"/>
      <p:bldP spid="66" grpId="0"/>
      <p:bldP spid="71" grpId="0"/>
      <p:bldP spid="77" grpId="0"/>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2D1257F9-C356-4789-9B70-D5CB0A49A35C}"/>
              </a:ext>
            </a:extLst>
          </p:cNvPr>
          <p:cNvGrpSpPr/>
          <p:nvPr/>
        </p:nvGrpSpPr>
        <p:grpSpPr>
          <a:xfrm>
            <a:off x="8885545" y="1976558"/>
            <a:ext cx="2362200" cy="4267200"/>
            <a:chOff x="8885545" y="1976558"/>
            <a:chExt cx="2362200" cy="4267200"/>
          </a:xfrm>
        </p:grpSpPr>
        <p:sp>
          <p:nvSpPr>
            <p:cNvPr id="30" name="Rectangle 29">
              <a:extLst>
                <a:ext uri="{FF2B5EF4-FFF2-40B4-BE49-F238E27FC236}">
                  <a16:creationId xmlns:a16="http://schemas.microsoft.com/office/drawing/2014/main" id="{F5C550BA-3EFD-474B-8EEA-D81098B08525}"/>
                </a:ext>
              </a:extLst>
            </p:cNvPr>
            <p:cNvSpPr/>
            <p:nvPr/>
          </p:nvSpPr>
          <p:spPr>
            <a:xfrm>
              <a:off x="8885545" y="1976558"/>
              <a:ext cx="2362200" cy="4267200"/>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AEE854BB-BF15-4816-B180-C8ECDC685762}"/>
                </a:ext>
              </a:extLst>
            </p:cNvPr>
            <p:cNvSpPr txBox="1">
              <a:spLocks noChangeArrowheads="1"/>
            </p:cNvSpPr>
            <p:nvPr/>
          </p:nvSpPr>
          <p:spPr bwMode="auto">
            <a:xfrm>
              <a:off x="9019657"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grpSp>
      <p:grpSp>
        <p:nvGrpSpPr>
          <p:cNvPr id="43" name="Group 42">
            <a:extLst>
              <a:ext uri="{FF2B5EF4-FFF2-40B4-BE49-F238E27FC236}">
                <a16:creationId xmlns:a16="http://schemas.microsoft.com/office/drawing/2014/main" id="{4E81A626-3CF0-408B-84FF-D53EFC511E01}"/>
              </a:ext>
            </a:extLst>
          </p:cNvPr>
          <p:cNvGrpSpPr/>
          <p:nvPr/>
        </p:nvGrpSpPr>
        <p:grpSpPr>
          <a:xfrm>
            <a:off x="6204724" y="1976558"/>
            <a:ext cx="2362200" cy="4267200"/>
            <a:chOff x="6204724" y="1976558"/>
            <a:chExt cx="2362200" cy="4267200"/>
          </a:xfrm>
        </p:grpSpPr>
        <p:sp>
          <p:nvSpPr>
            <p:cNvPr id="23" name="Rectangle 22">
              <a:extLst>
                <a:ext uri="{FF2B5EF4-FFF2-40B4-BE49-F238E27FC236}">
                  <a16:creationId xmlns:a16="http://schemas.microsoft.com/office/drawing/2014/main" id="{67E2889B-6569-4CFC-AFAD-0F0180884E73}"/>
                </a:ext>
              </a:extLst>
            </p:cNvPr>
            <p:cNvSpPr/>
            <p:nvPr/>
          </p:nvSpPr>
          <p:spPr>
            <a:xfrm>
              <a:off x="6204724" y="1976558"/>
              <a:ext cx="2362200" cy="42672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33DDFFD3-30F7-4012-A4BF-BFE3E12FC91D}"/>
                </a:ext>
              </a:extLst>
            </p:cNvPr>
            <p:cNvSpPr txBox="1">
              <a:spLocks noChangeArrowheads="1"/>
            </p:cNvSpPr>
            <p:nvPr/>
          </p:nvSpPr>
          <p:spPr bwMode="auto">
            <a:xfrm>
              <a:off x="6338836"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grpSp>
      <p:grpSp>
        <p:nvGrpSpPr>
          <p:cNvPr id="42" name="Group 41">
            <a:extLst>
              <a:ext uri="{FF2B5EF4-FFF2-40B4-BE49-F238E27FC236}">
                <a16:creationId xmlns:a16="http://schemas.microsoft.com/office/drawing/2014/main" id="{8FAD51FF-D4BC-4826-BDD6-4B77A9E94D81}"/>
              </a:ext>
            </a:extLst>
          </p:cNvPr>
          <p:cNvGrpSpPr/>
          <p:nvPr/>
        </p:nvGrpSpPr>
        <p:grpSpPr>
          <a:xfrm>
            <a:off x="3523479" y="1965139"/>
            <a:ext cx="2362200" cy="4267200"/>
            <a:chOff x="3523479" y="1965139"/>
            <a:chExt cx="2362200" cy="4267200"/>
          </a:xfrm>
        </p:grpSpPr>
        <p:sp>
          <p:nvSpPr>
            <p:cNvPr id="16" name="Rectangle 15">
              <a:extLst>
                <a:ext uri="{FF2B5EF4-FFF2-40B4-BE49-F238E27FC236}">
                  <a16:creationId xmlns:a16="http://schemas.microsoft.com/office/drawing/2014/main" id="{43F22B47-FB0B-4539-9ED0-944FB808CDDA}"/>
                </a:ext>
              </a:extLst>
            </p:cNvPr>
            <p:cNvSpPr/>
            <p:nvPr/>
          </p:nvSpPr>
          <p:spPr>
            <a:xfrm>
              <a:off x="3523479" y="1965139"/>
              <a:ext cx="2362200" cy="42672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1E90B19C-8EC0-4053-9300-82821CB451DB}"/>
                </a:ext>
              </a:extLst>
            </p:cNvPr>
            <p:cNvSpPr txBox="1">
              <a:spLocks noChangeArrowheads="1"/>
            </p:cNvSpPr>
            <p:nvPr/>
          </p:nvSpPr>
          <p:spPr bwMode="auto">
            <a:xfrm>
              <a:off x="3657591"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grpSp>
      <p:grpSp>
        <p:nvGrpSpPr>
          <p:cNvPr id="41" name="Group 40">
            <a:extLst>
              <a:ext uri="{FF2B5EF4-FFF2-40B4-BE49-F238E27FC236}">
                <a16:creationId xmlns:a16="http://schemas.microsoft.com/office/drawing/2014/main" id="{825B6575-8A14-4E84-920C-2BA0E3302BB2}"/>
              </a:ext>
            </a:extLst>
          </p:cNvPr>
          <p:cNvGrpSpPr/>
          <p:nvPr/>
        </p:nvGrpSpPr>
        <p:grpSpPr>
          <a:xfrm>
            <a:off x="838200" y="1965139"/>
            <a:ext cx="2362200" cy="4267200"/>
            <a:chOff x="838200" y="1965139"/>
            <a:chExt cx="2362200" cy="4267200"/>
          </a:xfrm>
        </p:grpSpPr>
        <p:sp>
          <p:nvSpPr>
            <p:cNvPr id="2" name="Rectangle 1">
              <a:extLst>
                <a:ext uri="{FF2B5EF4-FFF2-40B4-BE49-F238E27FC236}">
                  <a16:creationId xmlns:a16="http://schemas.microsoft.com/office/drawing/2014/main" id="{05B797A3-C97B-46C5-8DD8-F1B769BDA20E}"/>
                </a:ext>
              </a:extLst>
            </p:cNvPr>
            <p:cNvSpPr/>
            <p:nvPr/>
          </p:nvSpPr>
          <p:spPr>
            <a:xfrm>
              <a:off x="838200" y="1965139"/>
              <a:ext cx="2362200" cy="42672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a:extLst>
                <a:ext uri="{FF2B5EF4-FFF2-40B4-BE49-F238E27FC236}">
                  <a16:creationId xmlns:a16="http://schemas.microsoft.com/office/drawing/2014/main" id="{02DA459E-5199-404E-A047-58B17B79BF3B}"/>
                </a:ext>
              </a:extLst>
            </p:cNvPr>
            <p:cNvSpPr txBox="1">
              <a:spLocks noChangeArrowheads="1"/>
            </p:cNvSpPr>
            <p:nvPr/>
          </p:nvSpPr>
          <p:spPr bwMode="auto">
            <a:xfrm>
              <a:off x="972312"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3D6725F6-B7D6-442D-9F03-296F6D167965}"/>
              </a:ext>
            </a:extLst>
          </p:cNvPr>
          <p:cNvSpPr/>
          <p:nvPr/>
        </p:nvSpPr>
        <p:spPr>
          <a:xfrm>
            <a:off x="914400"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71">
            <a:extLst>
              <a:ext uri="{FF2B5EF4-FFF2-40B4-BE49-F238E27FC236}">
                <a16:creationId xmlns:a16="http://schemas.microsoft.com/office/drawing/2014/main" id="{D233BBAC-F0DD-40CF-8AD7-FB40C5497FEA}"/>
              </a:ext>
            </a:extLst>
          </p:cNvPr>
          <p:cNvSpPr>
            <a:spLocks noChangeAspect="1" noEditPoints="1"/>
          </p:cNvSpPr>
          <p:nvPr/>
        </p:nvSpPr>
        <p:spPr bwMode="auto">
          <a:xfrm>
            <a:off x="2135238" y="2567182"/>
            <a:ext cx="511836" cy="45720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12" name="TextBox 11">
            <a:extLst>
              <a:ext uri="{FF2B5EF4-FFF2-40B4-BE49-F238E27FC236}">
                <a16:creationId xmlns:a16="http://schemas.microsoft.com/office/drawing/2014/main" id="{E5090E11-1F81-4976-922C-48F4E09225F0}"/>
              </a:ext>
            </a:extLst>
          </p:cNvPr>
          <p:cNvSpPr txBox="1"/>
          <p:nvPr/>
        </p:nvSpPr>
        <p:spPr>
          <a:xfrm>
            <a:off x="914401" y="3688846"/>
            <a:ext cx="2286000" cy="1954381"/>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DD7B7492-08EF-40C4-95C7-2E1A52210262}"/>
              </a:ext>
            </a:extLst>
          </p:cNvPr>
          <p:cNvSpPr txBox="1"/>
          <p:nvPr/>
        </p:nvSpPr>
        <p:spPr>
          <a:xfrm>
            <a:off x="1730690" y="2077407"/>
            <a:ext cx="1704295" cy="323165"/>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a:t>
            </a:r>
          </a:p>
        </p:txBody>
      </p:sp>
      <p:sp>
        <p:nvSpPr>
          <p:cNvPr id="17" name="Freeform: Shape 16">
            <a:extLst>
              <a:ext uri="{FF2B5EF4-FFF2-40B4-BE49-F238E27FC236}">
                <a16:creationId xmlns:a16="http://schemas.microsoft.com/office/drawing/2014/main" id="{829CC017-315F-4252-B634-D58218A35B70}"/>
              </a:ext>
            </a:extLst>
          </p:cNvPr>
          <p:cNvSpPr/>
          <p:nvPr/>
        </p:nvSpPr>
        <p:spPr>
          <a:xfrm>
            <a:off x="3599679"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0E6ED28-1EE4-4022-8B5E-EADDE2EA5D2A}"/>
              </a:ext>
            </a:extLst>
          </p:cNvPr>
          <p:cNvSpPr txBox="1"/>
          <p:nvPr/>
        </p:nvSpPr>
        <p:spPr>
          <a:xfrm>
            <a:off x="3599680" y="3688846"/>
            <a:ext cx="2286000" cy="1954381"/>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877918D-C260-47B8-AA9A-7A4A9C8347B4}"/>
              </a:ext>
            </a:extLst>
          </p:cNvPr>
          <p:cNvSpPr txBox="1"/>
          <p:nvPr/>
        </p:nvSpPr>
        <p:spPr>
          <a:xfrm>
            <a:off x="4415969" y="2077407"/>
            <a:ext cx="1704295" cy="323165"/>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a:t>
            </a:r>
          </a:p>
        </p:txBody>
      </p:sp>
      <p:sp>
        <p:nvSpPr>
          <p:cNvPr id="24" name="Freeform: Shape 23">
            <a:extLst>
              <a:ext uri="{FF2B5EF4-FFF2-40B4-BE49-F238E27FC236}">
                <a16:creationId xmlns:a16="http://schemas.microsoft.com/office/drawing/2014/main" id="{AB8A7FA5-D82F-457D-B77A-F78037B5EB0A}"/>
              </a:ext>
            </a:extLst>
          </p:cNvPr>
          <p:cNvSpPr/>
          <p:nvPr/>
        </p:nvSpPr>
        <p:spPr>
          <a:xfrm>
            <a:off x="6280924"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2D7FD44-BEB8-4343-B523-983841C465CC}"/>
              </a:ext>
            </a:extLst>
          </p:cNvPr>
          <p:cNvSpPr txBox="1"/>
          <p:nvPr/>
        </p:nvSpPr>
        <p:spPr>
          <a:xfrm>
            <a:off x="6280925" y="3700265"/>
            <a:ext cx="2286000" cy="1954381"/>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074B9897-3AB6-448D-A791-C5BB5D45CFC4}"/>
              </a:ext>
            </a:extLst>
          </p:cNvPr>
          <p:cNvSpPr txBox="1"/>
          <p:nvPr/>
        </p:nvSpPr>
        <p:spPr>
          <a:xfrm>
            <a:off x="7097214" y="2088826"/>
            <a:ext cx="1704295" cy="323165"/>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a:t>
            </a:r>
          </a:p>
        </p:txBody>
      </p:sp>
      <p:sp>
        <p:nvSpPr>
          <p:cNvPr id="31" name="Freeform: Shape 30">
            <a:extLst>
              <a:ext uri="{FF2B5EF4-FFF2-40B4-BE49-F238E27FC236}">
                <a16:creationId xmlns:a16="http://schemas.microsoft.com/office/drawing/2014/main" id="{012F208B-9A4C-4F36-BCEE-8F0CD487F61A}"/>
              </a:ext>
            </a:extLst>
          </p:cNvPr>
          <p:cNvSpPr/>
          <p:nvPr/>
        </p:nvSpPr>
        <p:spPr>
          <a:xfrm>
            <a:off x="8961745"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C8BFC25-4F0F-4EAD-A53F-D1AADF0481EC}"/>
              </a:ext>
            </a:extLst>
          </p:cNvPr>
          <p:cNvSpPr txBox="1"/>
          <p:nvPr/>
        </p:nvSpPr>
        <p:spPr>
          <a:xfrm>
            <a:off x="8961746" y="3700265"/>
            <a:ext cx="2286000" cy="1954381"/>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35" name="TextBox 34">
            <a:extLst>
              <a:ext uri="{FF2B5EF4-FFF2-40B4-BE49-F238E27FC236}">
                <a16:creationId xmlns:a16="http://schemas.microsoft.com/office/drawing/2014/main" id="{10EB2687-926E-4F04-A950-2F897389268B}"/>
              </a:ext>
            </a:extLst>
          </p:cNvPr>
          <p:cNvSpPr txBox="1"/>
          <p:nvPr/>
        </p:nvSpPr>
        <p:spPr>
          <a:xfrm>
            <a:off x="9778035" y="2088826"/>
            <a:ext cx="1704295" cy="323165"/>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a:t>
            </a:r>
          </a:p>
        </p:txBody>
      </p:sp>
      <p:sp>
        <p:nvSpPr>
          <p:cNvPr id="38" name="Freeform 101">
            <a:extLst>
              <a:ext uri="{FF2B5EF4-FFF2-40B4-BE49-F238E27FC236}">
                <a16:creationId xmlns:a16="http://schemas.microsoft.com/office/drawing/2014/main" id="{60D68466-A988-42E3-8398-6859ACEAB661}"/>
              </a:ext>
            </a:extLst>
          </p:cNvPr>
          <p:cNvSpPr>
            <a:spLocks noChangeAspect="1" noEditPoints="1"/>
          </p:cNvSpPr>
          <p:nvPr/>
        </p:nvSpPr>
        <p:spPr bwMode="auto">
          <a:xfrm>
            <a:off x="7510590" y="2647891"/>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1">
            <a:extLst>
              <a:ext uri="{FF2B5EF4-FFF2-40B4-BE49-F238E27FC236}">
                <a16:creationId xmlns:a16="http://schemas.microsoft.com/office/drawing/2014/main" id="{5CF8EB6A-E16E-444D-898F-C3F277A2E0CA}"/>
              </a:ext>
            </a:extLst>
          </p:cNvPr>
          <p:cNvSpPr>
            <a:spLocks noChangeAspect="1" noEditPoints="1"/>
          </p:cNvSpPr>
          <p:nvPr/>
        </p:nvSpPr>
        <p:spPr bwMode="auto">
          <a:xfrm>
            <a:off x="10209901" y="2647891"/>
            <a:ext cx="457200" cy="45720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9">
            <a:extLst>
              <a:ext uri="{FF2B5EF4-FFF2-40B4-BE49-F238E27FC236}">
                <a16:creationId xmlns:a16="http://schemas.microsoft.com/office/drawing/2014/main" id="{C0CC1D7F-700A-49C8-9884-9154E98EDDA8}"/>
              </a:ext>
            </a:extLst>
          </p:cNvPr>
          <p:cNvSpPr>
            <a:spLocks noChangeAspect="1" noEditPoints="1"/>
          </p:cNvSpPr>
          <p:nvPr/>
        </p:nvSpPr>
        <p:spPr bwMode="auto">
          <a:xfrm>
            <a:off x="4917424" y="2629603"/>
            <a:ext cx="318022" cy="475488"/>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Tree>
    <p:extLst>
      <p:ext uri="{BB962C8B-B14F-4D97-AF65-F5344CB8AC3E}">
        <p14:creationId xmlns:p14="http://schemas.microsoft.com/office/powerpoint/2010/main" val="797254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2" presetClass="entr" presetSubtype="4"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750" fill="hold"/>
                                        <p:tgtEl>
                                          <p:spTgt spid="41"/>
                                        </p:tgtEl>
                                        <p:attrNameLst>
                                          <p:attrName>ppt_x</p:attrName>
                                        </p:attrNameLst>
                                      </p:cBhvr>
                                      <p:tavLst>
                                        <p:tav tm="0">
                                          <p:val>
                                            <p:strVal val="#ppt_x"/>
                                          </p:val>
                                        </p:tav>
                                        <p:tav tm="100000">
                                          <p:val>
                                            <p:strVal val="#ppt_x"/>
                                          </p:val>
                                        </p:tav>
                                      </p:tavLst>
                                    </p:anim>
                                    <p:anim calcmode="lin" valueType="num">
                                      <p:cBhvr additive="base">
                                        <p:cTn id="17" dur="7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1000"/>
                                        <p:tgtEl>
                                          <p:spTgt spid="12"/>
                                        </p:tgtEl>
                                      </p:cBhvr>
                                    </p:animEffect>
                                  </p:childTnLst>
                                </p:cTn>
                              </p:par>
                            </p:childTnLst>
                          </p:cTn>
                        </p:par>
                        <p:par>
                          <p:cTn id="34" fill="hold">
                            <p:stCondLst>
                              <p:cond delay="4250"/>
                            </p:stCondLst>
                            <p:childTnLst>
                              <p:par>
                                <p:cTn id="35" presetID="53" presetClass="entr" presetSubtype="16"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750" fill="hold"/>
                                        <p:tgtEl>
                                          <p:spTgt spid="17"/>
                                        </p:tgtEl>
                                        <p:attrNameLst>
                                          <p:attrName>ppt_w</p:attrName>
                                        </p:attrNameLst>
                                      </p:cBhvr>
                                      <p:tavLst>
                                        <p:tav tm="0">
                                          <p:val>
                                            <p:fltVal val="0"/>
                                          </p:val>
                                        </p:tav>
                                        <p:tav tm="100000">
                                          <p:val>
                                            <p:strVal val="#ppt_w"/>
                                          </p:val>
                                        </p:tav>
                                      </p:tavLst>
                                    </p:anim>
                                    <p:anim calcmode="lin" valueType="num">
                                      <p:cBhvr>
                                        <p:cTn id="38" dur="750" fill="hold"/>
                                        <p:tgtEl>
                                          <p:spTgt spid="17"/>
                                        </p:tgtEl>
                                        <p:attrNameLst>
                                          <p:attrName>ppt_h</p:attrName>
                                        </p:attrNameLst>
                                      </p:cBhvr>
                                      <p:tavLst>
                                        <p:tav tm="0">
                                          <p:val>
                                            <p:fltVal val="0"/>
                                          </p:val>
                                        </p:tav>
                                        <p:tav tm="100000">
                                          <p:val>
                                            <p:strVal val="#ppt_h"/>
                                          </p:val>
                                        </p:tav>
                                      </p:tavLst>
                                    </p:anim>
                                    <p:animEffect transition="in" filter="fade">
                                      <p:cBhvr>
                                        <p:cTn id="39" dur="750"/>
                                        <p:tgtEl>
                                          <p:spTgt spid="17"/>
                                        </p:tgtEl>
                                      </p:cBhvr>
                                    </p:animEffect>
                                  </p:childTnLst>
                                </p:cTn>
                              </p:par>
                              <p:par>
                                <p:cTn id="40" presetID="2" presetClass="entr" presetSubtype="4" fill="hold" nodeType="with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750" fill="hold"/>
                                        <p:tgtEl>
                                          <p:spTgt spid="42"/>
                                        </p:tgtEl>
                                        <p:attrNameLst>
                                          <p:attrName>ppt_x</p:attrName>
                                        </p:attrNameLst>
                                      </p:cBhvr>
                                      <p:tavLst>
                                        <p:tav tm="0">
                                          <p:val>
                                            <p:strVal val="#ppt_x"/>
                                          </p:val>
                                        </p:tav>
                                        <p:tav tm="100000">
                                          <p:val>
                                            <p:strVal val="#ppt_x"/>
                                          </p:val>
                                        </p:tav>
                                      </p:tavLst>
                                    </p:anim>
                                    <p:anim calcmode="lin" valueType="num">
                                      <p:cBhvr additive="base">
                                        <p:cTn id="43" dur="75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1000"/>
                                        <p:tgtEl>
                                          <p:spTgt spid="40"/>
                                        </p:tgtEl>
                                      </p:cBhvr>
                                    </p:animEffect>
                                    <p:anim calcmode="lin" valueType="num">
                                      <p:cBhvr>
                                        <p:cTn id="54" dur="1000" fill="hold"/>
                                        <p:tgtEl>
                                          <p:spTgt spid="40"/>
                                        </p:tgtEl>
                                        <p:attrNameLst>
                                          <p:attrName>ppt_x</p:attrName>
                                        </p:attrNameLst>
                                      </p:cBhvr>
                                      <p:tavLst>
                                        <p:tav tm="0">
                                          <p:val>
                                            <p:strVal val="#ppt_x"/>
                                          </p:val>
                                        </p:tav>
                                        <p:tav tm="100000">
                                          <p:val>
                                            <p:strVal val="#ppt_x"/>
                                          </p:val>
                                        </p:tav>
                                      </p:tavLst>
                                    </p:anim>
                                    <p:anim calcmode="lin" valueType="num">
                                      <p:cBhvr>
                                        <p:cTn id="55" dur="1000" fill="hold"/>
                                        <p:tgtEl>
                                          <p:spTgt spid="40"/>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22" presetClass="entr" presetSubtype="1"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up)">
                                      <p:cBhvr>
                                        <p:cTn id="59" dur="1000"/>
                                        <p:tgtEl>
                                          <p:spTgt spid="20"/>
                                        </p:tgtEl>
                                      </p:cBhvr>
                                    </p:animEffect>
                                  </p:childTnLst>
                                </p:cTn>
                              </p:par>
                            </p:childTnLst>
                          </p:cTn>
                        </p:par>
                        <p:par>
                          <p:cTn id="60" fill="hold">
                            <p:stCondLst>
                              <p:cond delay="80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750" fill="hold"/>
                                        <p:tgtEl>
                                          <p:spTgt spid="24"/>
                                        </p:tgtEl>
                                        <p:attrNameLst>
                                          <p:attrName>ppt_w</p:attrName>
                                        </p:attrNameLst>
                                      </p:cBhvr>
                                      <p:tavLst>
                                        <p:tav tm="0">
                                          <p:val>
                                            <p:fltVal val="0"/>
                                          </p:val>
                                        </p:tav>
                                        <p:tav tm="100000">
                                          <p:val>
                                            <p:strVal val="#ppt_w"/>
                                          </p:val>
                                        </p:tav>
                                      </p:tavLst>
                                    </p:anim>
                                    <p:anim calcmode="lin" valueType="num">
                                      <p:cBhvr>
                                        <p:cTn id="64" dur="750" fill="hold"/>
                                        <p:tgtEl>
                                          <p:spTgt spid="24"/>
                                        </p:tgtEl>
                                        <p:attrNameLst>
                                          <p:attrName>ppt_h</p:attrName>
                                        </p:attrNameLst>
                                      </p:cBhvr>
                                      <p:tavLst>
                                        <p:tav tm="0">
                                          <p:val>
                                            <p:fltVal val="0"/>
                                          </p:val>
                                        </p:tav>
                                        <p:tav tm="100000">
                                          <p:val>
                                            <p:strVal val="#ppt_h"/>
                                          </p:val>
                                        </p:tav>
                                      </p:tavLst>
                                    </p:anim>
                                    <p:animEffect transition="in" filter="fade">
                                      <p:cBhvr>
                                        <p:cTn id="65" dur="750"/>
                                        <p:tgtEl>
                                          <p:spTgt spid="24"/>
                                        </p:tgtEl>
                                      </p:cBhvr>
                                    </p:animEffect>
                                  </p:childTnLst>
                                </p:cTn>
                              </p:par>
                              <p:par>
                                <p:cTn id="66" presetID="2" presetClass="entr" presetSubtype="4" fill="hold" nodeType="withEffect">
                                  <p:stCondLst>
                                    <p:cond delay="0"/>
                                  </p:stCondLst>
                                  <p:childTnLst>
                                    <p:set>
                                      <p:cBhvr>
                                        <p:cTn id="67" dur="1" fill="hold">
                                          <p:stCondLst>
                                            <p:cond delay="0"/>
                                          </p:stCondLst>
                                        </p:cTn>
                                        <p:tgtEl>
                                          <p:spTgt spid="43"/>
                                        </p:tgtEl>
                                        <p:attrNameLst>
                                          <p:attrName>style.visibility</p:attrName>
                                        </p:attrNameLst>
                                      </p:cBhvr>
                                      <p:to>
                                        <p:strVal val="visible"/>
                                      </p:to>
                                    </p:set>
                                    <p:anim calcmode="lin" valueType="num">
                                      <p:cBhvr additive="base">
                                        <p:cTn id="68" dur="750" fill="hold"/>
                                        <p:tgtEl>
                                          <p:spTgt spid="43"/>
                                        </p:tgtEl>
                                        <p:attrNameLst>
                                          <p:attrName>ppt_x</p:attrName>
                                        </p:attrNameLst>
                                      </p:cBhvr>
                                      <p:tavLst>
                                        <p:tav tm="0">
                                          <p:val>
                                            <p:strVal val="#ppt_x"/>
                                          </p:val>
                                        </p:tav>
                                        <p:tav tm="100000">
                                          <p:val>
                                            <p:strVal val="#ppt_x"/>
                                          </p:val>
                                        </p:tav>
                                      </p:tavLst>
                                    </p:anim>
                                    <p:anim calcmode="lin" valueType="num">
                                      <p:cBhvr additive="base">
                                        <p:cTn id="69" dur="750" fill="hold"/>
                                        <p:tgtEl>
                                          <p:spTgt spid="43"/>
                                        </p:tgtEl>
                                        <p:attrNameLst>
                                          <p:attrName>ppt_y</p:attrName>
                                        </p:attrNameLst>
                                      </p:cBhvr>
                                      <p:tavLst>
                                        <p:tav tm="0">
                                          <p:val>
                                            <p:strVal val="1+#ppt_h/2"/>
                                          </p:val>
                                        </p:tav>
                                        <p:tav tm="100000">
                                          <p:val>
                                            <p:strVal val="#ppt_y"/>
                                          </p:val>
                                        </p:tav>
                                      </p:tavLst>
                                    </p:anim>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1000"/>
                                        <p:tgtEl>
                                          <p:spTgt spid="28"/>
                                        </p:tgtEl>
                                      </p:cBhvr>
                                    </p:animEffect>
                                    <p:anim calcmode="lin" valueType="num">
                                      <p:cBhvr>
                                        <p:cTn id="74" dur="1000" fill="hold"/>
                                        <p:tgtEl>
                                          <p:spTgt spid="28"/>
                                        </p:tgtEl>
                                        <p:attrNameLst>
                                          <p:attrName>ppt_x</p:attrName>
                                        </p:attrNameLst>
                                      </p:cBhvr>
                                      <p:tavLst>
                                        <p:tav tm="0">
                                          <p:val>
                                            <p:strVal val="#ppt_x"/>
                                          </p:val>
                                        </p:tav>
                                        <p:tav tm="100000">
                                          <p:val>
                                            <p:strVal val="#ppt_x"/>
                                          </p:val>
                                        </p:tav>
                                      </p:tavLst>
                                    </p:anim>
                                    <p:anim calcmode="lin" valueType="num">
                                      <p:cBhvr>
                                        <p:cTn id="75" dur="1000" fill="hold"/>
                                        <p:tgtEl>
                                          <p:spTgt spid="28"/>
                                        </p:tgtEl>
                                        <p:attrNameLst>
                                          <p:attrName>ppt_y</p:attrName>
                                        </p:attrNameLst>
                                      </p:cBhvr>
                                      <p:tavLst>
                                        <p:tav tm="0">
                                          <p:val>
                                            <p:strVal val="#ppt_y+.1"/>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1000"/>
                                        <p:tgtEl>
                                          <p:spTgt spid="38"/>
                                        </p:tgtEl>
                                      </p:cBhvr>
                                    </p:animEffect>
                                    <p:anim calcmode="lin" valueType="num">
                                      <p:cBhvr>
                                        <p:cTn id="80" dur="1000" fill="hold"/>
                                        <p:tgtEl>
                                          <p:spTgt spid="38"/>
                                        </p:tgtEl>
                                        <p:attrNameLst>
                                          <p:attrName>ppt_x</p:attrName>
                                        </p:attrNameLst>
                                      </p:cBhvr>
                                      <p:tavLst>
                                        <p:tav tm="0">
                                          <p:val>
                                            <p:strVal val="#ppt_x"/>
                                          </p:val>
                                        </p:tav>
                                        <p:tav tm="100000">
                                          <p:val>
                                            <p:strVal val="#ppt_x"/>
                                          </p:val>
                                        </p:tav>
                                      </p:tavLst>
                                    </p:anim>
                                    <p:anim calcmode="lin" valueType="num">
                                      <p:cBhvr>
                                        <p:cTn id="81" dur="1000" fill="hold"/>
                                        <p:tgtEl>
                                          <p:spTgt spid="38"/>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22" presetClass="entr" presetSubtype="1"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up)">
                                      <p:cBhvr>
                                        <p:cTn id="85" dur="1000"/>
                                        <p:tgtEl>
                                          <p:spTgt spid="27"/>
                                        </p:tgtEl>
                                      </p:cBhvr>
                                    </p:animEffect>
                                  </p:childTnLst>
                                </p:cTn>
                              </p:par>
                            </p:childTnLst>
                          </p:cTn>
                        </p:par>
                        <p:par>
                          <p:cTn id="86" fill="hold">
                            <p:stCondLst>
                              <p:cond delay="11750"/>
                            </p:stCondLst>
                            <p:childTnLst>
                              <p:par>
                                <p:cTn id="87" presetID="53" presetClass="entr" presetSubtype="16" fill="hold" grpId="0" nodeType="afterEffect">
                                  <p:stCondLst>
                                    <p:cond delay="0"/>
                                  </p:stCondLst>
                                  <p:childTnLst>
                                    <p:set>
                                      <p:cBhvr>
                                        <p:cTn id="88" dur="1" fill="hold">
                                          <p:stCondLst>
                                            <p:cond delay="0"/>
                                          </p:stCondLst>
                                        </p:cTn>
                                        <p:tgtEl>
                                          <p:spTgt spid="31"/>
                                        </p:tgtEl>
                                        <p:attrNameLst>
                                          <p:attrName>style.visibility</p:attrName>
                                        </p:attrNameLst>
                                      </p:cBhvr>
                                      <p:to>
                                        <p:strVal val="visible"/>
                                      </p:to>
                                    </p:set>
                                    <p:anim calcmode="lin" valueType="num">
                                      <p:cBhvr>
                                        <p:cTn id="89" dur="750" fill="hold"/>
                                        <p:tgtEl>
                                          <p:spTgt spid="31"/>
                                        </p:tgtEl>
                                        <p:attrNameLst>
                                          <p:attrName>ppt_w</p:attrName>
                                        </p:attrNameLst>
                                      </p:cBhvr>
                                      <p:tavLst>
                                        <p:tav tm="0">
                                          <p:val>
                                            <p:fltVal val="0"/>
                                          </p:val>
                                        </p:tav>
                                        <p:tav tm="100000">
                                          <p:val>
                                            <p:strVal val="#ppt_w"/>
                                          </p:val>
                                        </p:tav>
                                      </p:tavLst>
                                    </p:anim>
                                    <p:anim calcmode="lin" valueType="num">
                                      <p:cBhvr>
                                        <p:cTn id="90" dur="750" fill="hold"/>
                                        <p:tgtEl>
                                          <p:spTgt spid="31"/>
                                        </p:tgtEl>
                                        <p:attrNameLst>
                                          <p:attrName>ppt_h</p:attrName>
                                        </p:attrNameLst>
                                      </p:cBhvr>
                                      <p:tavLst>
                                        <p:tav tm="0">
                                          <p:val>
                                            <p:fltVal val="0"/>
                                          </p:val>
                                        </p:tav>
                                        <p:tav tm="100000">
                                          <p:val>
                                            <p:strVal val="#ppt_h"/>
                                          </p:val>
                                        </p:tav>
                                      </p:tavLst>
                                    </p:anim>
                                    <p:animEffect transition="in" filter="fade">
                                      <p:cBhvr>
                                        <p:cTn id="91" dur="750"/>
                                        <p:tgtEl>
                                          <p:spTgt spid="31"/>
                                        </p:tgtEl>
                                      </p:cBhvr>
                                    </p:animEffect>
                                  </p:childTnLst>
                                </p:cTn>
                              </p:par>
                              <p:par>
                                <p:cTn id="92" presetID="2" presetClass="entr" presetSubtype="4" fill="hold" nodeType="with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additive="base">
                                        <p:cTn id="94" dur="750" fill="hold"/>
                                        <p:tgtEl>
                                          <p:spTgt spid="44"/>
                                        </p:tgtEl>
                                        <p:attrNameLst>
                                          <p:attrName>ppt_x</p:attrName>
                                        </p:attrNameLst>
                                      </p:cBhvr>
                                      <p:tavLst>
                                        <p:tav tm="0">
                                          <p:val>
                                            <p:strVal val="#ppt_x"/>
                                          </p:val>
                                        </p:tav>
                                        <p:tav tm="100000">
                                          <p:val>
                                            <p:strVal val="#ppt_x"/>
                                          </p:val>
                                        </p:tav>
                                      </p:tavLst>
                                    </p:anim>
                                    <p:anim calcmode="lin" valueType="num">
                                      <p:cBhvr additive="base">
                                        <p:cTn id="95" dur="750" fill="hold"/>
                                        <p:tgtEl>
                                          <p:spTgt spid="44"/>
                                        </p:tgtEl>
                                        <p:attrNameLst>
                                          <p:attrName>ppt_y</p:attrName>
                                        </p:attrNameLst>
                                      </p:cBhvr>
                                      <p:tavLst>
                                        <p:tav tm="0">
                                          <p:val>
                                            <p:strVal val="1+#ppt_h/2"/>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fade">
                                      <p:cBhvr>
                                        <p:cTn id="99" dur="1000"/>
                                        <p:tgtEl>
                                          <p:spTgt spid="35"/>
                                        </p:tgtEl>
                                      </p:cBhvr>
                                    </p:animEffect>
                                    <p:anim calcmode="lin" valueType="num">
                                      <p:cBhvr>
                                        <p:cTn id="100" dur="1000" fill="hold"/>
                                        <p:tgtEl>
                                          <p:spTgt spid="35"/>
                                        </p:tgtEl>
                                        <p:attrNameLst>
                                          <p:attrName>ppt_x</p:attrName>
                                        </p:attrNameLst>
                                      </p:cBhvr>
                                      <p:tavLst>
                                        <p:tav tm="0">
                                          <p:val>
                                            <p:strVal val="#ppt_x"/>
                                          </p:val>
                                        </p:tav>
                                        <p:tav tm="100000">
                                          <p:val>
                                            <p:strVal val="#ppt_x"/>
                                          </p:val>
                                        </p:tav>
                                      </p:tavLst>
                                    </p:anim>
                                    <p:anim calcmode="lin" valueType="num">
                                      <p:cBhvr>
                                        <p:cTn id="101" dur="1000" fill="hold"/>
                                        <p:tgtEl>
                                          <p:spTgt spid="3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fade">
                                      <p:cBhvr>
                                        <p:cTn id="105" dur="1000"/>
                                        <p:tgtEl>
                                          <p:spTgt spid="39"/>
                                        </p:tgtEl>
                                      </p:cBhvr>
                                    </p:animEffect>
                                    <p:anim calcmode="lin" valueType="num">
                                      <p:cBhvr>
                                        <p:cTn id="106" dur="1000" fill="hold"/>
                                        <p:tgtEl>
                                          <p:spTgt spid="39"/>
                                        </p:tgtEl>
                                        <p:attrNameLst>
                                          <p:attrName>ppt_x</p:attrName>
                                        </p:attrNameLst>
                                      </p:cBhvr>
                                      <p:tavLst>
                                        <p:tav tm="0">
                                          <p:val>
                                            <p:strVal val="#ppt_x"/>
                                          </p:val>
                                        </p:tav>
                                        <p:tav tm="100000">
                                          <p:val>
                                            <p:strVal val="#ppt_x"/>
                                          </p:val>
                                        </p:tav>
                                      </p:tavLst>
                                    </p:anim>
                                    <p:anim calcmode="lin" valueType="num">
                                      <p:cBhvr>
                                        <p:cTn id="107" dur="1000" fill="hold"/>
                                        <p:tgtEl>
                                          <p:spTgt spid="39"/>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22" presetClass="entr" presetSubtype="1"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up)">
                                      <p:cBhvr>
                                        <p:cTn id="111"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animBg="1"/>
      <p:bldP spid="12" grpId="0"/>
      <p:bldP spid="13" grpId="0"/>
      <p:bldP spid="17" grpId="0" animBg="1"/>
      <p:bldP spid="20" grpId="0"/>
      <p:bldP spid="21" grpId="0"/>
      <p:bldP spid="24" grpId="0" animBg="1"/>
      <p:bldP spid="27" grpId="0"/>
      <p:bldP spid="28" grpId="0"/>
      <p:bldP spid="31" grpId="0" animBg="1"/>
      <p:bldP spid="34" grpId="0"/>
      <p:bldP spid="35" grpId="0"/>
      <p:bldP spid="38" grpId="0" animBg="1"/>
      <p:bldP spid="39" grpId="0" animBg="1"/>
      <p:bldP spid="4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C7FA8C8A-E5FF-47AE-A613-53DFF2E40BE8}"/>
              </a:ext>
            </a:extLst>
          </p:cNvPr>
          <p:cNvSpPr/>
          <p:nvPr/>
        </p:nvSpPr>
        <p:spPr>
          <a:xfrm>
            <a:off x="10668000"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6D9B12A4-FABE-4A37-BDC4-FDB476776543}"/>
              </a:ext>
            </a:extLst>
          </p:cNvPr>
          <p:cNvGrpSpPr/>
          <p:nvPr/>
        </p:nvGrpSpPr>
        <p:grpSpPr>
          <a:xfrm>
            <a:off x="10665109" y="2832066"/>
            <a:ext cx="917291" cy="3304190"/>
            <a:chOff x="10665109" y="2832066"/>
            <a:chExt cx="917291" cy="3304190"/>
          </a:xfrm>
          <a:solidFill>
            <a:srgbClr val="564267"/>
          </a:solidFill>
        </p:grpSpPr>
        <p:grpSp>
          <p:nvGrpSpPr>
            <p:cNvPr id="15" name="Group 14">
              <a:extLst>
                <a:ext uri="{FF2B5EF4-FFF2-40B4-BE49-F238E27FC236}">
                  <a16:creationId xmlns:a16="http://schemas.microsoft.com/office/drawing/2014/main" id="{FFB06AF7-CA6B-4ADF-B4B4-062DFF4268DB}"/>
                </a:ext>
              </a:extLst>
            </p:cNvPr>
            <p:cNvGrpSpPr/>
            <p:nvPr/>
          </p:nvGrpSpPr>
          <p:grpSpPr>
            <a:xfrm>
              <a:off x="10668000" y="2832066"/>
              <a:ext cx="914400" cy="3304190"/>
              <a:chOff x="3048000" y="1310640"/>
              <a:chExt cx="914400" cy="4738861"/>
            </a:xfrm>
            <a:grpFill/>
          </p:grpSpPr>
          <p:sp>
            <p:nvSpPr>
              <p:cNvPr id="9" name="Oval 8">
                <a:extLst>
                  <a:ext uri="{FF2B5EF4-FFF2-40B4-BE49-F238E27FC236}">
                    <a16:creationId xmlns:a16="http://schemas.microsoft.com/office/drawing/2014/main" id="{8F28A4CB-4C62-49BB-8F2A-957BB096DA2B}"/>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AD8BC3D4-6684-4D22-A9D5-BC0BFF6D7377}"/>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Text Box 10">
              <a:extLst>
                <a:ext uri="{FF2B5EF4-FFF2-40B4-BE49-F238E27FC236}">
                  <a16:creationId xmlns:a16="http://schemas.microsoft.com/office/drawing/2014/main" id="{805000AF-2BF0-4F25-9CE1-5B710BE4B8F4}"/>
                </a:ext>
              </a:extLst>
            </p:cNvPr>
            <p:cNvSpPr txBox="1">
              <a:spLocks noChangeArrowheads="1"/>
            </p:cNvSpPr>
            <p:nvPr/>
          </p:nvSpPr>
          <p:spPr bwMode="auto">
            <a:xfrm>
              <a:off x="10665109" y="3073547"/>
              <a:ext cx="914401" cy="430887"/>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56%</a:t>
              </a:r>
              <a:endParaRPr lang="en-US" sz="2400" dirty="0">
                <a:solidFill>
                  <a:schemeClr val="bg1"/>
                </a:solidFill>
                <a:latin typeface="Lato"/>
              </a:endParaRPr>
            </a:p>
          </p:txBody>
        </p:sp>
      </p:grpSp>
      <p:sp>
        <p:nvSpPr>
          <p:cNvPr id="45" name="Freeform: Shape 44">
            <a:extLst>
              <a:ext uri="{FF2B5EF4-FFF2-40B4-BE49-F238E27FC236}">
                <a16:creationId xmlns:a16="http://schemas.microsoft.com/office/drawing/2014/main" id="{E2FBC4F8-B202-4006-9E62-A25638DB5A66}"/>
              </a:ext>
            </a:extLst>
          </p:cNvPr>
          <p:cNvSpPr/>
          <p:nvPr/>
        </p:nvSpPr>
        <p:spPr>
          <a:xfrm>
            <a:off x="9397232"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430EFEFB-A076-4288-B70A-0B9160A10F05}"/>
              </a:ext>
            </a:extLst>
          </p:cNvPr>
          <p:cNvGrpSpPr/>
          <p:nvPr/>
        </p:nvGrpSpPr>
        <p:grpSpPr>
          <a:xfrm>
            <a:off x="9397232" y="1752600"/>
            <a:ext cx="914401" cy="4383656"/>
            <a:chOff x="3048000" y="3048000"/>
            <a:chExt cx="914401" cy="3048000"/>
          </a:xfrm>
          <a:solidFill>
            <a:srgbClr val="D34132"/>
          </a:solidFill>
        </p:grpSpPr>
        <p:grpSp>
          <p:nvGrpSpPr>
            <p:cNvPr id="51" name="Group 50">
              <a:extLst>
                <a:ext uri="{FF2B5EF4-FFF2-40B4-BE49-F238E27FC236}">
                  <a16:creationId xmlns:a16="http://schemas.microsoft.com/office/drawing/2014/main" id="{E8F93816-AED7-44DD-9639-1F58FFEB22F2}"/>
                </a:ext>
              </a:extLst>
            </p:cNvPr>
            <p:cNvGrpSpPr/>
            <p:nvPr/>
          </p:nvGrpSpPr>
          <p:grpSpPr>
            <a:xfrm>
              <a:off x="3048000" y="3048000"/>
              <a:ext cx="914400" cy="3048000"/>
              <a:chOff x="3048000" y="1310640"/>
              <a:chExt cx="914400" cy="4738861"/>
            </a:xfrm>
            <a:grpFill/>
          </p:grpSpPr>
          <p:sp>
            <p:nvSpPr>
              <p:cNvPr id="53" name="Oval 52">
                <a:extLst>
                  <a:ext uri="{FF2B5EF4-FFF2-40B4-BE49-F238E27FC236}">
                    <a16:creationId xmlns:a16="http://schemas.microsoft.com/office/drawing/2014/main" id="{6B4DF1EE-8038-4AE9-8CEF-467BA9340924}"/>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9BFB99EC-1EDB-4FD0-B3A3-0B22AA6D78F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Text Box 10">
              <a:extLst>
                <a:ext uri="{FF2B5EF4-FFF2-40B4-BE49-F238E27FC236}">
                  <a16:creationId xmlns:a16="http://schemas.microsoft.com/office/drawing/2014/main" id="{9C874F07-EECC-4D32-B95B-9CC4F6BF6D28}"/>
                </a:ext>
              </a:extLst>
            </p:cNvPr>
            <p:cNvSpPr txBox="1">
              <a:spLocks noChangeArrowheads="1"/>
            </p:cNvSpPr>
            <p:nvPr/>
          </p:nvSpPr>
          <p:spPr bwMode="auto">
            <a:xfrm>
              <a:off x="3048000" y="3195743"/>
              <a:ext cx="914401" cy="299600"/>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89%</a:t>
              </a:r>
              <a:endParaRPr lang="en-US" sz="2400" dirty="0">
                <a:solidFill>
                  <a:schemeClr val="bg1"/>
                </a:solidFill>
                <a:latin typeface="Lato"/>
              </a:endParaRPr>
            </a:p>
          </p:txBody>
        </p:sp>
      </p:grpSp>
      <p:sp>
        <p:nvSpPr>
          <p:cNvPr id="56" name="Freeform: Shape 55">
            <a:extLst>
              <a:ext uri="{FF2B5EF4-FFF2-40B4-BE49-F238E27FC236}">
                <a16:creationId xmlns:a16="http://schemas.microsoft.com/office/drawing/2014/main" id="{BDC887B8-4BC8-44F3-A15B-097E1A93B659}"/>
              </a:ext>
            </a:extLst>
          </p:cNvPr>
          <p:cNvSpPr/>
          <p:nvPr/>
        </p:nvSpPr>
        <p:spPr>
          <a:xfrm>
            <a:off x="8126464" y="1361782"/>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C61BB083-D7FD-4924-B1EB-9CEC3FB77FC1}"/>
              </a:ext>
            </a:extLst>
          </p:cNvPr>
          <p:cNvGrpSpPr/>
          <p:nvPr/>
        </p:nvGrpSpPr>
        <p:grpSpPr>
          <a:xfrm>
            <a:off x="8126464" y="3505200"/>
            <a:ext cx="914401" cy="2641942"/>
            <a:chOff x="3048000" y="3048000"/>
            <a:chExt cx="914401" cy="3048000"/>
          </a:xfrm>
          <a:solidFill>
            <a:srgbClr val="EF9D27"/>
          </a:solidFill>
        </p:grpSpPr>
        <p:grpSp>
          <p:nvGrpSpPr>
            <p:cNvPr id="62" name="Group 61">
              <a:extLst>
                <a:ext uri="{FF2B5EF4-FFF2-40B4-BE49-F238E27FC236}">
                  <a16:creationId xmlns:a16="http://schemas.microsoft.com/office/drawing/2014/main" id="{3B20CED4-A16D-46C7-A5CE-D7FE36BBEA8D}"/>
                </a:ext>
              </a:extLst>
            </p:cNvPr>
            <p:cNvGrpSpPr/>
            <p:nvPr/>
          </p:nvGrpSpPr>
          <p:grpSpPr>
            <a:xfrm>
              <a:off x="3048000" y="3048000"/>
              <a:ext cx="914400" cy="3048000"/>
              <a:chOff x="3048000" y="1310640"/>
              <a:chExt cx="914400" cy="4738861"/>
            </a:xfrm>
            <a:grpFill/>
          </p:grpSpPr>
          <p:sp>
            <p:nvSpPr>
              <p:cNvPr id="64" name="Oval 63">
                <a:extLst>
                  <a:ext uri="{FF2B5EF4-FFF2-40B4-BE49-F238E27FC236}">
                    <a16:creationId xmlns:a16="http://schemas.microsoft.com/office/drawing/2014/main" id="{7D56E072-A769-434B-A721-F63609D748F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64">
                <a:extLst>
                  <a:ext uri="{FF2B5EF4-FFF2-40B4-BE49-F238E27FC236}">
                    <a16:creationId xmlns:a16="http://schemas.microsoft.com/office/drawing/2014/main" id="{CE138F02-7272-490F-ABC9-0ACD9CF340C6}"/>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 Box 10">
              <a:extLst>
                <a:ext uri="{FF2B5EF4-FFF2-40B4-BE49-F238E27FC236}">
                  <a16:creationId xmlns:a16="http://schemas.microsoft.com/office/drawing/2014/main" id="{385E3732-E2D4-41E6-9294-777377C97DDF}"/>
                </a:ext>
              </a:extLst>
            </p:cNvPr>
            <p:cNvSpPr txBox="1">
              <a:spLocks noChangeArrowheads="1"/>
            </p:cNvSpPr>
            <p:nvPr/>
          </p:nvSpPr>
          <p:spPr bwMode="auto">
            <a:xfrm>
              <a:off x="3048000" y="3195744"/>
              <a:ext cx="914401" cy="497113"/>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32%</a:t>
              </a:r>
              <a:endParaRPr lang="en-US" sz="2400" dirty="0">
                <a:solidFill>
                  <a:schemeClr val="bg1"/>
                </a:solidFill>
                <a:latin typeface="Lato"/>
              </a:endParaRPr>
            </a:p>
          </p:txBody>
        </p:sp>
      </p:grpSp>
      <p:sp>
        <p:nvSpPr>
          <p:cNvPr id="67" name="Freeform: Shape 66">
            <a:extLst>
              <a:ext uri="{FF2B5EF4-FFF2-40B4-BE49-F238E27FC236}">
                <a16:creationId xmlns:a16="http://schemas.microsoft.com/office/drawing/2014/main" id="{F0B2A4F5-DB21-4850-9391-7929CBB93A20}"/>
              </a:ext>
            </a:extLst>
          </p:cNvPr>
          <p:cNvSpPr/>
          <p:nvPr/>
        </p:nvSpPr>
        <p:spPr>
          <a:xfrm>
            <a:off x="6847559"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0F00C2B-9FCB-410B-8E2E-4F51AD4C0C1B}"/>
              </a:ext>
            </a:extLst>
          </p:cNvPr>
          <p:cNvGrpSpPr/>
          <p:nvPr/>
        </p:nvGrpSpPr>
        <p:grpSpPr>
          <a:xfrm>
            <a:off x="6847559" y="2209800"/>
            <a:ext cx="914401" cy="3948228"/>
            <a:chOff x="3048000" y="3048000"/>
            <a:chExt cx="914401" cy="3048000"/>
          </a:xfrm>
          <a:solidFill>
            <a:srgbClr val="189A80"/>
          </a:solidFill>
        </p:grpSpPr>
        <p:grpSp>
          <p:nvGrpSpPr>
            <p:cNvPr id="73" name="Group 72">
              <a:extLst>
                <a:ext uri="{FF2B5EF4-FFF2-40B4-BE49-F238E27FC236}">
                  <a16:creationId xmlns:a16="http://schemas.microsoft.com/office/drawing/2014/main" id="{DAA39C29-00E9-47BA-B87E-4FF23711569B}"/>
                </a:ext>
              </a:extLst>
            </p:cNvPr>
            <p:cNvGrpSpPr/>
            <p:nvPr/>
          </p:nvGrpSpPr>
          <p:grpSpPr>
            <a:xfrm>
              <a:off x="3048000" y="3048000"/>
              <a:ext cx="914400" cy="3048000"/>
              <a:chOff x="3048000" y="1310640"/>
              <a:chExt cx="914400" cy="4738861"/>
            </a:xfrm>
            <a:grpFill/>
          </p:grpSpPr>
          <p:sp>
            <p:nvSpPr>
              <p:cNvPr id="75" name="Oval 74">
                <a:extLst>
                  <a:ext uri="{FF2B5EF4-FFF2-40B4-BE49-F238E27FC236}">
                    <a16:creationId xmlns:a16="http://schemas.microsoft.com/office/drawing/2014/main" id="{FB317D08-BBC0-46EC-A2FF-C8C5417CB2E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a:extLst>
                  <a:ext uri="{FF2B5EF4-FFF2-40B4-BE49-F238E27FC236}">
                    <a16:creationId xmlns:a16="http://schemas.microsoft.com/office/drawing/2014/main" id="{7D13C710-ACEF-4BCA-A202-1E86C63DD188}"/>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Text Box 10">
              <a:extLst>
                <a:ext uri="{FF2B5EF4-FFF2-40B4-BE49-F238E27FC236}">
                  <a16:creationId xmlns:a16="http://schemas.microsoft.com/office/drawing/2014/main" id="{016985F4-8662-4E52-A111-F0E7F6001E3A}"/>
                </a:ext>
              </a:extLst>
            </p:cNvPr>
            <p:cNvSpPr txBox="1">
              <a:spLocks noChangeArrowheads="1"/>
            </p:cNvSpPr>
            <p:nvPr/>
          </p:nvSpPr>
          <p:spPr bwMode="auto">
            <a:xfrm>
              <a:off x="3048000" y="3195743"/>
              <a:ext cx="914401" cy="332641"/>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73%</a:t>
              </a:r>
              <a:endParaRPr lang="en-US" sz="2400" dirty="0">
                <a:solidFill>
                  <a:schemeClr val="bg1"/>
                </a:solidFill>
                <a:latin typeface="Lato"/>
              </a:endParaRPr>
            </a:p>
          </p:txBody>
        </p:sp>
      </p:grpSp>
      <p:sp>
        <p:nvSpPr>
          <p:cNvPr id="78" name="Freeform: Shape 77">
            <a:extLst>
              <a:ext uri="{FF2B5EF4-FFF2-40B4-BE49-F238E27FC236}">
                <a16:creationId xmlns:a16="http://schemas.microsoft.com/office/drawing/2014/main" id="{D8095C16-A44E-434B-938C-FC1D109056A2}"/>
              </a:ext>
            </a:extLst>
          </p:cNvPr>
          <p:cNvSpPr/>
          <p:nvPr/>
        </p:nvSpPr>
        <p:spPr>
          <a:xfrm>
            <a:off x="5546952"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36B5C8A3-A889-4760-98D0-0E55AA8B3ACB}"/>
              </a:ext>
            </a:extLst>
          </p:cNvPr>
          <p:cNvGrpSpPr/>
          <p:nvPr/>
        </p:nvGrpSpPr>
        <p:grpSpPr>
          <a:xfrm>
            <a:off x="5546952" y="3110028"/>
            <a:ext cx="914401" cy="3048000"/>
            <a:chOff x="3048000" y="3048000"/>
            <a:chExt cx="914401" cy="3048000"/>
          </a:xfrm>
          <a:solidFill>
            <a:srgbClr val="34738D"/>
          </a:solidFill>
        </p:grpSpPr>
        <p:grpSp>
          <p:nvGrpSpPr>
            <p:cNvPr id="84" name="Group 83">
              <a:extLst>
                <a:ext uri="{FF2B5EF4-FFF2-40B4-BE49-F238E27FC236}">
                  <a16:creationId xmlns:a16="http://schemas.microsoft.com/office/drawing/2014/main" id="{A5780319-77A2-4415-AA7F-2B34CDCCA05C}"/>
                </a:ext>
              </a:extLst>
            </p:cNvPr>
            <p:cNvGrpSpPr/>
            <p:nvPr/>
          </p:nvGrpSpPr>
          <p:grpSpPr>
            <a:xfrm>
              <a:off x="3048000" y="3048000"/>
              <a:ext cx="914400" cy="3048000"/>
              <a:chOff x="3048000" y="1310640"/>
              <a:chExt cx="914400" cy="4738861"/>
            </a:xfrm>
            <a:grpFill/>
          </p:grpSpPr>
          <p:sp>
            <p:nvSpPr>
              <p:cNvPr id="86" name="Oval 85">
                <a:extLst>
                  <a:ext uri="{FF2B5EF4-FFF2-40B4-BE49-F238E27FC236}">
                    <a16:creationId xmlns:a16="http://schemas.microsoft.com/office/drawing/2014/main" id="{9B5B5595-AA13-4175-B255-014C40DAFD39}"/>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Rectangle 86">
                <a:extLst>
                  <a:ext uri="{FF2B5EF4-FFF2-40B4-BE49-F238E27FC236}">
                    <a16:creationId xmlns:a16="http://schemas.microsoft.com/office/drawing/2014/main" id="{BC5A2FD1-C8AD-4F3D-982E-31C2389A1EA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 Box 10">
              <a:extLst>
                <a:ext uri="{FF2B5EF4-FFF2-40B4-BE49-F238E27FC236}">
                  <a16:creationId xmlns:a16="http://schemas.microsoft.com/office/drawing/2014/main" id="{CDBD56B8-1EB8-4A52-8933-ED28F5CDF884}"/>
                </a:ext>
              </a:extLst>
            </p:cNvPr>
            <p:cNvSpPr txBox="1">
              <a:spLocks noChangeArrowheads="1"/>
            </p:cNvSpPr>
            <p:nvPr/>
          </p:nvSpPr>
          <p:spPr bwMode="auto">
            <a:xfrm>
              <a:off x="3048000" y="3195743"/>
              <a:ext cx="914401" cy="430887"/>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47%</a:t>
              </a:r>
              <a:endParaRPr lang="en-US" sz="2400" dirty="0">
                <a:solidFill>
                  <a:schemeClr val="bg1"/>
                </a:solidFill>
                <a:latin typeface="Lato"/>
              </a:endParaRPr>
            </a:p>
          </p:txBody>
        </p:sp>
      </p:grpSp>
      <p:grpSp>
        <p:nvGrpSpPr>
          <p:cNvPr id="80" name="Group 79">
            <a:extLst>
              <a:ext uri="{FF2B5EF4-FFF2-40B4-BE49-F238E27FC236}">
                <a16:creationId xmlns:a16="http://schemas.microsoft.com/office/drawing/2014/main" id="{04B60512-524A-494B-9F83-53997F844451}"/>
              </a:ext>
            </a:extLst>
          </p:cNvPr>
          <p:cNvGrpSpPr/>
          <p:nvPr/>
        </p:nvGrpSpPr>
        <p:grpSpPr>
          <a:xfrm>
            <a:off x="5546952" y="5015028"/>
            <a:ext cx="914400" cy="1356360"/>
            <a:chOff x="6781800" y="2978742"/>
            <a:chExt cx="914400" cy="1356360"/>
          </a:xfrm>
        </p:grpSpPr>
        <p:sp>
          <p:nvSpPr>
            <p:cNvPr id="81" name="Freeform: Shape 80">
              <a:extLst>
                <a:ext uri="{FF2B5EF4-FFF2-40B4-BE49-F238E27FC236}">
                  <a16:creationId xmlns:a16="http://schemas.microsoft.com/office/drawing/2014/main" id="{8AE60367-BFF8-4127-A1FC-368B6B528F8B}"/>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 Box 10">
              <a:extLst>
                <a:ext uri="{FF2B5EF4-FFF2-40B4-BE49-F238E27FC236}">
                  <a16:creationId xmlns:a16="http://schemas.microsoft.com/office/drawing/2014/main" id="{E210D56E-07F6-4227-BEA7-62C0ED6685F0}"/>
                </a:ext>
              </a:extLst>
            </p:cNvPr>
            <p:cNvSpPr txBox="1">
              <a:spLocks noChangeArrowheads="1"/>
            </p:cNvSpPr>
            <p:nvPr/>
          </p:nvSpPr>
          <p:spPr bwMode="auto">
            <a:xfrm rot="16200000">
              <a:off x="6803313" y="34645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83" name="Freeform 171">
              <a:extLst>
                <a:ext uri="{FF2B5EF4-FFF2-40B4-BE49-F238E27FC236}">
                  <a16:creationId xmlns:a16="http://schemas.microsoft.com/office/drawing/2014/main" id="{B0CB586A-B04D-4320-B1B0-DF4A2455E770}"/>
                </a:ext>
              </a:extLst>
            </p:cNvPr>
            <p:cNvSpPr>
              <a:spLocks noChangeAspect="1" noEditPoints="1"/>
            </p:cNvSpPr>
            <p:nvPr/>
          </p:nvSpPr>
          <p:spPr bwMode="auto">
            <a:xfrm>
              <a:off x="6859420" y="3258951"/>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90" name="Group 89">
            <a:extLst>
              <a:ext uri="{FF2B5EF4-FFF2-40B4-BE49-F238E27FC236}">
                <a16:creationId xmlns:a16="http://schemas.microsoft.com/office/drawing/2014/main" id="{10153BD2-3324-4DF0-B613-CAA34A54B9D2}"/>
              </a:ext>
            </a:extLst>
          </p:cNvPr>
          <p:cNvGrpSpPr/>
          <p:nvPr/>
        </p:nvGrpSpPr>
        <p:grpSpPr>
          <a:xfrm>
            <a:off x="9397232" y="4993256"/>
            <a:ext cx="914400" cy="1356360"/>
            <a:chOff x="9397232" y="4993256"/>
            <a:chExt cx="914400" cy="1356360"/>
          </a:xfrm>
        </p:grpSpPr>
        <p:sp>
          <p:nvSpPr>
            <p:cNvPr id="48" name="Freeform: Shape 47">
              <a:extLst>
                <a:ext uri="{FF2B5EF4-FFF2-40B4-BE49-F238E27FC236}">
                  <a16:creationId xmlns:a16="http://schemas.microsoft.com/office/drawing/2014/main" id="{4CDA8189-FB31-4D84-9BDE-479835F86978}"/>
                </a:ext>
              </a:extLst>
            </p:cNvPr>
            <p:cNvSpPr/>
            <p:nvPr/>
          </p:nvSpPr>
          <p:spPr>
            <a:xfrm rot="16200000">
              <a:off x="9176252"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9CE85EE0-0134-40F3-B328-463CA65414CD}"/>
                </a:ext>
              </a:extLst>
            </p:cNvPr>
            <p:cNvSpPr txBox="1">
              <a:spLocks noChangeArrowheads="1"/>
            </p:cNvSpPr>
            <p:nvPr/>
          </p:nvSpPr>
          <p:spPr bwMode="auto">
            <a:xfrm rot="16200000">
              <a:off x="9418745"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1" name="Freeform 131">
              <a:extLst>
                <a:ext uri="{FF2B5EF4-FFF2-40B4-BE49-F238E27FC236}">
                  <a16:creationId xmlns:a16="http://schemas.microsoft.com/office/drawing/2014/main" id="{7E2AB644-00F6-4756-8CF9-23EEECCFA2C5}"/>
                </a:ext>
              </a:extLst>
            </p:cNvPr>
            <p:cNvSpPr>
              <a:spLocks noChangeAspect="1" noEditPoints="1"/>
            </p:cNvSpPr>
            <p:nvPr/>
          </p:nvSpPr>
          <p:spPr bwMode="auto">
            <a:xfrm>
              <a:off x="9492738" y="5282174"/>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grpSp>
        <p:nvGrpSpPr>
          <p:cNvPr id="88" name="Group 87">
            <a:extLst>
              <a:ext uri="{FF2B5EF4-FFF2-40B4-BE49-F238E27FC236}">
                <a16:creationId xmlns:a16="http://schemas.microsoft.com/office/drawing/2014/main" id="{1DD69E59-12D6-4786-8B9E-125906BA1C0F}"/>
              </a:ext>
            </a:extLst>
          </p:cNvPr>
          <p:cNvGrpSpPr/>
          <p:nvPr/>
        </p:nvGrpSpPr>
        <p:grpSpPr>
          <a:xfrm>
            <a:off x="6847559" y="5015028"/>
            <a:ext cx="914400" cy="1356360"/>
            <a:chOff x="6847559" y="5015028"/>
            <a:chExt cx="914400" cy="1356360"/>
          </a:xfrm>
        </p:grpSpPr>
        <p:sp>
          <p:nvSpPr>
            <p:cNvPr id="70" name="Freeform: Shape 69">
              <a:extLst>
                <a:ext uri="{FF2B5EF4-FFF2-40B4-BE49-F238E27FC236}">
                  <a16:creationId xmlns:a16="http://schemas.microsoft.com/office/drawing/2014/main" id="{B7D36397-9A70-46F5-98E9-FA2373429A48}"/>
                </a:ext>
              </a:extLst>
            </p:cNvPr>
            <p:cNvSpPr/>
            <p:nvPr/>
          </p:nvSpPr>
          <p:spPr>
            <a:xfrm rot="16200000">
              <a:off x="6626579" y="5236008"/>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4313C4B2-F883-4CE9-9475-02951473ABD9}"/>
                </a:ext>
              </a:extLst>
            </p:cNvPr>
            <p:cNvSpPr txBox="1">
              <a:spLocks noChangeArrowheads="1"/>
            </p:cNvSpPr>
            <p:nvPr/>
          </p:nvSpPr>
          <p:spPr bwMode="auto">
            <a:xfrm rot="16200000">
              <a:off x="6869072" y="550084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grpSp>
          <p:nvGrpSpPr>
            <p:cNvPr id="22" name="Group 83">
              <a:extLst>
                <a:ext uri="{FF2B5EF4-FFF2-40B4-BE49-F238E27FC236}">
                  <a16:creationId xmlns:a16="http://schemas.microsoft.com/office/drawing/2014/main" id="{39E60713-0212-481D-8E98-4DC603D96C21}"/>
                </a:ext>
              </a:extLst>
            </p:cNvPr>
            <p:cNvGrpSpPr>
              <a:grpSpLocks noChangeAspect="1"/>
            </p:cNvGrpSpPr>
            <p:nvPr/>
          </p:nvGrpSpPr>
          <p:grpSpPr>
            <a:xfrm>
              <a:off x="6994853" y="5306123"/>
              <a:ext cx="196215" cy="320040"/>
              <a:chOff x="3916363" y="1987550"/>
              <a:chExt cx="163513" cy="266700"/>
            </a:xfrm>
            <a:solidFill>
              <a:schemeClr val="bg2">
                <a:lumMod val="50000"/>
              </a:schemeClr>
            </a:solidFill>
            <a:effectLst/>
          </p:grpSpPr>
          <p:sp>
            <p:nvSpPr>
              <p:cNvPr id="23" name="Freeform 39">
                <a:extLst>
                  <a:ext uri="{FF2B5EF4-FFF2-40B4-BE49-F238E27FC236}">
                    <a16:creationId xmlns:a16="http://schemas.microsoft.com/office/drawing/2014/main" id="{F8346ABD-B1EF-4169-B71C-D3E08FA37F4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0DA87FB0-7147-41A5-96CB-E709F2771162}"/>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F6F9B657-A185-4379-AAF5-EF0A9F283E2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430D5066-0CE0-4577-8357-A950A8505E58}"/>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9" name="Group 88">
            <a:extLst>
              <a:ext uri="{FF2B5EF4-FFF2-40B4-BE49-F238E27FC236}">
                <a16:creationId xmlns:a16="http://schemas.microsoft.com/office/drawing/2014/main" id="{C37672D7-A55B-4472-A485-7DEC8F6371C4}"/>
              </a:ext>
            </a:extLst>
          </p:cNvPr>
          <p:cNvGrpSpPr/>
          <p:nvPr/>
        </p:nvGrpSpPr>
        <p:grpSpPr>
          <a:xfrm>
            <a:off x="8126464" y="5004142"/>
            <a:ext cx="914400" cy="1356360"/>
            <a:chOff x="8126464" y="5004142"/>
            <a:chExt cx="914400" cy="1356360"/>
          </a:xfrm>
        </p:grpSpPr>
        <p:sp>
          <p:nvSpPr>
            <p:cNvPr id="59" name="Freeform: Shape 58">
              <a:extLst>
                <a:ext uri="{FF2B5EF4-FFF2-40B4-BE49-F238E27FC236}">
                  <a16:creationId xmlns:a16="http://schemas.microsoft.com/office/drawing/2014/main" id="{6CD3481A-DE03-4714-BB07-4E6B14DCDFB6}"/>
                </a:ext>
              </a:extLst>
            </p:cNvPr>
            <p:cNvSpPr/>
            <p:nvPr/>
          </p:nvSpPr>
          <p:spPr>
            <a:xfrm rot="16200000">
              <a:off x="7905484" y="52251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F295D208-4DE6-4AC1-9BB3-6BDF9F06EEFB}"/>
                </a:ext>
              </a:extLst>
            </p:cNvPr>
            <p:cNvSpPr txBox="1">
              <a:spLocks noChangeArrowheads="1"/>
            </p:cNvSpPr>
            <p:nvPr/>
          </p:nvSpPr>
          <p:spPr bwMode="auto">
            <a:xfrm rot="16200000">
              <a:off x="8147977" y="54899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7" name="Freeform 101">
              <a:extLst>
                <a:ext uri="{FF2B5EF4-FFF2-40B4-BE49-F238E27FC236}">
                  <a16:creationId xmlns:a16="http://schemas.microsoft.com/office/drawing/2014/main" id="{E7B9B194-B568-45F2-9B77-28C185C1BB33}"/>
                </a:ext>
              </a:extLst>
            </p:cNvPr>
            <p:cNvSpPr>
              <a:spLocks noChangeAspect="1" noEditPoints="1"/>
            </p:cNvSpPr>
            <p:nvPr/>
          </p:nvSpPr>
          <p:spPr bwMode="auto">
            <a:xfrm>
              <a:off x="8214677" y="5306123"/>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a:extLst>
              <a:ext uri="{FF2B5EF4-FFF2-40B4-BE49-F238E27FC236}">
                <a16:creationId xmlns:a16="http://schemas.microsoft.com/office/drawing/2014/main" id="{E0AF136C-B013-4240-8C83-2DFB5E4437AD}"/>
              </a:ext>
            </a:extLst>
          </p:cNvPr>
          <p:cNvGrpSpPr/>
          <p:nvPr/>
        </p:nvGrpSpPr>
        <p:grpSpPr>
          <a:xfrm>
            <a:off x="10668000" y="4993256"/>
            <a:ext cx="914400" cy="1356360"/>
            <a:chOff x="10668000" y="4993256"/>
            <a:chExt cx="914400" cy="1356360"/>
          </a:xfrm>
        </p:grpSpPr>
        <p:sp>
          <p:nvSpPr>
            <p:cNvPr id="39" name="Freeform: Shape 38">
              <a:extLst>
                <a:ext uri="{FF2B5EF4-FFF2-40B4-BE49-F238E27FC236}">
                  <a16:creationId xmlns:a16="http://schemas.microsoft.com/office/drawing/2014/main" id="{C9F28FB8-48EA-46C5-8BFA-811149250C41}"/>
                </a:ext>
              </a:extLst>
            </p:cNvPr>
            <p:cNvSpPr/>
            <p:nvPr/>
          </p:nvSpPr>
          <p:spPr>
            <a:xfrm rot="16200000">
              <a:off x="10447020"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89D23C7F-8AE6-4359-B70B-796912AEF5C1}"/>
                </a:ext>
              </a:extLst>
            </p:cNvPr>
            <p:cNvSpPr txBox="1">
              <a:spLocks noChangeArrowheads="1"/>
            </p:cNvSpPr>
            <p:nvPr/>
          </p:nvSpPr>
          <p:spPr bwMode="auto">
            <a:xfrm rot="16200000">
              <a:off x="10689513"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8" name="Freeform 91">
              <a:extLst>
                <a:ext uri="{FF2B5EF4-FFF2-40B4-BE49-F238E27FC236}">
                  <a16:creationId xmlns:a16="http://schemas.microsoft.com/office/drawing/2014/main" id="{9A856CDF-84F3-4CE8-9690-2DA1B7A06E6A}"/>
                </a:ext>
              </a:extLst>
            </p:cNvPr>
            <p:cNvSpPr>
              <a:spLocks noChangeAspect="1" noEditPoints="1"/>
            </p:cNvSpPr>
            <p:nvPr/>
          </p:nvSpPr>
          <p:spPr bwMode="auto">
            <a:xfrm>
              <a:off x="10755136" y="5290860"/>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3" name="TextBox 92">
            <a:extLst>
              <a:ext uri="{FF2B5EF4-FFF2-40B4-BE49-F238E27FC236}">
                <a16:creationId xmlns:a16="http://schemas.microsoft.com/office/drawing/2014/main" id="{2B9A9482-15B4-4C35-A4EE-B0E10C157DE2}"/>
              </a:ext>
            </a:extLst>
          </p:cNvPr>
          <p:cNvSpPr txBox="1"/>
          <p:nvPr/>
        </p:nvSpPr>
        <p:spPr>
          <a:xfrm>
            <a:off x="5546952" y="608939"/>
            <a:ext cx="911581" cy="738664"/>
          </a:xfrm>
          <a:prstGeom prst="rect">
            <a:avLst/>
          </a:prstGeom>
          <a:noFill/>
        </p:spPr>
        <p:txBody>
          <a:bodyPr wrap="square" rtlCol="0">
            <a:spAutoFit/>
          </a:bodyPr>
          <a:lstStyle/>
          <a:p>
            <a:pPr algn="ctr"/>
            <a:r>
              <a:rPr lang="en-US" sz="3000" b="1" dirty="0">
                <a:solidFill>
                  <a:srgbClr val="34738D"/>
                </a:solidFill>
              </a:rPr>
              <a:t>01</a:t>
            </a:r>
          </a:p>
          <a:p>
            <a:pPr algn="ctr"/>
            <a:r>
              <a:rPr lang="en-US" sz="1200" dirty="0">
                <a:solidFill>
                  <a:srgbClr val="34738D"/>
                </a:solidFill>
              </a:rPr>
              <a:t>OPTION</a:t>
            </a:r>
          </a:p>
        </p:txBody>
      </p:sp>
      <p:sp>
        <p:nvSpPr>
          <p:cNvPr id="94" name="TextBox 93">
            <a:extLst>
              <a:ext uri="{FF2B5EF4-FFF2-40B4-BE49-F238E27FC236}">
                <a16:creationId xmlns:a16="http://schemas.microsoft.com/office/drawing/2014/main" id="{67460860-0BF4-4CB2-BE7D-676DB5604365}"/>
              </a:ext>
            </a:extLst>
          </p:cNvPr>
          <p:cNvSpPr txBox="1"/>
          <p:nvPr/>
        </p:nvSpPr>
        <p:spPr>
          <a:xfrm>
            <a:off x="6847558" y="608939"/>
            <a:ext cx="911581" cy="738664"/>
          </a:xfrm>
          <a:prstGeom prst="rect">
            <a:avLst/>
          </a:prstGeom>
          <a:noFill/>
        </p:spPr>
        <p:txBody>
          <a:bodyPr wrap="square" rtlCol="0">
            <a:spAutoFit/>
          </a:bodyPr>
          <a:lstStyle/>
          <a:p>
            <a:pPr algn="ctr"/>
            <a:r>
              <a:rPr lang="en-US" sz="3000" b="1" dirty="0">
                <a:solidFill>
                  <a:srgbClr val="189A80"/>
                </a:solidFill>
              </a:rPr>
              <a:t>02</a:t>
            </a:r>
          </a:p>
          <a:p>
            <a:pPr algn="ctr"/>
            <a:r>
              <a:rPr lang="en-US" sz="1200" dirty="0">
                <a:solidFill>
                  <a:srgbClr val="189A80"/>
                </a:solidFill>
              </a:rPr>
              <a:t>OPTION</a:t>
            </a:r>
          </a:p>
        </p:txBody>
      </p:sp>
      <p:sp>
        <p:nvSpPr>
          <p:cNvPr id="95" name="TextBox 94">
            <a:extLst>
              <a:ext uri="{FF2B5EF4-FFF2-40B4-BE49-F238E27FC236}">
                <a16:creationId xmlns:a16="http://schemas.microsoft.com/office/drawing/2014/main" id="{639B9A71-ADE7-4374-8370-FE43A55B5941}"/>
              </a:ext>
            </a:extLst>
          </p:cNvPr>
          <p:cNvSpPr txBox="1"/>
          <p:nvPr/>
        </p:nvSpPr>
        <p:spPr>
          <a:xfrm>
            <a:off x="8129283" y="608939"/>
            <a:ext cx="911581" cy="738664"/>
          </a:xfrm>
          <a:prstGeom prst="rect">
            <a:avLst/>
          </a:prstGeom>
          <a:noFill/>
        </p:spPr>
        <p:txBody>
          <a:bodyPr wrap="square" rtlCol="0">
            <a:spAutoFit/>
          </a:bodyPr>
          <a:lstStyle/>
          <a:p>
            <a:pPr algn="ctr"/>
            <a:r>
              <a:rPr lang="en-US" sz="3000" b="1" dirty="0">
                <a:solidFill>
                  <a:srgbClr val="EF9D27"/>
                </a:solidFill>
              </a:rPr>
              <a:t>03</a:t>
            </a:r>
          </a:p>
          <a:p>
            <a:pPr algn="ctr"/>
            <a:r>
              <a:rPr lang="en-US" sz="1200" dirty="0">
                <a:solidFill>
                  <a:srgbClr val="EF9D27"/>
                </a:solidFill>
              </a:rPr>
              <a:t>OPTION</a:t>
            </a:r>
          </a:p>
        </p:txBody>
      </p:sp>
      <p:sp>
        <p:nvSpPr>
          <p:cNvPr id="96" name="TextBox 95">
            <a:extLst>
              <a:ext uri="{FF2B5EF4-FFF2-40B4-BE49-F238E27FC236}">
                <a16:creationId xmlns:a16="http://schemas.microsoft.com/office/drawing/2014/main" id="{48262238-3114-4A83-889D-39B115913983}"/>
              </a:ext>
            </a:extLst>
          </p:cNvPr>
          <p:cNvSpPr txBox="1"/>
          <p:nvPr/>
        </p:nvSpPr>
        <p:spPr>
          <a:xfrm>
            <a:off x="9397230" y="608939"/>
            <a:ext cx="914401" cy="738664"/>
          </a:xfrm>
          <a:prstGeom prst="rect">
            <a:avLst/>
          </a:prstGeom>
          <a:noFill/>
        </p:spPr>
        <p:txBody>
          <a:bodyPr wrap="square" rtlCol="0">
            <a:spAutoFit/>
          </a:bodyPr>
          <a:lstStyle/>
          <a:p>
            <a:pPr algn="ctr"/>
            <a:r>
              <a:rPr lang="en-US" sz="3000" b="1" dirty="0">
                <a:solidFill>
                  <a:srgbClr val="D34132"/>
                </a:solidFill>
              </a:rPr>
              <a:t>04</a:t>
            </a:r>
          </a:p>
          <a:p>
            <a:pPr algn="ctr"/>
            <a:r>
              <a:rPr lang="en-US" sz="1200" dirty="0">
                <a:solidFill>
                  <a:srgbClr val="D34132"/>
                </a:solidFill>
              </a:rPr>
              <a:t>OPTION</a:t>
            </a:r>
          </a:p>
        </p:txBody>
      </p:sp>
      <p:sp>
        <p:nvSpPr>
          <p:cNvPr id="97" name="TextBox 96">
            <a:extLst>
              <a:ext uri="{FF2B5EF4-FFF2-40B4-BE49-F238E27FC236}">
                <a16:creationId xmlns:a16="http://schemas.microsoft.com/office/drawing/2014/main" id="{E0A31820-DA18-41BB-AD2E-81310026F925}"/>
              </a:ext>
            </a:extLst>
          </p:cNvPr>
          <p:cNvSpPr txBox="1"/>
          <p:nvPr/>
        </p:nvSpPr>
        <p:spPr>
          <a:xfrm>
            <a:off x="10667929" y="608939"/>
            <a:ext cx="911581" cy="738664"/>
          </a:xfrm>
          <a:prstGeom prst="rect">
            <a:avLst/>
          </a:prstGeom>
          <a:noFill/>
        </p:spPr>
        <p:txBody>
          <a:bodyPr wrap="square" rtlCol="0">
            <a:spAutoFit/>
          </a:bodyPr>
          <a:lstStyle/>
          <a:p>
            <a:pPr algn="ctr"/>
            <a:r>
              <a:rPr lang="en-US" sz="3000" b="1" dirty="0">
                <a:solidFill>
                  <a:srgbClr val="564267"/>
                </a:solidFill>
              </a:rPr>
              <a:t>05</a:t>
            </a:r>
          </a:p>
          <a:p>
            <a:pPr algn="ctr"/>
            <a:r>
              <a:rPr lang="en-US" sz="1200" dirty="0">
                <a:solidFill>
                  <a:srgbClr val="564267"/>
                </a:solidFill>
              </a:rPr>
              <a:t>OPTION</a:t>
            </a:r>
          </a:p>
        </p:txBody>
      </p:sp>
      <p:sp>
        <p:nvSpPr>
          <p:cNvPr id="98" name="TextBox 97">
            <a:extLst>
              <a:ext uri="{FF2B5EF4-FFF2-40B4-BE49-F238E27FC236}">
                <a16:creationId xmlns:a16="http://schemas.microsoft.com/office/drawing/2014/main" id="{67504FB9-2E93-47C9-A9A2-C66A4F367CE5}"/>
              </a:ext>
            </a:extLst>
          </p:cNvPr>
          <p:cNvSpPr txBox="1"/>
          <p:nvPr/>
        </p:nvSpPr>
        <p:spPr>
          <a:xfrm>
            <a:off x="366409" y="4118771"/>
            <a:ext cx="3547596" cy="2169825"/>
          </a:xfrm>
          <a:prstGeom prst="rect">
            <a:avLst/>
          </a:prstGeom>
          <a:noFill/>
        </p:spPr>
        <p:txBody>
          <a:bodyPr wrap="square" rtlCol="0">
            <a:spAutoFit/>
          </a:bodyPr>
          <a:lstStyle/>
          <a:p>
            <a:r>
              <a:rPr lang="en-US" sz="15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99" name="Straight Connector 98">
            <a:extLst>
              <a:ext uri="{FF2B5EF4-FFF2-40B4-BE49-F238E27FC236}">
                <a16:creationId xmlns:a16="http://schemas.microsoft.com/office/drawing/2014/main" id="{0C263DA7-49CB-4756-B1AF-9BABBB3923E0}"/>
              </a:ext>
            </a:extLst>
          </p:cNvPr>
          <p:cNvCxnSpPr/>
          <p:nvPr/>
        </p:nvCxnSpPr>
        <p:spPr>
          <a:xfrm flipV="1">
            <a:off x="997207" y="2049967"/>
            <a:ext cx="2286000" cy="3680"/>
          </a:xfrm>
          <a:prstGeom prst="line">
            <a:avLst/>
          </a:prstGeom>
          <a:ln w="25400">
            <a:solidFill>
              <a:srgbClr val="564267"/>
            </a:solidFill>
          </a:ln>
        </p:spPr>
        <p:style>
          <a:lnRef idx="1">
            <a:schemeClr val="accent1"/>
          </a:lnRef>
          <a:fillRef idx="0">
            <a:schemeClr val="accent1"/>
          </a:fillRef>
          <a:effectRef idx="0">
            <a:schemeClr val="accent1"/>
          </a:effectRef>
          <a:fontRef idx="minor">
            <a:schemeClr val="tx1"/>
          </a:fontRef>
        </p:style>
      </p:cxnSp>
      <p:sp>
        <p:nvSpPr>
          <p:cNvPr id="100" name="Rectangle 99">
            <a:extLst>
              <a:ext uri="{FF2B5EF4-FFF2-40B4-BE49-F238E27FC236}">
                <a16:creationId xmlns:a16="http://schemas.microsoft.com/office/drawing/2014/main" id="{CF05E78D-CA89-4F0D-8065-5E3C0950180F}"/>
              </a:ext>
            </a:extLst>
          </p:cNvPr>
          <p:cNvSpPr>
            <a:spLocks noChangeAspect="1"/>
          </p:cNvSpPr>
          <p:nvPr/>
        </p:nvSpPr>
        <p:spPr>
          <a:xfrm>
            <a:off x="457200" y="2601796"/>
            <a:ext cx="2286000" cy="124690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8935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99"/>
                                        </p:tgtEl>
                                        <p:attrNameLst>
                                          <p:attrName>style.visibility</p:attrName>
                                        </p:attrNameLst>
                                      </p:cBhvr>
                                      <p:to>
                                        <p:strVal val="visible"/>
                                      </p:to>
                                    </p:set>
                                    <p:animEffect transition="in" filter="fade">
                                      <p:cBhvr>
                                        <p:cTn id="11" dur="1000"/>
                                        <p:tgtEl>
                                          <p:spTgt spid="99"/>
                                        </p:tgtEl>
                                      </p:cBhvr>
                                    </p:animEffect>
                                    <p:anim calcmode="lin" valueType="num">
                                      <p:cBhvr>
                                        <p:cTn id="12" dur="1000" fill="hold"/>
                                        <p:tgtEl>
                                          <p:spTgt spid="99"/>
                                        </p:tgtEl>
                                        <p:attrNameLst>
                                          <p:attrName>ppt_x</p:attrName>
                                        </p:attrNameLst>
                                      </p:cBhvr>
                                      <p:tavLst>
                                        <p:tav tm="0">
                                          <p:val>
                                            <p:strVal val="#ppt_x"/>
                                          </p:val>
                                        </p:tav>
                                        <p:tav tm="100000">
                                          <p:val>
                                            <p:strVal val="#ppt_x"/>
                                          </p:val>
                                        </p:tav>
                                      </p:tavLst>
                                    </p:anim>
                                    <p:anim calcmode="lin" valueType="num">
                                      <p:cBhvr>
                                        <p:cTn id="13" dur="900" decel="100000" fill="hold"/>
                                        <p:tgtEl>
                                          <p:spTgt spid="9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0"/>
                                        </p:tgtEl>
                                        <p:attrNameLst>
                                          <p:attrName>style.visibility</p:attrName>
                                        </p:attrNameLst>
                                      </p:cBhvr>
                                      <p:to>
                                        <p:strVal val="visible"/>
                                      </p:to>
                                    </p:set>
                                    <p:anim calcmode="lin" valueType="num">
                                      <p:cBhvr>
                                        <p:cTn id="18" dur="500" fill="hold"/>
                                        <p:tgtEl>
                                          <p:spTgt spid="100"/>
                                        </p:tgtEl>
                                        <p:attrNameLst>
                                          <p:attrName>ppt_w</p:attrName>
                                        </p:attrNameLst>
                                      </p:cBhvr>
                                      <p:tavLst>
                                        <p:tav tm="0">
                                          <p:val>
                                            <p:fltVal val="0"/>
                                          </p:val>
                                        </p:tav>
                                        <p:tav tm="100000">
                                          <p:val>
                                            <p:strVal val="#ppt_w"/>
                                          </p:val>
                                        </p:tav>
                                      </p:tavLst>
                                    </p:anim>
                                    <p:anim calcmode="lin" valueType="num">
                                      <p:cBhvr>
                                        <p:cTn id="19" dur="500" fill="hold"/>
                                        <p:tgtEl>
                                          <p:spTgt spid="100"/>
                                        </p:tgtEl>
                                        <p:attrNameLst>
                                          <p:attrName>ppt_h</p:attrName>
                                        </p:attrNameLst>
                                      </p:cBhvr>
                                      <p:tavLst>
                                        <p:tav tm="0">
                                          <p:val>
                                            <p:fltVal val="0"/>
                                          </p:val>
                                        </p:tav>
                                        <p:tav tm="100000">
                                          <p:val>
                                            <p:strVal val="#ppt_h"/>
                                          </p:val>
                                        </p:tav>
                                      </p:tavLst>
                                    </p:anim>
                                    <p:animEffect transition="in" filter="fade">
                                      <p:cBhvr>
                                        <p:cTn id="20" dur="500"/>
                                        <p:tgtEl>
                                          <p:spTgt spid="100"/>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fade">
                                      <p:cBhvr>
                                        <p:cTn id="24" dur="1000"/>
                                        <p:tgtEl>
                                          <p:spTgt spid="98"/>
                                        </p:tgtEl>
                                      </p:cBhvr>
                                    </p:animEffect>
                                    <p:anim calcmode="lin" valueType="num">
                                      <p:cBhvr>
                                        <p:cTn id="25" dur="1000" fill="hold"/>
                                        <p:tgtEl>
                                          <p:spTgt spid="98"/>
                                        </p:tgtEl>
                                        <p:attrNameLst>
                                          <p:attrName>ppt_x</p:attrName>
                                        </p:attrNameLst>
                                      </p:cBhvr>
                                      <p:tavLst>
                                        <p:tav tm="0">
                                          <p:val>
                                            <p:strVal val="#ppt_x"/>
                                          </p:val>
                                        </p:tav>
                                        <p:tav tm="100000">
                                          <p:val>
                                            <p:strVal val="#ppt_x"/>
                                          </p:val>
                                        </p:tav>
                                      </p:tavLst>
                                    </p:anim>
                                    <p:anim calcmode="lin" valueType="num">
                                      <p:cBhvr>
                                        <p:cTn id="26" dur="1000" fill="hold"/>
                                        <p:tgtEl>
                                          <p:spTgt spid="98"/>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2" presetClass="entr" presetSubtype="2" fill="hold" grpId="0" nodeType="afterEffect">
                                  <p:stCondLst>
                                    <p:cond delay="0"/>
                                  </p:stCondLst>
                                  <p:childTnLst>
                                    <p:set>
                                      <p:cBhvr>
                                        <p:cTn id="29" dur="1" fill="hold">
                                          <p:stCondLst>
                                            <p:cond delay="0"/>
                                          </p:stCondLst>
                                        </p:cTn>
                                        <p:tgtEl>
                                          <p:spTgt spid="78"/>
                                        </p:tgtEl>
                                        <p:attrNameLst>
                                          <p:attrName>style.visibility</p:attrName>
                                        </p:attrNameLst>
                                      </p:cBhvr>
                                      <p:to>
                                        <p:strVal val="visible"/>
                                      </p:to>
                                    </p:set>
                                    <p:anim calcmode="lin" valueType="num">
                                      <p:cBhvr additive="base">
                                        <p:cTn id="30" dur="1000" fill="hold"/>
                                        <p:tgtEl>
                                          <p:spTgt spid="78"/>
                                        </p:tgtEl>
                                        <p:attrNameLst>
                                          <p:attrName>ppt_x</p:attrName>
                                        </p:attrNameLst>
                                      </p:cBhvr>
                                      <p:tavLst>
                                        <p:tav tm="0">
                                          <p:val>
                                            <p:strVal val="1+#ppt_w/2"/>
                                          </p:val>
                                        </p:tav>
                                        <p:tav tm="100000">
                                          <p:val>
                                            <p:strVal val="#ppt_x"/>
                                          </p:val>
                                        </p:tav>
                                      </p:tavLst>
                                    </p:anim>
                                    <p:anim calcmode="lin" valueType="num">
                                      <p:cBhvr additive="base">
                                        <p:cTn id="31" dur="1000" fill="hold"/>
                                        <p:tgtEl>
                                          <p:spTgt spid="78"/>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p:stCondLst>
                                    <p:cond delay="0"/>
                                  </p:stCondLst>
                                  <p:childTnLst>
                                    <p:set>
                                      <p:cBhvr>
                                        <p:cTn id="33" dur="1" fill="hold">
                                          <p:stCondLst>
                                            <p:cond delay="0"/>
                                          </p:stCondLst>
                                        </p:cTn>
                                        <p:tgtEl>
                                          <p:spTgt spid="67"/>
                                        </p:tgtEl>
                                        <p:attrNameLst>
                                          <p:attrName>style.visibility</p:attrName>
                                        </p:attrNameLst>
                                      </p:cBhvr>
                                      <p:to>
                                        <p:strVal val="visible"/>
                                      </p:to>
                                    </p:set>
                                    <p:anim calcmode="lin" valueType="num">
                                      <p:cBhvr additive="base">
                                        <p:cTn id="34" dur="1000" fill="hold"/>
                                        <p:tgtEl>
                                          <p:spTgt spid="67"/>
                                        </p:tgtEl>
                                        <p:attrNameLst>
                                          <p:attrName>ppt_x</p:attrName>
                                        </p:attrNameLst>
                                      </p:cBhvr>
                                      <p:tavLst>
                                        <p:tav tm="0">
                                          <p:val>
                                            <p:strVal val="1+#ppt_w/2"/>
                                          </p:val>
                                        </p:tav>
                                        <p:tav tm="100000">
                                          <p:val>
                                            <p:strVal val="#ppt_x"/>
                                          </p:val>
                                        </p:tav>
                                      </p:tavLst>
                                    </p:anim>
                                    <p:anim calcmode="lin" valueType="num">
                                      <p:cBhvr additive="base">
                                        <p:cTn id="35" dur="1000" fill="hold"/>
                                        <p:tgtEl>
                                          <p:spTgt spid="67"/>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0"/>
                                  </p:stCondLst>
                                  <p:childTnLst>
                                    <p:set>
                                      <p:cBhvr>
                                        <p:cTn id="37" dur="1" fill="hold">
                                          <p:stCondLst>
                                            <p:cond delay="0"/>
                                          </p:stCondLst>
                                        </p:cTn>
                                        <p:tgtEl>
                                          <p:spTgt spid="56"/>
                                        </p:tgtEl>
                                        <p:attrNameLst>
                                          <p:attrName>style.visibility</p:attrName>
                                        </p:attrNameLst>
                                      </p:cBhvr>
                                      <p:to>
                                        <p:strVal val="visible"/>
                                      </p:to>
                                    </p:set>
                                    <p:anim calcmode="lin" valueType="num">
                                      <p:cBhvr additive="base">
                                        <p:cTn id="38" dur="1000" fill="hold"/>
                                        <p:tgtEl>
                                          <p:spTgt spid="56"/>
                                        </p:tgtEl>
                                        <p:attrNameLst>
                                          <p:attrName>ppt_x</p:attrName>
                                        </p:attrNameLst>
                                      </p:cBhvr>
                                      <p:tavLst>
                                        <p:tav tm="0">
                                          <p:val>
                                            <p:strVal val="1+#ppt_w/2"/>
                                          </p:val>
                                        </p:tav>
                                        <p:tav tm="100000">
                                          <p:val>
                                            <p:strVal val="#ppt_x"/>
                                          </p:val>
                                        </p:tav>
                                      </p:tavLst>
                                    </p:anim>
                                    <p:anim calcmode="lin" valueType="num">
                                      <p:cBhvr additive="base">
                                        <p:cTn id="39" dur="1000" fill="hold"/>
                                        <p:tgtEl>
                                          <p:spTgt spid="56"/>
                                        </p:tgtEl>
                                        <p:attrNameLst>
                                          <p:attrName>ppt_y</p:attrName>
                                        </p:attrNameLst>
                                      </p:cBhvr>
                                      <p:tavLst>
                                        <p:tav tm="0">
                                          <p:val>
                                            <p:strVal val="#ppt_y"/>
                                          </p:val>
                                        </p:tav>
                                        <p:tav tm="100000">
                                          <p:val>
                                            <p:strVal val="#ppt_y"/>
                                          </p:val>
                                        </p:tav>
                                      </p:tavLst>
                                    </p:anim>
                                  </p:childTnLst>
                                </p:cTn>
                              </p:par>
                              <p:par>
                                <p:cTn id="40" presetID="2" presetClass="entr" presetSubtype="2" fill="hold" grpId="0" nodeType="with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additive="base">
                                        <p:cTn id="42" dur="1000" fill="hold"/>
                                        <p:tgtEl>
                                          <p:spTgt spid="45"/>
                                        </p:tgtEl>
                                        <p:attrNameLst>
                                          <p:attrName>ppt_x</p:attrName>
                                        </p:attrNameLst>
                                      </p:cBhvr>
                                      <p:tavLst>
                                        <p:tav tm="0">
                                          <p:val>
                                            <p:strVal val="1+#ppt_w/2"/>
                                          </p:val>
                                        </p:tav>
                                        <p:tav tm="100000">
                                          <p:val>
                                            <p:strVal val="#ppt_x"/>
                                          </p:val>
                                        </p:tav>
                                      </p:tavLst>
                                    </p:anim>
                                    <p:anim calcmode="lin" valueType="num">
                                      <p:cBhvr additive="base">
                                        <p:cTn id="43" dur="1000" fill="hold"/>
                                        <p:tgtEl>
                                          <p:spTgt spid="45"/>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1000" fill="hold"/>
                                        <p:tgtEl>
                                          <p:spTgt spid="12"/>
                                        </p:tgtEl>
                                        <p:attrNameLst>
                                          <p:attrName>ppt_x</p:attrName>
                                        </p:attrNameLst>
                                      </p:cBhvr>
                                      <p:tavLst>
                                        <p:tav tm="0">
                                          <p:val>
                                            <p:strVal val="1+#ppt_w/2"/>
                                          </p:val>
                                        </p:tav>
                                        <p:tav tm="100000">
                                          <p:val>
                                            <p:strVal val="#ppt_x"/>
                                          </p:val>
                                        </p:tav>
                                      </p:tavLst>
                                    </p:anim>
                                    <p:anim calcmode="lin" valueType="num">
                                      <p:cBhvr additive="base">
                                        <p:cTn id="47" dur="1000" fill="hold"/>
                                        <p:tgtEl>
                                          <p:spTgt spid="12"/>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p:cTn id="51" dur="500" fill="hold"/>
                                        <p:tgtEl>
                                          <p:spTgt spid="93"/>
                                        </p:tgtEl>
                                        <p:attrNameLst>
                                          <p:attrName>ppt_w</p:attrName>
                                        </p:attrNameLst>
                                      </p:cBhvr>
                                      <p:tavLst>
                                        <p:tav tm="0">
                                          <p:val>
                                            <p:fltVal val="0"/>
                                          </p:val>
                                        </p:tav>
                                        <p:tav tm="100000">
                                          <p:val>
                                            <p:strVal val="#ppt_w"/>
                                          </p:val>
                                        </p:tav>
                                      </p:tavLst>
                                    </p:anim>
                                    <p:anim calcmode="lin" valueType="num">
                                      <p:cBhvr>
                                        <p:cTn id="52" dur="500" fill="hold"/>
                                        <p:tgtEl>
                                          <p:spTgt spid="93"/>
                                        </p:tgtEl>
                                        <p:attrNameLst>
                                          <p:attrName>ppt_h</p:attrName>
                                        </p:attrNameLst>
                                      </p:cBhvr>
                                      <p:tavLst>
                                        <p:tav tm="0">
                                          <p:val>
                                            <p:fltVal val="0"/>
                                          </p:val>
                                        </p:tav>
                                        <p:tav tm="100000">
                                          <p:val>
                                            <p:strVal val="#ppt_h"/>
                                          </p:val>
                                        </p:tav>
                                      </p:tavLst>
                                    </p:anim>
                                    <p:animEffect transition="in" filter="fade">
                                      <p:cBhvr>
                                        <p:cTn id="53" dur="500"/>
                                        <p:tgtEl>
                                          <p:spTgt spid="93"/>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fade">
                                      <p:cBhvr>
                                        <p:cTn id="57" dur="1000"/>
                                        <p:tgtEl>
                                          <p:spTgt spid="80"/>
                                        </p:tgtEl>
                                      </p:cBhvr>
                                    </p:animEffect>
                                    <p:anim calcmode="lin" valueType="num">
                                      <p:cBhvr>
                                        <p:cTn id="58" dur="1000" fill="hold"/>
                                        <p:tgtEl>
                                          <p:spTgt spid="80"/>
                                        </p:tgtEl>
                                        <p:attrNameLst>
                                          <p:attrName>ppt_x</p:attrName>
                                        </p:attrNameLst>
                                      </p:cBhvr>
                                      <p:tavLst>
                                        <p:tav tm="0">
                                          <p:val>
                                            <p:strVal val="#ppt_x"/>
                                          </p:val>
                                        </p:tav>
                                        <p:tav tm="100000">
                                          <p:val>
                                            <p:strVal val="#ppt_x"/>
                                          </p:val>
                                        </p:tav>
                                      </p:tavLst>
                                    </p:anim>
                                    <p:anim calcmode="lin" valueType="num">
                                      <p:cBhvr>
                                        <p:cTn id="59" dur="1000" fill="hold"/>
                                        <p:tgtEl>
                                          <p:spTgt spid="80"/>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79"/>
                                        </p:tgtEl>
                                        <p:attrNameLst>
                                          <p:attrName>style.visibility</p:attrName>
                                        </p:attrNameLst>
                                      </p:cBhvr>
                                      <p:to>
                                        <p:strVal val="visible"/>
                                      </p:to>
                                    </p:set>
                                    <p:animEffect transition="in" filter="wipe(down)">
                                      <p:cBhvr>
                                        <p:cTn id="63" dur="750"/>
                                        <p:tgtEl>
                                          <p:spTgt spid="79"/>
                                        </p:tgtEl>
                                      </p:cBhvr>
                                    </p:animEffect>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94"/>
                                        </p:tgtEl>
                                        <p:attrNameLst>
                                          <p:attrName>style.visibility</p:attrName>
                                        </p:attrNameLst>
                                      </p:cBhvr>
                                      <p:to>
                                        <p:strVal val="visible"/>
                                      </p:to>
                                    </p:set>
                                    <p:anim calcmode="lin" valueType="num">
                                      <p:cBhvr>
                                        <p:cTn id="67" dur="500" fill="hold"/>
                                        <p:tgtEl>
                                          <p:spTgt spid="94"/>
                                        </p:tgtEl>
                                        <p:attrNameLst>
                                          <p:attrName>ppt_w</p:attrName>
                                        </p:attrNameLst>
                                      </p:cBhvr>
                                      <p:tavLst>
                                        <p:tav tm="0">
                                          <p:val>
                                            <p:fltVal val="0"/>
                                          </p:val>
                                        </p:tav>
                                        <p:tav tm="100000">
                                          <p:val>
                                            <p:strVal val="#ppt_w"/>
                                          </p:val>
                                        </p:tav>
                                      </p:tavLst>
                                    </p:anim>
                                    <p:anim calcmode="lin" valueType="num">
                                      <p:cBhvr>
                                        <p:cTn id="68" dur="500" fill="hold"/>
                                        <p:tgtEl>
                                          <p:spTgt spid="94"/>
                                        </p:tgtEl>
                                        <p:attrNameLst>
                                          <p:attrName>ppt_h</p:attrName>
                                        </p:attrNameLst>
                                      </p:cBhvr>
                                      <p:tavLst>
                                        <p:tav tm="0">
                                          <p:val>
                                            <p:fltVal val="0"/>
                                          </p:val>
                                        </p:tav>
                                        <p:tav tm="100000">
                                          <p:val>
                                            <p:strVal val="#ppt_h"/>
                                          </p:val>
                                        </p:tav>
                                      </p:tavLst>
                                    </p:anim>
                                    <p:animEffect transition="in" filter="fade">
                                      <p:cBhvr>
                                        <p:cTn id="69" dur="500"/>
                                        <p:tgtEl>
                                          <p:spTgt spid="94"/>
                                        </p:tgtEl>
                                      </p:cBhvr>
                                    </p:animEffect>
                                  </p:childTnLst>
                                </p:cTn>
                              </p:par>
                            </p:childTnLst>
                          </p:cTn>
                        </p:par>
                        <p:par>
                          <p:cTn id="70" fill="hold">
                            <p:stCondLst>
                              <p:cond delay="6750"/>
                            </p:stCondLst>
                            <p:childTnLst>
                              <p:par>
                                <p:cTn id="71" presetID="42" presetClass="entr" presetSubtype="0" fill="hold" nodeType="afterEffect">
                                  <p:stCondLst>
                                    <p:cond delay="0"/>
                                  </p:stCondLst>
                                  <p:childTnLst>
                                    <p:set>
                                      <p:cBhvr>
                                        <p:cTn id="72" dur="1" fill="hold">
                                          <p:stCondLst>
                                            <p:cond delay="0"/>
                                          </p:stCondLst>
                                        </p:cTn>
                                        <p:tgtEl>
                                          <p:spTgt spid="88"/>
                                        </p:tgtEl>
                                        <p:attrNameLst>
                                          <p:attrName>style.visibility</p:attrName>
                                        </p:attrNameLst>
                                      </p:cBhvr>
                                      <p:to>
                                        <p:strVal val="visible"/>
                                      </p:to>
                                    </p:set>
                                    <p:animEffect transition="in" filter="fade">
                                      <p:cBhvr>
                                        <p:cTn id="73" dur="1000"/>
                                        <p:tgtEl>
                                          <p:spTgt spid="88"/>
                                        </p:tgtEl>
                                      </p:cBhvr>
                                    </p:animEffect>
                                    <p:anim calcmode="lin" valueType="num">
                                      <p:cBhvr>
                                        <p:cTn id="74" dur="1000" fill="hold"/>
                                        <p:tgtEl>
                                          <p:spTgt spid="88"/>
                                        </p:tgtEl>
                                        <p:attrNameLst>
                                          <p:attrName>ppt_x</p:attrName>
                                        </p:attrNameLst>
                                      </p:cBhvr>
                                      <p:tavLst>
                                        <p:tav tm="0">
                                          <p:val>
                                            <p:strVal val="#ppt_x"/>
                                          </p:val>
                                        </p:tav>
                                        <p:tav tm="100000">
                                          <p:val>
                                            <p:strVal val="#ppt_x"/>
                                          </p:val>
                                        </p:tav>
                                      </p:tavLst>
                                    </p:anim>
                                    <p:anim calcmode="lin" valueType="num">
                                      <p:cBhvr>
                                        <p:cTn id="75" dur="1000" fill="hold"/>
                                        <p:tgtEl>
                                          <p:spTgt spid="88"/>
                                        </p:tgtEl>
                                        <p:attrNameLst>
                                          <p:attrName>ppt_y</p:attrName>
                                        </p:attrNameLst>
                                      </p:cBhvr>
                                      <p:tavLst>
                                        <p:tav tm="0">
                                          <p:val>
                                            <p:strVal val="#ppt_y+.1"/>
                                          </p:val>
                                        </p:tav>
                                        <p:tav tm="100000">
                                          <p:val>
                                            <p:strVal val="#ppt_y"/>
                                          </p:val>
                                        </p:tav>
                                      </p:tavLst>
                                    </p:anim>
                                  </p:childTnLst>
                                </p:cTn>
                              </p:par>
                            </p:childTnLst>
                          </p:cTn>
                        </p:par>
                        <p:par>
                          <p:cTn id="76" fill="hold">
                            <p:stCondLst>
                              <p:cond delay="7750"/>
                            </p:stCondLst>
                            <p:childTnLst>
                              <p:par>
                                <p:cTn id="77" presetID="22" presetClass="entr" presetSubtype="4"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Effect transition="in" filter="wipe(down)">
                                      <p:cBhvr>
                                        <p:cTn id="79" dur="750"/>
                                        <p:tgtEl>
                                          <p:spTgt spid="68"/>
                                        </p:tgtEl>
                                      </p:cBhvr>
                                    </p:animEffect>
                                  </p:childTnLst>
                                </p:cTn>
                              </p:par>
                            </p:childTnLst>
                          </p:cTn>
                        </p:par>
                        <p:par>
                          <p:cTn id="80" fill="hold">
                            <p:stCondLst>
                              <p:cond delay="8500"/>
                            </p:stCondLst>
                            <p:childTnLst>
                              <p:par>
                                <p:cTn id="81" presetID="53" presetClass="entr" presetSubtype="16" fill="hold" grpId="0" nodeType="after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p:cTn id="83" dur="500" fill="hold"/>
                                        <p:tgtEl>
                                          <p:spTgt spid="95"/>
                                        </p:tgtEl>
                                        <p:attrNameLst>
                                          <p:attrName>ppt_w</p:attrName>
                                        </p:attrNameLst>
                                      </p:cBhvr>
                                      <p:tavLst>
                                        <p:tav tm="0">
                                          <p:val>
                                            <p:fltVal val="0"/>
                                          </p:val>
                                        </p:tav>
                                        <p:tav tm="100000">
                                          <p:val>
                                            <p:strVal val="#ppt_w"/>
                                          </p:val>
                                        </p:tav>
                                      </p:tavLst>
                                    </p:anim>
                                    <p:anim calcmode="lin" valueType="num">
                                      <p:cBhvr>
                                        <p:cTn id="84" dur="500" fill="hold"/>
                                        <p:tgtEl>
                                          <p:spTgt spid="95"/>
                                        </p:tgtEl>
                                        <p:attrNameLst>
                                          <p:attrName>ppt_h</p:attrName>
                                        </p:attrNameLst>
                                      </p:cBhvr>
                                      <p:tavLst>
                                        <p:tav tm="0">
                                          <p:val>
                                            <p:fltVal val="0"/>
                                          </p:val>
                                        </p:tav>
                                        <p:tav tm="100000">
                                          <p:val>
                                            <p:strVal val="#ppt_h"/>
                                          </p:val>
                                        </p:tav>
                                      </p:tavLst>
                                    </p:anim>
                                    <p:animEffect transition="in" filter="fade">
                                      <p:cBhvr>
                                        <p:cTn id="85" dur="500"/>
                                        <p:tgtEl>
                                          <p:spTgt spid="95"/>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22" presetClass="entr" presetSubtype="4" fill="hold" nodeType="afterEffect">
                                  <p:stCondLst>
                                    <p:cond delay="0"/>
                                  </p:stCondLst>
                                  <p:childTnLst>
                                    <p:set>
                                      <p:cBhvr>
                                        <p:cTn id="94" dur="1" fill="hold">
                                          <p:stCondLst>
                                            <p:cond delay="0"/>
                                          </p:stCondLst>
                                        </p:cTn>
                                        <p:tgtEl>
                                          <p:spTgt spid="57"/>
                                        </p:tgtEl>
                                        <p:attrNameLst>
                                          <p:attrName>style.visibility</p:attrName>
                                        </p:attrNameLst>
                                      </p:cBhvr>
                                      <p:to>
                                        <p:strVal val="visible"/>
                                      </p:to>
                                    </p:set>
                                    <p:animEffect transition="in" filter="wipe(down)">
                                      <p:cBhvr>
                                        <p:cTn id="95" dur="750"/>
                                        <p:tgtEl>
                                          <p:spTgt spid="57"/>
                                        </p:tgtEl>
                                      </p:cBhvr>
                                    </p:animEffect>
                                  </p:childTnLst>
                                </p:cTn>
                              </p:par>
                            </p:childTnLst>
                          </p:cTn>
                        </p:par>
                        <p:par>
                          <p:cTn id="96" fill="hold">
                            <p:stCondLst>
                              <p:cond delay="10750"/>
                            </p:stCondLst>
                            <p:childTnLst>
                              <p:par>
                                <p:cTn id="97" presetID="53" presetClass="entr" presetSubtype="16" fill="hold" grpId="0" nodeType="afterEffect">
                                  <p:stCondLst>
                                    <p:cond delay="0"/>
                                  </p:stCondLst>
                                  <p:childTnLst>
                                    <p:set>
                                      <p:cBhvr>
                                        <p:cTn id="98" dur="1" fill="hold">
                                          <p:stCondLst>
                                            <p:cond delay="0"/>
                                          </p:stCondLst>
                                        </p:cTn>
                                        <p:tgtEl>
                                          <p:spTgt spid="96"/>
                                        </p:tgtEl>
                                        <p:attrNameLst>
                                          <p:attrName>style.visibility</p:attrName>
                                        </p:attrNameLst>
                                      </p:cBhvr>
                                      <p:to>
                                        <p:strVal val="visible"/>
                                      </p:to>
                                    </p:set>
                                    <p:anim calcmode="lin" valueType="num">
                                      <p:cBhvr>
                                        <p:cTn id="99" dur="500" fill="hold"/>
                                        <p:tgtEl>
                                          <p:spTgt spid="96"/>
                                        </p:tgtEl>
                                        <p:attrNameLst>
                                          <p:attrName>ppt_w</p:attrName>
                                        </p:attrNameLst>
                                      </p:cBhvr>
                                      <p:tavLst>
                                        <p:tav tm="0">
                                          <p:val>
                                            <p:fltVal val="0"/>
                                          </p:val>
                                        </p:tav>
                                        <p:tav tm="100000">
                                          <p:val>
                                            <p:strVal val="#ppt_w"/>
                                          </p:val>
                                        </p:tav>
                                      </p:tavLst>
                                    </p:anim>
                                    <p:anim calcmode="lin" valueType="num">
                                      <p:cBhvr>
                                        <p:cTn id="100" dur="500" fill="hold"/>
                                        <p:tgtEl>
                                          <p:spTgt spid="96"/>
                                        </p:tgtEl>
                                        <p:attrNameLst>
                                          <p:attrName>ppt_h</p:attrName>
                                        </p:attrNameLst>
                                      </p:cBhvr>
                                      <p:tavLst>
                                        <p:tav tm="0">
                                          <p:val>
                                            <p:fltVal val="0"/>
                                          </p:val>
                                        </p:tav>
                                        <p:tav tm="100000">
                                          <p:val>
                                            <p:strVal val="#ppt_h"/>
                                          </p:val>
                                        </p:tav>
                                      </p:tavLst>
                                    </p:anim>
                                    <p:animEffect transition="in" filter="fade">
                                      <p:cBhvr>
                                        <p:cTn id="101" dur="500"/>
                                        <p:tgtEl>
                                          <p:spTgt spid="96"/>
                                        </p:tgtEl>
                                      </p:cBhvr>
                                    </p:animEffect>
                                  </p:childTnLst>
                                </p:cTn>
                              </p:par>
                            </p:childTnLst>
                          </p:cTn>
                        </p:par>
                        <p:par>
                          <p:cTn id="102" fill="hold">
                            <p:stCondLst>
                              <p:cond delay="11250"/>
                            </p:stCondLst>
                            <p:childTnLst>
                              <p:par>
                                <p:cTn id="103" presetID="42" presetClass="entr" presetSubtype="0" fill="hold" nodeType="afterEffect">
                                  <p:stCondLst>
                                    <p:cond delay="0"/>
                                  </p:stCondLst>
                                  <p:childTnLst>
                                    <p:set>
                                      <p:cBhvr>
                                        <p:cTn id="104" dur="1" fill="hold">
                                          <p:stCondLst>
                                            <p:cond delay="0"/>
                                          </p:stCondLst>
                                        </p:cTn>
                                        <p:tgtEl>
                                          <p:spTgt spid="90"/>
                                        </p:tgtEl>
                                        <p:attrNameLst>
                                          <p:attrName>style.visibility</p:attrName>
                                        </p:attrNameLst>
                                      </p:cBhvr>
                                      <p:to>
                                        <p:strVal val="visible"/>
                                      </p:to>
                                    </p:set>
                                    <p:animEffect transition="in" filter="fade">
                                      <p:cBhvr>
                                        <p:cTn id="105" dur="1000"/>
                                        <p:tgtEl>
                                          <p:spTgt spid="90"/>
                                        </p:tgtEl>
                                      </p:cBhvr>
                                    </p:animEffect>
                                    <p:anim calcmode="lin" valueType="num">
                                      <p:cBhvr>
                                        <p:cTn id="106" dur="1000" fill="hold"/>
                                        <p:tgtEl>
                                          <p:spTgt spid="90"/>
                                        </p:tgtEl>
                                        <p:attrNameLst>
                                          <p:attrName>ppt_x</p:attrName>
                                        </p:attrNameLst>
                                      </p:cBhvr>
                                      <p:tavLst>
                                        <p:tav tm="0">
                                          <p:val>
                                            <p:strVal val="#ppt_x"/>
                                          </p:val>
                                        </p:tav>
                                        <p:tav tm="100000">
                                          <p:val>
                                            <p:strVal val="#ppt_x"/>
                                          </p:val>
                                        </p:tav>
                                      </p:tavLst>
                                    </p:anim>
                                    <p:anim calcmode="lin" valueType="num">
                                      <p:cBhvr>
                                        <p:cTn id="107" dur="1000" fill="hold"/>
                                        <p:tgtEl>
                                          <p:spTgt spid="90"/>
                                        </p:tgtEl>
                                        <p:attrNameLst>
                                          <p:attrName>ppt_y</p:attrName>
                                        </p:attrNameLst>
                                      </p:cBhvr>
                                      <p:tavLst>
                                        <p:tav tm="0">
                                          <p:val>
                                            <p:strVal val="#ppt_y+.1"/>
                                          </p:val>
                                        </p:tav>
                                        <p:tav tm="100000">
                                          <p:val>
                                            <p:strVal val="#ppt_y"/>
                                          </p:val>
                                        </p:tav>
                                      </p:tavLst>
                                    </p:anim>
                                  </p:childTnLst>
                                </p:cTn>
                              </p:par>
                            </p:childTnLst>
                          </p:cTn>
                        </p:par>
                        <p:par>
                          <p:cTn id="108" fill="hold">
                            <p:stCondLst>
                              <p:cond delay="12250"/>
                            </p:stCondLst>
                            <p:childTnLst>
                              <p:par>
                                <p:cTn id="109" presetID="22" presetClass="entr" presetSubtype="4" fill="hold" nodeType="after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down)">
                                      <p:cBhvr>
                                        <p:cTn id="111" dur="750"/>
                                        <p:tgtEl>
                                          <p:spTgt spid="46"/>
                                        </p:tgtEl>
                                      </p:cBhvr>
                                    </p:animEffect>
                                  </p:childTnLst>
                                </p:cTn>
                              </p:par>
                            </p:childTnLst>
                          </p:cTn>
                        </p:par>
                        <p:par>
                          <p:cTn id="112" fill="hold">
                            <p:stCondLst>
                              <p:cond delay="13000"/>
                            </p:stCondLst>
                            <p:childTnLst>
                              <p:par>
                                <p:cTn id="113" presetID="53" presetClass="entr" presetSubtype="16" fill="hold" grpId="0" nodeType="afterEffect">
                                  <p:stCondLst>
                                    <p:cond delay="0"/>
                                  </p:stCondLst>
                                  <p:childTnLst>
                                    <p:set>
                                      <p:cBhvr>
                                        <p:cTn id="114" dur="1" fill="hold">
                                          <p:stCondLst>
                                            <p:cond delay="0"/>
                                          </p:stCondLst>
                                        </p:cTn>
                                        <p:tgtEl>
                                          <p:spTgt spid="97"/>
                                        </p:tgtEl>
                                        <p:attrNameLst>
                                          <p:attrName>style.visibility</p:attrName>
                                        </p:attrNameLst>
                                      </p:cBhvr>
                                      <p:to>
                                        <p:strVal val="visible"/>
                                      </p:to>
                                    </p:set>
                                    <p:anim calcmode="lin" valueType="num">
                                      <p:cBhvr>
                                        <p:cTn id="115" dur="500" fill="hold"/>
                                        <p:tgtEl>
                                          <p:spTgt spid="97"/>
                                        </p:tgtEl>
                                        <p:attrNameLst>
                                          <p:attrName>ppt_w</p:attrName>
                                        </p:attrNameLst>
                                      </p:cBhvr>
                                      <p:tavLst>
                                        <p:tav tm="0">
                                          <p:val>
                                            <p:fltVal val="0"/>
                                          </p:val>
                                        </p:tav>
                                        <p:tav tm="100000">
                                          <p:val>
                                            <p:strVal val="#ppt_w"/>
                                          </p:val>
                                        </p:tav>
                                      </p:tavLst>
                                    </p:anim>
                                    <p:anim calcmode="lin" valueType="num">
                                      <p:cBhvr>
                                        <p:cTn id="116" dur="500" fill="hold"/>
                                        <p:tgtEl>
                                          <p:spTgt spid="97"/>
                                        </p:tgtEl>
                                        <p:attrNameLst>
                                          <p:attrName>ppt_h</p:attrName>
                                        </p:attrNameLst>
                                      </p:cBhvr>
                                      <p:tavLst>
                                        <p:tav tm="0">
                                          <p:val>
                                            <p:fltVal val="0"/>
                                          </p:val>
                                        </p:tav>
                                        <p:tav tm="100000">
                                          <p:val>
                                            <p:strVal val="#ppt_h"/>
                                          </p:val>
                                        </p:tav>
                                      </p:tavLst>
                                    </p:anim>
                                    <p:animEffect transition="in" filter="fade">
                                      <p:cBhvr>
                                        <p:cTn id="117" dur="500"/>
                                        <p:tgtEl>
                                          <p:spTgt spid="97"/>
                                        </p:tgtEl>
                                      </p:cBhvr>
                                    </p:animEffect>
                                  </p:childTnLst>
                                </p:cTn>
                              </p:par>
                            </p:childTnLst>
                          </p:cTn>
                        </p:par>
                        <p:par>
                          <p:cTn id="118" fill="hold">
                            <p:stCondLst>
                              <p:cond delay="13500"/>
                            </p:stCondLst>
                            <p:childTnLst>
                              <p:par>
                                <p:cTn id="119" presetID="42" presetClass="entr" presetSubtype="0" fill="hold" nodeType="afterEffect">
                                  <p:stCondLst>
                                    <p:cond delay="0"/>
                                  </p:stCondLst>
                                  <p:childTnLst>
                                    <p:set>
                                      <p:cBhvr>
                                        <p:cTn id="120" dur="1" fill="hold">
                                          <p:stCondLst>
                                            <p:cond delay="0"/>
                                          </p:stCondLst>
                                        </p:cTn>
                                        <p:tgtEl>
                                          <p:spTgt spid="91"/>
                                        </p:tgtEl>
                                        <p:attrNameLst>
                                          <p:attrName>style.visibility</p:attrName>
                                        </p:attrNameLst>
                                      </p:cBhvr>
                                      <p:to>
                                        <p:strVal val="visible"/>
                                      </p:to>
                                    </p:set>
                                    <p:animEffect transition="in" filter="fade">
                                      <p:cBhvr>
                                        <p:cTn id="121" dur="1000"/>
                                        <p:tgtEl>
                                          <p:spTgt spid="91"/>
                                        </p:tgtEl>
                                      </p:cBhvr>
                                    </p:animEffect>
                                    <p:anim calcmode="lin" valueType="num">
                                      <p:cBhvr>
                                        <p:cTn id="122" dur="1000" fill="hold"/>
                                        <p:tgtEl>
                                          <p:spTgt spid="91"/>
                                        </p:tgtEl>
                                        <p:attrNameLst>
                                          <p:attrName>ppt_x</p:attrName>
                                        </p:attrNameLst>
                                      </p:cBhvr>
                                      <p:tavLst>
                                        <p:tav tm="0">
                                          <p:val>
                                            <p:strVal val="#ppt_x"/>
                                          </p:val>
                                        </p:tav>
                                        <p:tav tm="100000">
                                          <p:val>
                                            <p:strVal val="#ppt_x"/>
                                          </p:val>
                                        </p:tav>
                                      </p:tavLst>
                                    </p:anim>
                                    <p:anim calcmode="lin" valueType="num">
                                      <p:cBhvr>
                                        <p:cTn id="123" dur="1000" fill="hold"/>
                                        <p:tgtEl>
                                          <p:spTgt spid="91"/>
                                        </p:tgtEl>
                                        <p:attrNameLst>
                                          <p:attrName>ppt_y</p:attrName>
                                        </p:attrNameLst>
                                      </p:cBhvr>
                                      <p:tavLst>
                                        <p:tav tm="0">
                                          <p:val>
                                            <p:strVal val="#ppt_y+.1"/>
                                          </p:val>
                                        </p:tav>
                                        <p:tav tm="100000">
                                          <p:val>
                                            <p:strVal val="#ppt_y"/>
                                          </p:val>
                                        </p:tav>
                                      </p:tavLst>
                                    </p:anim>
                                  </p:childTnLst>
                                </p:cTn>
                              </p:par>
                            </p:childTnLst>
                          </p:cTn>
                        </p:par>
                        <p:par>
                          <p:cTn id="124" fill="hold">
                            <p:stCondLst>
                              <p:cond delay="14500"/>
                            </p:stCondLst>
                            <p:childTnLst>
                              <p:par>
                                <p:cTn id="125" presetID="22" presetClass="entr" presetSubtype="4" fill="hold" nodeType="afterEffect">
                                  <p:stCondLst>
                                    <p:cond delay="0"/>
                                  </p:stCondLst>
                                  <p:childTnLst>
                                    <p:set>
                                      <p:cBhvr>
                                        <p:cTn id="126" dur="1" fill="hold">
                                          <p:stCondLst>
                                            <p:cond delay="0"/>
                                          </p:stCondLst>
                                        </p:cTn>
                                        <p:tgtEl>
                                          <p:spTgt spid="101"/>
                                        </p:tgtEl>
                                        <p:attrNameLst>
                                          <p:attrName>style.visibility</p:attrName>
                                        </p:attrNameLst>
                                      </p:cBhvr>
                                      <p:to>
                                        <p:strVal val="visible"/>
                                      </p:to>
                                    </p:set>
                                    <p:animEffect transition="in" filter="wipe(down)">
                                      <p:cBhvr>
                                        <p:cTn id="127"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45" grpId="0" animBg="1"/>
      <p:bldP spid="56" grpId="0" animBg="1"/>
      <p:bldP spid="67" grpId="0" animBg="1"/>
      <p:bldP spid="78" grpId="0" animBg="1"/>
      <p:bldP spid="93" grpId="0"/>
      <p:bldP spid="94" grpId="0"/>
      <p:bldP spid="95" grpId="0"/>
      <p:bldP spid="96" grpId="0"/>
      <p:bldP spid="97" grpId="0"/>
      <p:bldP spid="98" grpId="0"/>
      <p:bldP spid="10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34738D">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34738D"/>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34738D"/>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189A80">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189A80"/>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189A80"/>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EF9D27">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EF9D27"/>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EF9D27"/>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B523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D34132">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D34132"/>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D34132"/>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3824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564267">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564267"/>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564267"/>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4A4A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686868">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686868"/>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68686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686868"/>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BEF00C46-0FB3-4C59-8D77-B364C0D2B137}"/>
              </a:ext>
            </a:extLst>
          </p:cNvPr>
          <p:cNvSpPr/>
          <p:nvPr/>
        </p:nvSpPr>
        <p:spPr>
          <a:xfrm>
            <a:off x="0" y="0"/>
            <a:ext cx="8996976" cy="6858000"/>
          </a:xfrm>
          <a:custGeom>
            <a:avLst/>
            <a:gdLst>
              <a:gd name="connsiteX0" fmla="*/ 0 w 8996976"/>
              <a:gd name="connsiteY0" fmla="*/ 0 h 6858000"/>
              <a:gd name="connsiteX1" fmla="*/ 6879474 w 8996976"/>
              <a:gd name="connsiteY1" fmla="*/ 0 h 6858000"/>
              <a:gd name="connsiteX2" fmla="*/ 6208200 w 8996976"/>
              <a:gd name="connsiteY2" fmla="*/ 1775825 h 6858000"/>
              <a:gd name="connsiteX3" fmla="*/ 5064858 w 8996976"/>
              <a:gd name="connsiteY3" fmla="*/ 1775825 h 6858000"/>
              <a:gd name="connsiteX4" fmla="*/ 5050558 w 8996976"/>
              <a:gd name="connsiteY4" fmla="*/ 1775825 h 6858000"/>
              <a:gd name="connsiteX5" fmla="*/ 5037786 w 8996976"/>
              <a:gd name="connsiteY5" fmla="*/ 1777112 h 6858000"/>
              <a:gd name="connsiteX6" fmla="*/ 5037481 w 8996976"/>
              <a:gd name="connsiteY6" fmla="*/ 1777208 h 6858000"/>
              <a:gd name="connsiteX7" fmla="*/ 4970839 w 8996976"/>
              <a:gd name="connsiteY7" fmla="*/ 1780572 h 6858000"/>
              <a:gd name="connsiteX8" fmla="*/ 4052303 w 8996976"/>
              <a:gd name="connsiteY8" fmla="*/ 2798436 h 6858000"/>
              <a:gd name="connsiteX9" fmla="*/ 4970839 w 8996976"/>
              <a:gd name="connsiteY9" fmla="*/ 3816301 h 6858000"/>
              <a:gd name="connsiteX10" fmla="*/ 5037481 w 8996976"/>
              <a:gd name="connsiteY10" fmla="*/ 3819666 h 6858000"/>
              <a:gd name="connsiteX11" fmla="*/ 5037786 w 8996976"/>
              <a:gd name="connsiteY11" fmla="*/ 3819761 h 6858000"/>
              <a:gd name="connsiteX12" fmla="*/ 5050558 w 8996976"/>
              <a:gd name="connsiteY12" fmla="*/ 3821048 h 6858000"/>
              <a:gd name="connsiteX13" fmla="*/ 5064858 w 8996976"/>
              <a:gd name="connsiteY13" fmla="*/ 3821048 h 6858000"/>
              <a:gd name="connsiteX14" fmla="*/ 5718854 w 8996976"/>
              <a:gd name="connsiteY14" fmla="*/ 3821048 h 6858000"/>
              <a:gd name="connsiteX15" fmla="*/ 5718856 w 8996976"/>
              <a:gd name="connsiteY15" fmla="*/ 3821048 h 6858000"/>
              <a:gd name="connsiteX16" fmla="*/ 6544953 w 8996976"/>
              <a:gd name="connsiteY16" fmla="*/ 3821048 h 6858000"/>
              <a:gd name="connsiteX17" fmla="*/ 6545181 w 8996976"/>
              <a:gd name="connsiteY17" fmla="*/ 3821002 h 6858000"/>
              <a:gd name="connsiteX18" fmla="*/ 7998940 w 8996976"/>
              <a:gd name="connsiteY18" fmla="*/ 3821002 h 6858000"/>
              <a:gd name="connsiteX19" fmla="*/ 7999389 w 8996976"/>
              <a:gd name="connsiteY19" fmla="*/ 3821048 h 6858000"/>
              <a:gd name="connsiteX20" fmla="*/ 8104044 w 8996976"/>
              <a:gd name="connsiteY20" fmla="*/ 3810498 h 6858000"/>
              <a:gd name="connsiteX21" fmla="*/ 8619076 w 8996976"/>
              <a:gd name="connsiteY21" fmla="*/ 3178575 h 6858000"/>
              <a:gd name="connsiteX22" fmla="*/ 8618592 w 8996976"/>
              <a:gd name="connsiteY22" fmla="*/ 3173086 h 6858000"/>
              <a:gd name="connsiteX23" fmla="*/ 8618857 w 8996976"/>
              <a:gd name="connsiteY23" fmla="*/ 3170075 h 6858000"/>
              <a:gd name="connsiteX24" fmla="*/ 8103824 w 8996976"/>
              <a:gd name="connsiteY24" fmla="*/ 2538151 h 6858000"/>
              <a:gd name="connsiteX25" fmla="*/ 7999174 w 8996976"/>
              <a:gd name="connsiteY25" fmla="*/ 2527602 h 6858000"/>
              <a:gd name="connsiteX26" fmla="*/ 7998722 w 8996976"/>
              <a:gd name="connsiteY26" fmla="*/ 2527648 h 6858000"/>
              <a:gd name="connsiteX27" fmla="*/ 7693101 w 8996976"/>
              <a:gd name="connsiteY27" fmla="*/ 2527648 h 6858000"/>
              <a:gd name="connsiteX28" fmla="*/ 7692646 w 8996976"/>
              <a:gd name="connsiteY28" fmla="*/ 2527602 h 6858000"/>
              <a:gd name="connsiteX29" fmla="*/ 7692194 w 8996976"/>
              <a:gd name="connsiteY29" fmla="*/ 2527648 h 6858000"/>
              <a:gd name="connsiteX30" fmla="*/ 7410334 w 8996976"/>
              <a:gd name="connsiteY30" fmla="*/ 2527648 h 6858000"/>
              <a:gd name="connsiteX31" fmla="*/ 7192247 w 8996976"/>
              <a:gd name="connsiteY31" fmla="*/ 2527648 h 6858000"/>
              <a:gd name="connsiteX32" fmla="*/ 7192245 w 8996976"/>
              <a:gd name="connsiteY32" fmla="*/ 2527648 h 6858000"/>
              <a:gd name="connsiteX33" fmla="*/ 6819482 w 8996976"/>
              <a:gd name="connsiteY33" fmla="*/ 2527648 h 6858000"/>
              <a:gd name="connsiteX34" fmla="*/ 6789943 w 8996976"/>
              <a:gd name="connsiteY34" fmla="*/ 2527648 h 6858000"/>
              <a:gd name="connsiteX35" fmla="*/ 6787223 w 8996976"/>
              <a:gd name="connsiteY35" fmla="*/ 2527648 h 6858000"/>
              <a:gd name="connsiteX36" fmla="*/ 6267745 w 8996976"/>
              <a:gd name="connsiteY36" fmla="*/ 3432363 h 6858000"/>
              <a:gd name="connsiteX37" fmla="*/ 6260468 w 8996976"/>
              <a:gd name="connsiteY37" fmla="*/ 3432363 h 6858000"/>
              <a:gd name="connsiteX38" fmla="*/ 6256216 w 8996976"/>
              <a:gd name="connsiteY38" fmla="*/ 3439767 h 6858000"/>
              <a:gd name="connsiteX39" fmla="*/ 6221033 w 8996976"/>
              <a:gd name="connsiteY39" fmla="*/ 3439767 h 6858000"/>
              <a:gd name="connsiteX40" fmla="*/ 6031194 w 8996976"/>
              <a:gd name="connsiteY40" fmla="*/ 3439767 h 6858000"/>
              <a:gd name="connsiteX41" fmla="*/ 5996011 w 8996976"/>
              <a:gd name="connsiteY41" fmla="*/ 3439767 h 6858000"/>
              <a:gd name="connsiteX42" fmla="*/ 5884076 w 8996976"/>
              <a:gd name="connsiteY42" fmla="*/ 3439767 h 6858000"/>
              <a:gd name="connsiteX43" fmla="*/ 5659053 w 8996976"/>
              <a:gd name="connsiteY43" fmla="*/ 3439767 h 6858000"/>
              <a:gd name="connsiteX44" fmla="*/ 5579218 w 8996976"/>
              <a:gd name="connsiteY44" fmla="*/ 3439767 h 6858000"/>
              <a:gd name="connsiteX45" fmla="*/ 5578803 w 8996976"/>
              <a:gd name="connsiteY45" fmla="*/ 3440863 h 6858000"/>
              <a:gd name="connsiteX46" fmla="*/ 5050558 w 8996976"/>
              <a:gd name="connsiteY46" fmla="*/ 3440863 h 6858000"/>
              <a:gd name="connsiteX47" fmla="*/ 5050104 w 8996976"/>
              <a:gd name="connsiteY47" fmla="*/ 3440909 h 6858000"/>
              <a:gd name="connsiteX48" fmla="*/ 4945455 w 8996976"/>
              <a:gd name="connsiteY48" fmla="*/ 3430360 h 6858000"/>
              <a:gd name="connsiteX49" fmla="*/ 4430422 w 8996976"/>
              <a:gd name="connsiteY49" fmla="*/ 2798436 h 6858000"/>
              <a:gd name="connsiteX50" fmla="*/ 4945455 w 8996976"/>
              <a:gd name="connsiteY50" fmla="*/ 2166514 h 6858000"/>
              <a:gd name="connsiteX51" fmla="*/ 5050108 w 8996976"/>
              <a:gd name="connsiteY51" fmla="*/ 2155964 h 6858000"/>
              <a:gd name="connsiteX52" fmla="*/ 5050558 w 8996976"/>
              <a:gd name="connsiteY52" fmla="*/ 2156010 h 6858000"/>
              <a:gd name="connsiteX53" fmla="*/ 6324009 w 8996976"/>
              <a:gd name="connsiteY53" fmla="*/ 2156010 h 6858000"/>
              <a:gd name="connsiteX54" fmla="*/ 6324010 w 8996976"/>
              <a:gd name="connsiteY54" fmla="*/ 2156010 h 6858000"/>
              <a:gd name="connsiteX55" fmla="*/ 6544953 w 8996976"/>
              <a:gd name="connsiteY55" fmla="*/ 2156010 h 6858000"/>
              <a:gd name="connsiteX56" fmla="*/ 6544957 w 8996976"/>
              <a:gd name="connsiteY56" fmla="*/ 2156009 h 6858000"/>
              <a:gd name="connsiteX57" fmla="*/ 8103862 w 8996976"/>
              <a:gd name="connsiteY57" fmla="*/ 2156009 h 6858000"/>
              <a:gd name="connsiteX58" fmla="*/ 8173777 w 8996976"/>
              <a:gd name="connsiteY58" fmla="*/ 2166455 h 6858000"/>
              <a:gd name="connsiteX59" fmla="*/ 8996976 w 8996976"/>
              <a:gd name="connsiteY59" fmla="*/ 3170075 h 6858000"/>
              <a:gd name="connsiteX60" fmla="*/ 8078440 w 8996976"/>
              <a:gd name="connsiteY60" fmla="*/ 4187939 h 6858000"/>
              <a:gd name="connsiteX61" fmla="*/ 8011798 w 8996976"/>
              <a:gd name="connsiteY61" fmla="*/ 4191303 h 6858000"/>
              <a:gd name="connsiteX62" fmla="*/ 8011492 w 8996976"/>
              <a:gd name="connsiteY62" fmla="*/ 4191399 h 6858000"/>
              <a:gd name="connsiteX63" fmla="*/ 7998722 w 8996976"/>
              <a:gd name="connsiteY63" fmla="*/ 4192686 h 6858000"/>
              <a:gd name="connsiteX64" fmla="*/ 7984421 w 8996976"/>
              <a:gd name="connsiteY64" fmla="*/ 4192686 h 6858000"/>
              <a:gd name="connsiteX65" fmla="*/ 6587092 w 8996976"/>
              <a:gd name="connsiteY65" fmla="*/ 4192686 h 6858000"/>
              <a:gd name="connsiteX66" fmla="*/ 6587091 w 8996976"/>
              <a:gd name="connsiteY66" fmla="*/ 4192686 h 6858000"/>
              <a:gd name="connsiteX67" fmla="*/ 6576351 w 8996976"/>
              <a:gd name="connsiteY67" fmla="*/ 4192686 h 6858000"/>
              <a:gd name="connsiteX68" fmla="*/ 6576347 w 8996976"/>
              <a:gd name="connsiteY68" fmla="*/ 4192687 h 6858000"/>
              <a:gd name="connsiteX69" fmla="*/ 5560069 w 8996976"/>
              <a:gd name="connsiteY69" fmla="*/ 4192687 h 6858000"/>
              <a:gd name="connsiteX70" fmla="*/ 5294609 w 8996976"/>
              <a:gd name="connsiteY70" fmla="*/ 4192687 h 6858000"/>
              <a:gd name="connsiteX71" fmla="*/ 5294609 w 8996976"/>
              <a:gd name="connsiteY71" fmla="*/ 4192688 h 6858000"/>
              <a:gd name="connsiteX72" fmla="*/ 4151996 w 8996976"/>
              <a:gd name="connsiteY72" fmla="*/ 4192688 h 6858000"/>
              <a:gd name="connsiteX73" fmla="*/ 4137695 w 8996976"/>
              <a:gd name="connsiteY73" fmla="*/ 4192688 h 6858000"/>
              <a:gd name="connsiteX74" fmla="*/ 4124924 w 8996976"/>
              <a:gd name="connsiteY74" fmla="*/ 4193975 h 6858000"/>
              <a:gd name="connsiteX75" fmla="*/ 4124619 w 8996976"/>
              <a:gd name="connsiteY75" fmla="*/ 4194071 h 6858000"/>
              <a:gd name="connsiteX76" fmla="*/ 4057976 w 8996976"/>
              <a:gd name="connsiteY76" fmla="*/ 4197435 h 6858000"/>
              <a:gd name="connsiteX77" fmla="*/ 3139440 w 8996976"/>
              <a:gd name="connsiteY77" fmla="*/ 5215300 h 6858000"/>
              <a:gd name="connsiteX78" fmla="*/ 4057976 w 8996976"/>
              <a:gd name="connsiteY78" fmla="*/ 6233164 h 6858000"/>
              <a:gd name="connsiteX79" fmla="*/ 4124619 w 8996976"/>
              <a:gd name="connsiteY79" fmla="*/ 6236529 h 6858000"/>
              <a:gd name="connsiteX80" fmla="*/ 4124924 w 8996976"/>
              <a:gd name="connsiteY80" fmla="*/ 6236624 h 6858000"/>
              <a:gd name="connsiteX81" fmla="*/ 4137695 w 8996976"/>
              <a:gd name="connsiteY81" fmla="*/ 6237911 h 6858000"/>
              <a:gd name="connsiteX82" fmla="*/ 4151996 w 8996976"/>
              <a:gd name="connsiteY82" fmla="*/ 6237911 h 6858000"/>
              <a:gd name="connsiteX83" fmla="*/ 4805991 w 8996976"/>
              <a:gd name="connsiteY83" fmla="*/ 6237911 h 6858000"/>
              <a:gd name="connsiteX84" fmla="*/ 4805993 w 8996976"/>
              <a:gd name="connsiteY84" fmla="*/ 6237911 h 6858000"/>
              <a:gd name="connsiteX85" fmla="*/ 5632091 w 8996976"/>
              <a:gd name="connsiteY85" fmla="*/ 6237911 h 6858000"/>
              <a:gd name="connsiteX86" fmla="*/ 5632318 w 8996976"/>
              <a:gd name="connsiteY86" fmla="*/ 6237865 h 6858000"/>
              <a:gd name="connsiteX87" fmla="*/ 7086078 w 8996976"/>
              <a:gd name="connsiteY87" fmla="*/ 6237865 h 6858000"/>
              <a:gd name="connsiteX88" fmla="*/ 7086526 w 8996976"/>
              <a:gd name="connsiteY88" fmla="*/ 6237911 h 6858000"/>
              <a:gd name="connsiteX89" fmla="*/ 7191181 w 8996976"/>
              <a:gd name="connsiteY89" fmla="*/ 6227361 h 6858000"/>
              <a:gd name="connsiteX90" fmla="*/ 7706213 w 8996976"/>
              <a:gd name="connsiteY90" fmla="*/ 5595438 h 6858000"/>
              <a:gd name="connsiteX91" fmla="*/ 7705729 w 8996976"/>
              <a:gd name="connsiteY91" fmla="*/ 5589950 h 6858000"/>
              <a:gd name="connsiteX92" fmla="*/ 7705994 w 8996976"/>
              <a:gd name="connsiteY92" fmla="*/ 5586938 h 6858000"/>
              <a:gd name="connsiteX93" fmla="*/ 7190961 w 8996976"/>
              <a:gd name="connsiteY93" fmla="*/ 4955014 h 6858000"/>
              <a:gd name="connsiteX94" fmla="*/ 7086312 w 8996976"/>
              <a:gd name="connsiteY94" fmla="*/ 4944465 h 6858000"/>
              <a:gd name="connsiteX95" fmla="*/ 7085859 w 8996976"/>
              <a:gd name="connsiteY95" fmla="*/ 4944511 h 6858000"/>
              <a:gd name="connsiteX96" fmla="*/ 6780239 w 8996976"/>
              <a:gd name="connsiteY96" fmla="*/ 4944511 h 6858000"/>
              <a:gd name="connsiteX97" fmla="*/ 6779784 w 8996976"/>
              <a:gd name="connsiteY97" fmla="*/ 4944465 h 6858000"/>
              <a:gd name="connsiteX98" fmla="*/ 6779331 w 8996976"/>
              <a:gd name="connsiteY98" fmla="*/ 4944511 h 6858000"/>
              <a:gd name="connsiteX99" fmla="*/ 6497472 w 8996976"/>
              <a:gd name="connsiteY99" fmla="*/ 4944511 h 6858000"/>
              <a:gd name="connsiteX100" fmla="*/ 6279385 w 8996976"/>
              <a:gd name="connsiteY100" fmla="*/ 4944511 h 6858000"/>
              <a:gd name="connsiteX101" fmla="*/ 6279383 w 8996976"/>
              <a:gd name="connsiteY101" fmla="*/ 4944511 h 6858000"/>
              <a:gd name="connsiteX102" fmla="*/ 5906620 w 8996976"/>
              <a:gd name="connsiteY102" fmla="*/ 4944511 h 6858000"/>
              <a:gd name="connsiteX103" fmla="*/ 5877080 w 8996976"/>
              <a:gd name="connsiteY103" fmla="*/ 4944511 h 6858000"/>
              <a:gd name="connsiteX104" fmla="*/ 5874361 w 8996976"/>
              <a:gd name="connsiteY104" fmla="*/ 4944511 h 6858000"/>
              <a:gd name="connsiteX105" fmla="*/ 5354883 w 8996976"/>
              <a:gd name="connsiteY105" fmla="*/ 5849226 h 6858000"/>
              <a:gd name="connsiteX106" fmla="*/ 5344433 w 8996976"/>
              <a:gd name="connsiteY106" fmla="*/ 5849226 h 6858000"/>
              <a:gd name="connsiteX107" fmla="*/ 5341816 w 8996976"/>
              <a:gd name="connsiteY107" fmla="*/ 5853783 h 6858000"/>
              <a:gd name="connsiteX108" fmla="*/ 5306633 w 8996976"/>
              <a:gd name="connsiteY108" fmla="*/ 5853783 h 6858000"/>
              <a:gd name="connsiteX109" fmla="*/ 5116794 w 8996976"/>
              <a:gd name="connsiteY109" fmla="*/ 5853783 h 6858000"/>
              <a:gd name="connsiteX110" fmla="*/ 5081611 w 8996976"/>
              <a:gd name="connsiteY110" fmla="*/ 5853783 h 6858000"/>
              <a:gd name="connsiteX111" fmla="*/ 4969675 w 8996976"/>
              <a:gd name="connsiteY111" fmla="*/ 5853783 h 6858000"/>
              <a:gd name="connsiteX112" fmla="*/ 4744653 w 8996976"/>
              <a:gd name="connsiteY112" fmla="*/ 5853783 h 6858000"/>
              <a:gd name="connsiteX113" fmla="*/ 4666703 w 8996976"/>
              <a:gd name="connsiteY113" fmla="*/ 5853783 h 6858000"/>
              <a:gd name="connsiteX114" fmla="*/ 4665212 w 8996976"/>
              <a:gd name="connsiteY114" fmla="*/ 5857726 h 6858000"/>
              <a:gd name="connsiteX115" fmla="*/ 4137695 w 8996976"/>
              <a:gd name="connsiteY115" fmla="*/ 5857726 h 6858000"/>
              <a:gd name="connsiteX116" fmla="*/ 4137243 w 8996976"/>
              <a:gd name="connsiteY116" fmla="*/ 5857772 h 6858000"/>
              <a:gd name="connsiteX117" fmla="*/ 4032593 w 8996976"/>
              <a:gd name="connsiteY117" fmla="*/ 5847223 h 6858000"/>
              <a:gd name="connsiteX118" fmla="*/ 3517559 w 8996976"/>
              <a:gd name="connsiteY118" fmla="*/ 5215300 h 6858000"/>
              <a:gd name="connsiteX119" fmla="*/ 4032593 w 8996976"/>
              <a:gd name="connsiteY119" fmla="*/ 4583377 h 6858000"/>
              <a:gd name="connsiteX120" fmla="*/ 4137247 w 8996976"/>
              <a:gd name="connsiteY120" fmla="*/ 4572827 h 6858000"/>
              <a:gd name="connsiteX121" fmla="*/ 4137695 w 8996976"/>
              <a:gd name="connsiteY121" fmla="*/ 4572873 h 6858000"/>
              <a:gd name="connsiteX122" fmla="*/ 5411147 w 8996976"/>
              <a:gd name="connsiteY122" fmla="*/ 4572873 h 6858000"/>
              <a:gd name="connsiteX123" fmla="*/ 5411149 w 8996976"/>
              <a:gd name="connsiteY123" fmla="*/ 4572873 h 6858000"/>
              <a:gd name="connsiteX124" fmla="*/ 5632091 w 8996976"/>
              <a:gd name="connsiteY124" fmla="*/ 4572873 h 6858000"/>
              <a:gd name="connsiteX125" fmla="*/ 5632095 w 8996976"/>
              <a:gd name="connsiteY125" fmla="*/ 4572872 h 6858000"/>
              <a:gd name="connsiteX126" fmla="*/ 7190999 w 8996976"/>
              <a:gd name="connsiteY126" fmla="*/ 4572872 h 6858000"/>
              <a:gd name="connsiteX127" fmla="*/ 7260916 w 8996976"/>
              <a:gd name="connsiteY127" fmla="*/ 4583318 h 6858000"/>
              <a:gd name="connsiteX128" fmla="*/ 8084114 w 8996976"/>
              <a:gd name="connsiteY128" fmla="*/ 5586938 h 6858000"/>
              <a:gd name="connsiteX129" fmla="*/ 7165577 w 8996976"/>
              <a:gd name="connsiteY129" fmla="*/ 6604802 h 6858000"/>
              <a:gd name="connsiteX130" fmla="*/ 7098935 w 8996976"/>
              <a:gd name="connsiteY130" fmla="*/ 6608166 h 6858000"/>
              <a:gd name="connsiteX131" fmla="*/ 7098630 w 8996976"/>
              <a:gd name="connsiteY131" fmla="*/ 6608262 h 6858000"/>
              <a:gd name="connsiteX132" fmla="*/ 7085859 w 8996976"/>
              <a:gd name="connsiteY132" fmla="*/ 6609549 h 6858000"/>
              <a:gd name="connsiteX133" fmla="*/ 7071558 w 8996976"/>
              <a:gd name="connsiteY133" fmla="*/ 6609549 h 6858000"/>
              <a:gd name="connsiteX134" fmla="*/ 5674230 w 8996976"/>
              <a:gd name="connsiteY134" fmla="*/ 6609549 h 6858000"/>
              <a:gd name="connsiteX135" fmla="*/ 5674229 w 8996976"/>
              <a:gd name="connsiteY135" fmla="*/ 6609549 h 6858000"/>
              <a:gd name="connsiteX136" fmla="*/ 5663489 w 8996976"/>
              <a:gd name="connsiteY136" fmla="*/ 6609549 h 6858000"/>
              <a:gd name="connsiteX137" fmla="*/ 5663485 w 8996976"/>
              <a:gd name="connsiteY137" fmla="*/ 6609550 h 6858000"/>
              <a:gd name="connsiteX138" fmla="*/ 4381018 w 8996976"/>
              <a:gd name="connsiteY138" fmla="*/ 6609550 h 6858000"/>
              <a:gd name="connsiteX139" fmla="*/ 4291453 w 8996976"/>
              <a:gd name="connsiteY139" fmla="*/ 6846488 h 6858000"/>
              <a:gd name="connsiteX140" fmla="*/ 4343400 w 8996976"/>
              <a:gd name="connsiteY140" fmla="*/ 6846488 h 6858000"/>
              <a:gd name="connsiteX141" fmla="*/ 4343400 w 8996976"/>
              <a:gd name="connsiteY141" fmla="*/ 6858000 h 6858000"/>
              <a:gd name="connsiteX142" fmla="*/ 0 w 8996976"/>
              <a:gd name="connsiteY14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8996976" h="6858000">
                <a:moveTo>
                  <a:pt x="0" y="0"/>
                </a:moveTo>
                <a:lnTo>
                  <a:pt x="6879474" y="0"/>
                </a:lnTo>
                <a:lnTo>
                  <a:pt x="6208200" y="1775825"/>
                </a:lnTo>
                <a:lnTo>
                  <a:pt x="5064858" y="1775825"/>
                </a:lnTo>
                <a:lnTo>
                  <a:pt x="5050558" y="1775825"/>
                </a:lnTo>
                <a:cubicBezTo>
                  <a:pt x="5046182" y="1775825"/>
                  <a:pt x="5041911" y="1776269"/>
                  <a:pt x="5037786" y="1777112"/>
                </a:cubicBezTo>
                <a:lnTo>
                  <a:pt x="5037481" y="1777208"/>
                </a:lnTo>
                <a:lnTo>
                  <a:pt x="4970839" y="1780572"/>
                </a:lnTo>
                <a:cubicBezTo>
                  <a:pt x="4454909" y="1832967"/>
                  <a:pt x="4052303" y="2268685"/>
                  <a:pt x="4052303" y="2798436"/>
                </a:cubicBezTo>
                <a:cubicBezTo>
                  <a:pt x="4052303" y="3328189"/>
                  <a:pt x="4454909" y="3763906"/>
                  <a:pt x="4970839" y="3816301"/>
                </a:cubicBezTo>
                <a:lnTo>
                  <a:pt x="5037481" y="3819666"/>
                </a:lnTo>
                <a:lnTo>
                  <a:pt x="5037786" y="3819761"/>
                </a:lnTo>
                <a:cubicBezTo>
                  <a:pt x="5041911" y="3820605"/>
                  <a:pt x="5046182" y="3821048"/>
                  <a:pt x="5050558" y="3821048"/>
                </a:cubicBezTo>
                <a:lnTo>
                  <a:pt x="5064858" y="3821048"/>
                </a:lnTo>
                <a:lnTo>
                  <a:pt x="5718854" y="3821048"/>
                </a:lnTo>
                <a:lnTo>
                  <a:pt x="5718856" y="3821048"/>
                </a:lnTo>
                <a:lnTo>
                  <a:pt x="6544953" y="3821048"/>
                </a:lnTo>
                <a:lnTo>
                  <a:pt x="6545181" y="3821002"/>
                </a:lnTo>
                <a:lnTo>
                  <a:pt x="7998940" y="3821002"/>
                </a:lnTo>
                <a:lnTo>
                  <a:pt x="7999389" y="3821048"/>
                </a:lnTo>
                <a:lnTo>
                  <a:pt x="8104044" y="3810498"/>
                </a:lnTo>
                <a:cubicBezTo>
                  <a:pt x="8397972" y="3750352"/>
                  <a:pt x="8619076" y="3490284"/>
                  <a:pt x="8619076" y="3178575"/>
                </a:cubicBezTo>
                <a:lnTo>
                  <a:pt x="8618592" y="3173086"/>
                </a:lnTo>
                <a:lnTo>
                  <a:pt x="8618857" y="3170075"/>
                </a:lnTo>
                <a:cubicBezTo>
                  <a:pt x="8618857" y="2858365"/>
                  <a:pt x="8397752" y="2598298"/>
                  <a:pt x="8103824" y="2538151"/>
                </a:cubicBezTo>
                <a:lnTo>
                  <a:pt x="7999174" y="2527602"/>
                </a:lnTo>
                <a:lnTo>
                  <a:pt x="7998722" y="2527648"/>
                </a:lnTo>
                <a:lnTo>
                  <a:pt x="7693101" y="2527648"/>
                </a:lnTo>
                <a:lnTo>
                  <a:pt x="7692646" y="2527602"/>
                </a:lnTo>
                <a:lnTo>
                  <a:pt x="7692194" y="2527648"/>
                </a:lnTo>
                <a:lnTo>
                  <a:pt x="7410334" y="2527648"/>
                </a:lnTo>
                <a:lnTo>
                  <a:pt x="7192247" y="2527648"/>
                </a:lnTo>
                <a:lnTo>
                  <a:pt x="7192245" y="2527648"/>
                </a:lnTo>
                <a:lnTo>
                  <a:pt x="6819482" y="2527648"/>
                </a:lnTo>
                <a:lnTo>
                  <a:pt x="6789943" y="2527648"/>
                </a:lnTo>
                <a:lnTo>
                  <a:pt x="6787223" y="2527648"/>
                </a:lnTo>
                <a:lnTo>
                  <a:pt x="6267745" y="3432363"/>
                </a:lnTo>
                <a:lnTo>
                  <a:pt x="6260468" y="3432363"/>
                </a:lnTo>
                <a:lnTo>
                  <a:pt x="6256216" y="3439767"/>
                </a:lnTo>
                <a:lnTo>
                  <a:pt x="6221033" y="3439767"/>
                </a:lnTo>
                <a:lnTo>
                  <a:pt x="6031194" y="3439767"/>
                </a:lnTo>
                <a:lnTo>
                  <a:pt x="5996011" y="3439767"/>
                </a:lnTo>
                <a:lnTo>
                  <a:pt x="5884076" y="3439767"/>
                </a:lnTo>
                <a:lnTo>
                  <a:pt x="5659053" y="3439767"/>
                </a:lnTo>
                <a:lnTo>
                  <a:pt x="5579218" y="3439767"/>
                </a:lnTo>
                <a:lnTo>
                  <a:pt x="5578803" y="3440863"/>
                </a:lnTo>
                <a:lnTo>
                  <a:pt x="5050558" y="3440863"/>
                </a:lnTo>
                <a:lnTo>
                  <a:pt x="5050104" y="3440909"/>
                </a:lnTo>
                <a:lnTo>
                  <a:pt x="4945455" y="3430360"/>
                </a:lnTo>
                <a:cubicBezTo>
                  <a:pt x="4651526" y="3370213"/>
                  <a:pt x="4430422" y="3110146"/>
                  <a:pt x="4430422" y="2798436"/>
                </a:cubicBezTo>
                <a:cubicBezTo>
                  <a:pt x="4430422" y="2486727"/>
                  <a:pt x="4651526" y="2226660"/>
                  <a:pt x="4945455" y="2166514"/>
                </a:cubicBezTo>
                <a:lnTo>
                  <a:pt x="5050108" y="2155964"/>
                </a:lnTo>
                <a:lnTo>
                  <a:pt x="5050558" y="2156010"/>
                </a:lnTo>
                <a:lnTo>
                  <a:pt x="6324009" y="2156010"/>
                </a:lnTo>
                <a:lnTo>
                  <a:pt x="6324010" y="2156010"/>
                </a:lnTo>
                <a:lnTo>
                  <a:pt x="6544953" y="2156010"/>
                </a:lnTo>
                <a:lnTo>
                  <a:pt x="6544957" y="2156009"/>
                </a:lnTo>
                <a:lnTo>
                  <a:pt x="8103862" y="2156009"/>
                </a:lnTo>
                <a:lnTo>
                  <a:pt x="8173777" y="2166455"/>
                </a:lnTo>
                <a:cubicBezTo>
                  <a:pt x="8643122" y="2259437"/>
                  <a:pt x="8996976" y="2673432"/>
                  <a:pt x="8996976" y="3170075"/>
                </a:cubicBezTo>
                <a:cubicBezTo>
                  <a:pt x="8996976" y="3699826"/>
                  <a:pt x="8594369" y="4135544"/>
                  <a:pt x="8078440" y="4187939"/>
                </a:cubicBezTo>
                <a:lnTo>
                  <a:pt x="8011798" y="4191303"/>
                </a:lnTo>
                <a:lnTo>
                  <a:pt x="8011492" y="4191399"/>
                </a:lnTo>
                <a:cubicBezTo>
                  <a:pt x="8007367" y="4192243"/>
                  <a:pt x="8003096" y="4192686"/>
                  <a:pt x="7998722" y="4192686"/>
                </a:cubicBezTo>
                <a:lnTo>
                  <a:pt x="7984421" y="4192686"/>
                </a:lnTo>
                <a:lnTo>
                  <a:pt x="6587092" y="4192686"/>
                </a:lnTo>
                <a:lnTo>
                  <a:pt x="6587091" y="4192686"/>
                </a:lnTo>
                <a:lnTo>
                  <a:pt x="6576351" y="4192686"/>
                </a:lnTo>
                <a:lnTo>
                  <a:pt x="6576347" y="4192687"/>
                </a:lnTo>
                <a:lnTo>
                  <a:pt x="5560069" y="4192687"/>
                </a:lnTo>
                <a:lnTo>
                  <a:pt x="5294609" y="4192687"/>
                </a:lnTo>
                <a:lnTo>
                  <a:pt x="5294609" y="4192688"/>
                </a:lnTo>
                <a:lnTo>
                  <a:pt x="4151996" y="4192688"/>
                </a:lnTo>
                <a:lnTo>
                  <a:pt x="4137695" y="4192688"/>
                </a:lnTo>
                <a:cubicBezTo>
                  <a:pt x="4133320" y="4192688"/>
                  <a:pt x="4129049" y="4193131"/>
                  <a:pt x="4124924" y="4193975"/>
                </a:cubicBezTo>
                <a:lnTo>
                  <a:pt x="4124619" y="4194071"/>
                </a:lnTo>
                <a:lnTo>
                  <a:pt x="4057976" y="4197435"/>
                </a:lnTo>
                <a:cubicBezTo>
                  <a:pt x="3542047" y="4249830"/>
                  <a:pt x="3139440" y="4685548"/>
                  <a:pt x="3139440" y="5215300"/>
                </a:cubicBezTo>
                <a:cubicBezTo>
                  <a:pt x="3139440" y="5745052"/>
                  <a:pt x="3542047" y="6180769"/>
                  <a:pt x="4057976" y="6233164"/>
                </a:cubicBezTo>
                <a:lnTo>
                  <a:pt x="4124619" y="6236529"/>
                </a:lnTo>
                <a:lnTo>
                  <a:pt x="4124924" y="6236624"/>
                </a:lnTo>
                <a:cubicBezTo>
                  <a:pt x="4129049" y="6237468"/>
                  <a:pt x="4133320" y="6237911"/>
                  <a:pt x="4137695" y="6237911"/>
                </a:cubicBezTo>
                <a:lnTo>
                  <a:pt x="4151996" y="6237911"/>
                </a:lnTo>
                <a:lnTo>
                  <a:pt x="4805991" y="6237911"/>
                </a:lnTo>
                <a:lnTo>
                  <a:pt x="4805993" y="6237911"/>
                </a:lnTo>
                <a:lnTo>
                  <a:pt x="5632091" y="6237911"/>
                </a:lnTo>
                <a:lnTo>
                  <a:pt x="5632318" y="6237865"/>
                </a:lnTo>
                <a:lnTo>
                  <a:pt x="7086078" y="6237865"/>
                </a:lnTo>
                <a:lnTo>
                  <a:pt x="7086526" y="6237911"/>
                </a:lnTo>
                <a:lnTo>
                  <a:pt x="7191181" y="6227361"/>
                </a:lnTo>
                <a:cubicBezTo>
                  <a:pt x="7485109" y="6167215"/>
                  <a:pt x="7706213" y="5907147"/>
                  <a:pt x="7706213" y="5595438"/>
                </a:cubicBezTo>
                <a:lnTo>
                  <a:pt x="7705729" y="5589950"/>
                </a:lnTo>
                <a:lnTo>
                  <a:pt x="7705994" y="5586938"/>
                </a:lnTo>
                <a:cubicBezTo>
                  <a:pt x="7705994" y="5275228"/>
                  <a:pt x="7484890" y="5015161"/>
                  <a:pt x="7190961" y="4955014"/>
                </a:cubicBezTo>
                <a:lnTo>
                  <a:pt x="7086312" y="4944465"/>
                </a:lnTo>
                <a:lnTo>
                  <a:pt x="7085859" y="4944511"/>
                </a:lnTo>
                <a:lnTo>
                  <a:pt x="6780239" y="4944511"/>
                </a:lnTo>
                <a:lnTo>
                  <a:pt x="6779784" y="4944465"/>
                </a:lnTo>
                <a:lnTo>
                  <a:pt x="6779331" y="4944511"/>
                </a:lnTo>
                <a:lnTo>
                  <a:pt x="6497472" y="4944511"/>
                </a:lnTo>
                <a:lnTo>
                  <a:pt x="6279385" y="4944511"/>
                </a:lnTo>
                <a:lnTo>
                  <a:pt x="6279383" y="4944511"/>
                </a:lnTo>
                <a:lnTo>
                  <a:pt x="5906620" y="4944511"/>
                </a:lnTo>
                <a:lnTo>
                  <a:pt x="5877080" y="4944511"/>
                </a:lnTo>
                <a:lnTo>
                  <a:pt x="5874361" y="4944511"/>
                </a:lnTo>
                <a:lnTo>
                  <a:pt x="5354883" y="5849226"/>
                </a:lnTo>
                <a:lnTo>
                  <a:pt x="5344433" y="5849226"/>
                </a:lnTo>
                <a:lnTo>
                  <a:pt x="5341816" y="5853783"/>
                </a:lnTo>
                <a:lnTo>
                  <a:pt x="5306633" y="5853783"/>
                </a:lnTo>
                <a:lnTo>
                  <a:pt x="5116794" y="5853783"/>
                </a:lnTo>
                <a:lnTo>
                  <a:pt x="5081611" y="5853783"/>
                </a:lnTo>
                <a:lnTo>
                  <a:pt x="4969675" y="5853783"/>
                </a:lnTo>
                <a:lnTo>
                  <a:pt x="4744653" y="5853783"/>
                </a:lnTo>
                <a:lnTo>
                  <a:pt x="4666703" y="5853783"/>
                </a:lnTo>
                <a:lnTo>
                  <a:pt x="4665212" y="5857726"/>
                </a:lnTo>
                <a:lnTo>
                  <a:pt x="4137695" y="5857726"/>
                </a:lnTo>
                <a:lnTo>
                  <a:pt x="4137243" y="5857772"/>
                </a:lnTo>
                <a:lnTo>
                  <a:pt x="4032593" y="5847223"/>
                </a:lnTo>
                <a:cubicBezTo>
                  <a:pt x="3738664" y="5787076"/>
                  <a:pt x="3517559" y="5527009"/>
                  <a:pt x="3517559" y="5215300"/>
                </a:cubicBezTo>
                <a:cubicBezTo>
                  <a:pt x="3517559" y="4903591"/>
                  <a:pt x="3738664" y="4643523"/>
                  <a:pt x="4032593" y="4583377"/>
                </a:cubicBezTo>
                <a:lnTo>
                  <a:pt x="4137247" y="4572827"/>
                </a:lnTo>
                <a:lnTo>
                  <a:pt x="4137695" y="4572873"/>
                </a:lnTo>
                <a:lnTo>
                  <a:pt x="5411147" y="4572873"/>
                </a:lnTo>
                <a:lnTo>
                  <a:pt x="5411149" y="4572873"/>
                </a:lnTo>
                <a:lnTo>
                  <a:pt x="5632091" y="4572873"/>
                </a:lnTo>
                <a:lnTo>
                  <a:pt x="5632095" y="4572872"/>
                </a:lnTo>
                <a:lnTo>
                  <a:pt x="7190999" y="4572872"/>
                </a:lnTo>
                <a:lnTo>
                  <a:pt x="7260916" y="4583318"/>
                </a:lnTo>
                <a:cubicBezTo>
                  <a:pt x="7730260" y="4676300"/>
                  <a:pt x="8084114" y="5090295"/>
                  <a:pt x="8084114" y="5586938"/>
                </a:cubicBezTo>
                <a:cubicBezTo>
                  <a:pt x="8084114" y="6116689"/>
                  <a:pt x="7681507" y="6552407"/>
                  <a:pt x="7165577" y="6604802"/>
                </a:cubicBezTo>
                <a:lnTo>
                  <a:pt x="7098935" y="6608166"/>
                </a:lnTo>
                <a:lnTo>
                  <a:pt x="7098630" y="6608262"/>
                </a:lnTo>
                <a:cubicBezTo>
                  <a:pt x="7094505" y="6609106"/>
                  <a:pt x="7090234" y="6609549"/>
                  <a:pt x="7085859" y="6609549"/>
                </a:cubicBezTo>
                <a:lnTo>
                  <a:pt x="7071558" y="6609549"/>
                </a:lnTo>
                <a:lnTo>
                  <a:pt x="5674230" y="6609549"/>
                </a:lnTo>
                <a:lnTo>
                  <a:pt x="5674229" y="6609549"/>
                </a:lnTo>
                <a:lnTo>
                  <a:pt x="5663489" y="6609549"/>
                </a:lnTo>
                <a:lnTo>
                  <a:pt x="5663485" y="6609550"/>
                </a:lnTo>
                <a:lnTo>
                  <a:pt x="4381018" y="6609550"/>
                </a:lnTo>
                <a:lnTo>
                  <a:pt x="4291453" y="6846488"/>
                </a:lnTo>
                <a:lnTo>
                  <a:pt x="4343400" y="6846488"/>
                </a:lnTo>
                <a:lnTo>
                  <a:pt x="4343400" y="6858000"/>
                </a:lnTo>
                <a:lnTo>
                  <a:pt x="0" y="6858000"/>
                </a:lnTo>
                <a:close/>
              </a:path>
            </a:pathLst>
          </a:custGeom>
          <a:gradFill flip="none" rotWithShape="1">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8541BF51-6CDA-4EF8-A385-95301317446F}"/>
              </a:ext>
            </a:extLst>
          </p:cNvPr>
          <p:cNvSpPr>
            <a:spLocks noChangeAspect="1"/>
          </p:cNvSpPr>
          <p:nvPr/>
        </p:nvSpPr>
        <p:spPr>
          <a:xfrm flipH="1" flipV="1">
            <a:off x="3139440" y="0"/>
            <a:ext cx="9052560" cy="6858000"/>
          </a:xfrm>
          <a:custGeom>
            <a:avLst/>
            <a:gdLst>
              <a:gd name="connsiteX0" fmla="*/ 5312526 w 9052560"/>
              <a:gd name="connsiteY0" fmla="*/ 6858000 h 6858000"/>
              <a:gd name="connsiteX1" fmla="*/ 0 w 9052560"/>
              <a:gd name="connsiteY1" fmla="*/ 6858000 h 6858000"/>
              <a:gd name="connsiteX2" fmla="*/ 0 w 9052560"/>
              <a:gd name="connsiteY2" fmla="*/ 76200 h 6858000"/>
              <a:gd name="connsiteX3" fmla="*/ 0 w 9052560"/>
              <a:gd name="connsiteY3" fmla="*/ 11512 h 6858000"/>
              <a:gd name="connsiteX4" fmla="*/ 0 w 9052560"/>
              <a:gd name="connsiteY4" fmla="*/ 0 h 6858000"/>
              <a:gd name="connsiteX5" fmla="*/ 7848600 w 9052560"/>
              <a:gd name="connsiteY5" fmla="*/ 0 h 6858000"/>
              <a:gd name="connsiteX6" fmla="*/ 7848600 w 9052560"/>
              <a:gd name="connsiteY6" fmla="*/ 11512 h 6858000"/>
              <a:gd name="connsiteX7" fmla="*/ 7900547 w 9052560"/>
              <a:gd name="connsiteY7" fmla="*/ 11512 h 6858000"/>
              <a:gd name="connsiteX8" fmla="*/ 7810982 w 9052560"/>
              <a:gd name="connsiteY8" fmla="*/ 248450 h 6858000"/>
              <a:gd name="connsiteX9" fmla="*/ 6528515 w 9052560"/>
              <a:gd name="connsiteY9" fmla="*/ 248450 h 6858000"/>
              <a:gd name="connsiteX10" fmla="*/ 6528511 w 9052560"/>
              <a:gd name="connsiteY10" fmla="*/ 248451 h 6858000"/>
              <a:gd name="connsiteX11" fmla="*/ 6517771 w 9052560"/>
              <a:gd name="connsiteY11" fmla="*/ 248451 h 6858000"/>
              <a:gd name="connsiteX12" fmla="*/ 6517770 w 9052560"/>
              <a:gd name="connsiteY12" fmla="*/ 248451 h 6858000"/>
              <a:gd name="connsiteX13" fmla="*/ 5120442 w 9052560"/>
              <a:gd name="connsiteY13" fmla="*/ 248451 h 6858000"/>
              <a:gd name="connsiteX14" fmla="*/ 5106141 w 9052560"/>
              <a:gd name="connsiteY14" fmla="*/ 248451 h 6858000"/>
              <a:gd name="connsiteX15" fmla="*/ 5093370 w 9052560"/>
              <a:gd name="connsiteY15" fmla="*/ 249738 h 6858000"/>
              <a:gd name="connsiteX16" fmla="*/ 5093065 w 9052560"/>
              <a:gd name="connsiteY16" fmla="*/ 249834 h 6858000"/>
              <a:gd name="connsiteX17" fmla="*/ 5026423 w 9052560"/>
              <a:gd name="connsiteY17" fmla="*/ 253198 h 6858000"/>
              <a:gd name="connsiteX18" fmla="*/ 4107886 w 9052560"/>
              <a:gd name="connsiteY18" fmla="*/ 1271062 h 6858000"/>
              <a:gd name="connsiteX19" fmla="*/ 4931084 w 9052560"/>
              <a:gd name="connsiteY19" fmla="*/ 2274682 h 6858000"/>
              <a:gd name="connsiteX20" fmla="*/ 5001001 w 9052560"/>
              <a:gd name="connsiteY20" fmla="*/ 2285128 h 6858000"/>
              <a:gd name="connsiteX21" fmla="*/ 6559905 w 9052560"/>
              <a:gd name="connsiteY21" fmla="*/ 2285128 h 6858000"/>
              <a:gd name="connsiteX22" fmla="*/ 6559909 w 9052560"/>
              <a:gd name="connsiteY22" fmla="*/ 2285127 h 6858000"/>
              <a:gd name="connsiteX23" fmla="*/ 6780852 w 9052560"/>
              <a:gd name="connsiteY23" fmla="*/ 2285127 h 6858000"/>
              <a:gd name="connsiteX24" fmla="*/ 6780853 w 9052560"/>
              <a:gd name="connsiteY24" fmla="*/ 2285127 h 6858000"/>
              <a:gd name="connsiteX25" fmla="*/ 8054305 w 9052560"/>
              <a:gd name="connsiteY25" fmla="*/ 2285127 h 6858000"/>
              <a:gd name="connsiteX26" fmla="*/ 8054753 w 9052560"/>
              <a:gd name="connsiteY26" fmla="*/ 2285173 h 6858000"/>
              <a:gd name="connsiteX27" fmla="*/ 8159407 w 9052560"/>
              <a:gd name="connsiteY27" fmla="*/ 2274623 h 6858000"/>
              <a:gd name="connsiteX28" fmla="*/ 8674441 w 9052560"/>
              <a:gd name="connsiteY28" fmla="*/ 1642700 h 6858000"/>
              <a:gd name="connsiteX29" fmla="*/ 8159407 w 9052560"/>
              <a:gd name="connsiteY29" fmla="*/ 1010777 h 6858000"/>
              <a:gd name="connsiteX30" fmla="*/ 8054757 w 9052560"/>
              <a:gd name="connsiteY30" fmla="*/ 1000228 h 6858000"/>
              <a:gd name="connsiteX31" fmla="*/ 8054305 w 9052560"/>
              <a:gd name="connsiteY31" fmla="*/ 1000274 h 6858000"/>
              <a:gd name="connsiteX32" fmla="*/ 7526788 w 9052560"/>
              <a:gd name="connsiteY32" fmla="*/ 1000274 h 6858000"/>
              <a:gd name="connsiteX33" fmla="*/ 7525297 w 9052560"/>
              <a:gd name="connsiteY33" fmla="*/ 1004217 h 6858000"/>
              <a:gd name="connsiteX34" fmla="*/ 7447347 w 9052560"/>
              <a:gd name="connsiteY34" fmla="*/ 1004217 h 6858000"/>
              <a:gd name="connsiteX35" fmla="*/ 7222325 w 9052560"/>
              <a:gd name="connsiteY35" fmla="*/ 1004217 h 6858000"/>
              <a:gd name="connsiteX36" fmla="*/ 7110389 w 9052560"/>
              <a:gd name="connsiteY36" fmla="*/ 1004217 h 6858000"/>
              <a:gd name="connsiteX37" fmla="*/ 7075206 w 9052560"/>
              <a:gd name="connsiteY37" fmla="*/ 1004217 h 6858000"/>
              <a:gd name="connsiteX38" fmla="*/ 6885367 w 9052560"/>
              <a:gd name="connsiteY38" fmla="*/ 1004217 h 6858000"/>
              <a:gd name="connsiteX39" fmla="*/ 6850184 w 9052560"/>
              <a:gd name="connsiteY39" fmla="*/ 1004217 h 6858000"/>
              <a:gd name="connsiteX40" fmla="*/ 6847567 w 9052560"/>
              <a:gd name="connsiteY40" fmla="*/ 1008774 h 6858000"/>
              <a:gd name="connsiteX41" fmla="*/ 6837118 w 9052560"/>
              <a:gd name="connsiteY41" fmla="*/ 1008774 h 6858000"/>
              <a:gd name="connsiteX42" fmla="*/ 6317639 w 9052560"/>
              <a:gd name="connsiteY42" fmla="*/ 1913489 h 6858000"/>
              <a:gd name="connsiteX43" fmla="*/ 6314920 w 9052560"/>
              <a:gd name="connsiteY43" fmla="*/ 1913489 h 6858000"/>
              <a:gd name="connsiteX44" fmla="*/ 6285380 w 9052560"/>
              <a:gd name="connsiteY44" fmla="*/ 1913489 h 6858000"/>
              <a:gd name="connsiteX45" fmla="*/ 5912617 w 9052560"/>
              <a:gd name="connsiteY45" fmla="*/ 1913489 h 6858000"/>
              <a:gd name="connsiteX46" fmla="*/ 5912615 w 9052560"/>
              <a:gd name="connsiteY46" fmla="*/ 1913489 h 6858000"/>
              <a:gd name="connsiteX47" fmla="*/ 5694528 w 9052560"/>
              <a:gd name="connsiteY47" fmla="*/ 1913489 h 6858000"/>
              <a:gd name="connsiteX48" fmla="*/ 5412669 w 9052560"/>
              <a:gd name="connsiteY48" fmla="*/ 1913489 h 6858000"/>
              <a:gd name="connsiteX49" fmla="*/ 5412216 w 9052560"/>
              <a:gd name="connsiteY49" fmla="*/ 1913535 h 6858000"/>
              <a:gd name="connsiteX50" fmla="*/ 5411761 w 9052560"/>
              <a:gd name="connsiteY50" fmla="*/ 1913489 h 6858000"/>
              <a:gd name="connsiteX51" fmla="*/ 5106141 w 9052560"/>
              <a:gd name="connsiteY51" fmla="*/ 1913489 h 6858000"/>
              <a:gd name="connsiteX52" fmla="*/ 5105688 w 9052560"/>
              <a:gd name="connsiteY52" fmla="*/ 1913535 h 6858000"/>
              <a:gd name="connsiteX53" fmla="*/ 5001039 w 9052560"/>
              <a:gd name="connsiteY53" fmla="*/ 1902986 h 6858000"/>
              <a:gd name="connsiteX54" fmla="*/ 4486006 w 9052560"/>
              <a:gd name="connsiteY54" fmla="*/ 1271062 h 6858000"/>
              <a:gd name="connsiteX55" fmla="*/ 4486271 w 9052560"/>
              <a:gd name="connsiteY55" fmla="*/ 1268050 h 6858000"/>
              <a:gd name="connsiteX56" fmla="*/ 4485787 w 9052560"/>
              <a:gd name="connsiteY56" fmla="*/ 1262562 h 6858000"/>
              <a:gd name="connsiteX57" fmla="*/ 5000819 w 9052560"/>
              <a:gd name="connsiteY57" fmla="*/ 630639 h 6858000"/>
              <a:gd name="connsiteX58" fmla="*/ 5105474 w 9052560"/>
              <a:gd name="connsiteY58" fmla="*/ 620089 h 6858000"/>
              <a:gd name="connsiteX59" fmla="*/ 5105922 w 9052560"/>
              <a:gd name="connsiteY59" fmla="*/ 620135 h 6858000"/>
              <a:gd name="connsiteX60" fmla="*/ 6559682 w 9052560"/>
              <a:gd name="connsiteY60" fmla="*/ 620135 h 6858000"/>
              <a:gd name="connsiteX61" fmla="*/ 6559909 w 9052560"/>
              <a:gd name="connsiteY61" fmla="*/ 620089 h 6858000"/>
              <a:gd name="connsiteX62" fmla="*/ 7386007 w 9052560"/>
              <a:gd name="connsiteY62" fmla="*/ 620089 h 6858000"/>
              <a:gd name="connsiteX63" fmla="*/ 7386009 w 9052560"/>
              <a:gd name="connsiteY63" fmla="*/ 620089 h 6858000"/>
              <a:gd name="connsiteX64" fmla="*/ 8040004 w 9052560"/>
              <a:gd name="connsiteY64" fmla="*/ 620089 h 6858000"/>
              <a:gd name="connsiteX65" fmla="*/ 8054305 w 9052560"/>
              <a:gd name="connsiteY65" fmla="*/ 620089 h 6858000"/>
              <a:gd name="connsiteX66" fmla="*/ 8067076 w 9052560"/>
              <a:gd name="connsiteY66" fmla="*/ 621376 h 6858000"/>
              <a:gd name="connsiteX67" fmla="*/ 8067381 w 9052560"/>
              <a:gd name="connsiteY67" fmla="*/ 621471 h 6858000"/>
              <a:gd name="connsiteX68" fmla="*/ 8134024 w 9052560"/>
              <a:gd name="connsiteY68" fmla="*/ 624836 h 6858000"/>
              <a:gd name="connsiteX69" fmla="*/ 9052560 w 9052560"/>
              <a:gd name="connsiteY69" fmla="*/ 1642700 h 6858000"/>
              <a:gd name="connsiteX70" fmla="*/ 8134024 w 9052560"/>
              <a:gd name="connsiteY70" fmla="*/ 2660565 h 6858000"/>
              <a:gd name="connsiteX71" fmla="*/ 8067381 w 9052560"/>
              <a:gd name="connsiteY71" fmla="*/ 2663929 h 6858000"/>
              <a:gd name="connsiteX72" fmla="*/ 8067076 w 9052560"/>
              <a:gd name="connsiteY72" fmla="*/ 2664025 h 6858000"/>
              <a:gd name="connsiteX73" fmla="*/ 8054305 w 9052560"/>
              <a:gd name="connsiteY73" fmla="*/ 2665312 h 6858000"/>
              <a:gd name="connsiteX74" fmla="*/ 8040004 w 9052560"/>
              <a:gd name="connsiteY74" fmla="*/ 2665312 h 6858000"/>
              <a:gd name="connsiteX75" fmla="*/ 6897391 w 9052560"/>
              <a:gd name="connsiteY75" fmla="*/ 2665312 h 6858000"/>
              <a:gd name="connsiteX76" fmla="*/ 6897391 w 9052560"/>
              <a:gd name="connsiteY76" fmla="*/ 2665313 h 6858000"/>
              <a:gd name="connsiteX77" fmla="*/ 6631931 w 9052560"/>
              <a:gd name="connsiteY77" fmla="*/ 2665313 h 6858000"/>
              <a:gd name="connsiteX78" fmla="*/ 5615653 w 9052560"/>
              <a:gd name="connsiteY78" fmla="*/ 2665313 h 6858000"/>
              <a:gd name="connsiteX79" fmla="*/ 5615649 w 9052560"/>
              <a:gd name="connsiteY79" fmla="*/ 2665314 h 6858000"/>
              <a:gd name="connsiteX80" fmla="*/ 5604909 w 9052560"/>
              <a:gd name="connsiteY80" fmla="*/ 2665314 h 6858000"/>
              <a:gd name="connsiteX81" fmla="*/ 5604908 w 9052560"/>
              <a:gd name="connsiteY81" fmla="*/ 2665314 h 6858000"/>
              <a:gd name="connsiteX82" fmla="*/ 4207579 w 9052560"/>
              <a:gd name="connsiteY82" fmla="*/ 2665314 h 6858000"/>
              <a:gd name="connsiteX83" fmla="*/ 4193278 w 9052560"/>
              <a:gd name="connsiteY83" fmla="*/ 2665314 h 6858000"/>
              <a:gd name="connsiteX84" fmla="*/ 4180508 w 9052560"/>
              <a:gd name="connsiteY84" fmla="*/ 2666601 h 6858000"/>
              <a:gd name="connsiteX85" fmla="*/ 4180202 w 9052560"/>
              <a:gd name="connsiteY85" fmla="*/ 2666697 h 6858000"/>
              <a:gd name="connsiteX86" fmla="*/ 4113560 w 9052560"/>
              <a:gd name="connsiteY86" fmla="*/ 2670061 h 6858000"/>
              <a:gd name="connsiteX87" fmla="*/ 3195024 w 9052560"/>
              <a:gd name="connsiteY87" fmla="*/ 3687925 h 6858000"/>
              <a:gd name="connsiteX88" fmla="*/ 4018223 w 9052560"/>
              <a:gd name="connsiteY88" fmla="*/ 4691545 h 6858000"/>
              <a:gd name="connsiteX89" fmla="*/ 4088138 w 9052560"/>
              <a:gd name="connsiteY89" fmla="*/ 4701991 h 6858000"/>
              <a:gd name="connsiteX90" fmla="*/ 5647043 w 9052560"/>
              <a:gd name="connsiteY90" fmla="*/ 4701991 h 6858000"/>
              <a:gd name="connsiteX91" fmla="*/ 5647047 w 9052560"/>
              <a:gd name="connsiteY91" fmla="*/ 4701990 h 6858000"/>
              <a:gd name="connsiteX92" fmla="*/ 5867990 w 9052560"/>
              <a:gd name="connsiteY92" fmla="*/ 4701990 h 6858000"/>
              <a:gd name="connsiteX93" fmla="*/ 5867991 w 9052560"/>
              <a:gd name="connsiteY93" fmla="*/ 4701990 h 6858000"/>
              <a:gd name="connsiteX94" fmla="*/ 7141443 w 9052560"/>
              <a:gd name="connsiteY94" fmla="*/ 4701990 h 6858000"/>
              <a:gd name="connsiteX95" fmla="*/ 7141892 w 9052560"/>
              <a:gd name="connsiteY95" fmla="*/ 4702036 h 6858000"/>
              <a:gd name="connsiteX96" fmla="*/ 7246545 w 9052560"/>
              <a:gd name="connsiteY96" fmla="*/ 4691486 h 6858000"/>
              <a:gd name="connsiteX97" fmla="*/ 7761578 w 9052560"/>
              <a:gd name="connsiteY97" fmla="*/ 4059564 h 6858000"/>
              <a:gd name="connsiteX98" fmla="*/ 7246545 w 9052560"/>
              <a:gd name="connsiteY98" fmla="*/ 3427640 h 6858000"/>
              <a:gd name="connsiteX99" fmla="*/ 7141896 w 9052560"/>
              <a:gd name="connsiteY99" fmla="*/ 3417091 h 6858000"/>
              <a:gd name="connsiteX100" fmla="*/ 7141443 w 9052560"/>
              <a:gd name="connsiteY100" fmla="*/ 3417137 h 6858000"/>
              <a:gd name="connsiteX101" fmla="*/ 6613197 w 9052560"/>
              <a:gd name="connsiteY101" fmla="*/ 3417137 h 6858000"/>
              <a:gd name="connsiteX102" fmla="*/ 6612782 w 9052560"/>
              <a:gd name="connsiteY102" fmla="*/ 3418233 h 6858000"/>
              <a:gd name="connsiteX103" fmla="*/ 6532947 w 9052560"/>
              <a:gd name="connsiteY103" fmla="*/ 3418233 h 6858000"/>
              <a:gd name="connsiteX104" fmla="*/ 6307925 w 9052560"/>
              <a:gd name="connsiteY104" fmla="*/ 3418233 h 6858000"/>
              <a:gd name="connsiteX105" fmla="*/ 6195989 w 9052560"/>
              <a:gd name="connsiteY105" fmla="*/ 3418233 h 6858000"/>
              <a:gd name="connsiteX106" fmla="*/ 6160806 w 9052560"/>
              <a:gd name="connsiteY106" fmla="*/ 3418233 h 6858000"/>
              <a:gd name="connsiteX107" fmla="*/ 5970967 w 9052560"/>
              <a:gd name="connsiteY107" fmla="*/ 3418233 h 6858000"/>
              <a:gd name="connsiteX108" fmla="*/ 5935784 w 9052560"/>
              <a:gd name="connsiteY108" fmla="*/ 3418233 h 6858000"/>
              <a:gd name="connsiteX109" fmla="*/ 5931532 w 9052560"/>
              <a:gd name="connsiteY109" fmla="*/ 3425637 h 6858000"/>
              <a:gd name="connsiteX110" fmla="*/ 5924255 w 9052560"/>
              <a:gd name="connsiteY110" fmla="*/ 3425637 h 6858000"/>
              <a:gd name="connsiteX111" fmla="*/ 5404777 w 9052560"/>
              <a:gd name="connsiteY111" fmla="*/ 4330352 h 6858000"/>
              <a:gd name="connsiteX112" fmla="*/ 5402057 w 9052560"/>
              <a:gd name="connsiteY112" fmla="*/ 4330352 h 6858000"/>
              <a:gd name="connsiteX113" fmla="*/ 5372518 w 9052560"/>
              <a:gd name="connsiteY113" fmla="*/ 4330352 h 6858000"/>
              <a:gd name="connsiteX114" fmla="*/ 4999755 w 9052560"/>
              <a:gd name="connsiteY114" fmla="*/ 4330352 h 6858000"/>
              <a:gd name="connsiteX115" fmla="*/ 4999753 w 9052560"/>
              <a:gd name="connsiteY115" fmla="*/ 4330352 h 6858000"/>
              <a:gd name="connsiteX116" fmla="*/ 4781666 w 9052560"/>
              <a:gd name="connsiteY116" fmla="*/ 4330352 h 6858000"/>
              <a:gd name="connsiteX117" fmla="*/ 4499806 w 9052560"/>
              <a:gd name="connsiteY117" fmla="*/ 4330352 h 6858000"/>
              <a:gd name="connsiteX118" fmla="*/ 4499354 w 9052560"/>
              <a:gd name="connsiteY118" fmla="*/ 4330398 h 6858000"/>
              <a:gd name="connsiteX119" fmla="*/ 4498899 w 9052560"/>
              <a:gd name="connsiteY119" fmla="*/ 4330352 h 6858000"/>
              <a:gd name="connsiteX120" fmla="*/ 4193278 w 9052560"/>
              <a:gd name="connsiteY120" fmla="*/ 4330352 h 6858000"/>
              <a:gd name="connsiteX121" fmla="*/ 4192826 w 9052560"/>
              <a:gd name="connsiteY121" fmla="*/ 4330398 h 6858000"/>
              <a:gd name="connsiteX122" fmla="*/ 4088176 w 9052560"/>
              <a:gd name="connsiteY122" fmla="*/ 4319849 h 6858000"/>
              <a:gd name="connsiteX123" fmla="*/ 3573143 w 9052560"/>
              <a:gd name="connsiteY123" fmla="*/ 3687925 h 6858000"/>
              <a:gd name="connsiteX124" fmla="*/ 3573408 w 9052560"/>
              <a:gd name="connsiteY124" fmla="*/ 3684914 h 6858000"/>
              <a:gd name="connsiteX125" fmla="*/ 3572924 w 9052560"/>
              <a:gd name="connsiteY125" fmla="*/ 3679425 h 6858000"/>
              <a:gd name="connsiteX126" fmla="*/ 4087956 w 9052560"/>
              <a:gd name="connsiteY126" fmla="*/ 3047502 h 6858000"/>
              <a:gd name="connsiteX127" fmla="*/ 4192611 w 9052560"/>
              <a:gd name="connsiteY127" fmla="*/ 3036952 h 6858000"/>
              <a:gd name="connsiteX128" fmla="*/ 4193060 w 9052560"/>
              <a:gd name="connsiteY128" fmla="*/ 3036998 h 6858000"/>
              <a:gd name="connsiteX129" fmla="*/ 5646819 w 9052560"/>
              <a:gd name="connsiteY129" fmla="*/ 3036998 h 6858000"/>
              <a:gd name="connsiteX130" fmla="*/ 5647047 w 9052560"/>
              <a:gd name="connsiteY130" fmla="*/ 3036952 h 6858000"/>
              <a:gd name="connsiteX131" fmla="*/ 6473144 w 9052560"/>
              <a:gd name="connsiteY131" fmla="*/ 3036952 h 6858000"/>
              <a:gd name="connsiteX132" fmla="*/ 6473146 w 9052560"/>
              <a:gd name="connsiteY132" fmla="*/ 3036952 h 6858000"/>
              <a:gd name="connsiteX133" fmla="*/ 7127142 w 9052560"/>
              <a:gd name="connsiteY133" fmla="*/ 3036952 h 6858000"/>
              <a:gd name="connsiteX134" fmla="*/ 7141443 w 9052560"/>
              <a:gd name="connsiteY134" fmla="*/ 3036952 h 6858000"/>
              <a:gd name="connsiteX135" fmla="*/ 7154214 w 9052560"/>
              <a:gd name="connsiteY135" fmla="*/ 3038239 h 6858000"/>
              <a:gd name="connsiteX136" fmla="*/ 7154519 w 9052560"/>
              <a:gd name="connsiteY136" fmla="*/ 3038334 h 6858000"/>
              <a:gd name="connsiteX137" fmla="*/ 7221161 w 9052560"/>
              <a:gd name="connsiteY137" fmla="*/ 3041699 h 6858000"/>
              <a:gd name="connsiteX138" fmla="*/ 8139697 w 9052560"/>
              <a:gd name="connsiteY138" fmla="*/ 4059564 h 6858000"/>
              <a:gd name="connsiteX139" fmla="*/ 7221161 w 9052560"/>
              <a:gd name="connsiteY139" fmla="*/ 5077428 h 6858000"/>
              <a:gd name="connsiteX140" fmla="*/ 7154519 w 9052560"/>
              <a:gd name="connsiteY140" fmla="*/ 5080792 h 6858000"/>
              <a:gd name="connsiteX141" fmla="*/ 7154214 w 9052560"/>
              <a:gd name="connsiteY141" fmla="*/ 5080888 h 6858000"/>
              <a:gd name="connsiteX142" fmla="*/ 7141443 w 9052560"/>
              <a:gd name="connsiteY142" fmla="*/ 5082175 h 6858000"/>
              <a:gd name="connsiteX143" fmla="*/ 7127142 w 9052560"/>
              <a:gd name="connsiteY143" fmla="*/ 5082175 h 6858000"/>
              <a:gd name="connsiteX144" fmla="*/ 5983800 w 9052560"/>
              <a:gd name="connsiteY144" fmla="*/ 50821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9052560" h="6858000">
                <a:moveTo>
                  <a:pt x="5312526" y="6858000"/>
                </a:moveTo>
                <a:lnTo>
                  <a:pt x="0" y="6858000"/>
                </a:lnTo>
                <a:lnTo>
                  <a:pt x="0" y="76200"/>
                </a:lnTo>
                <a:lnTo>
                  <a:pt x="0" y="11512"/>
                </a:lnTo>
                <a:lnTo>
                  <a:pt x="0" y="0"/>
                </a:lnTo>
                <a:lnTo>
                  <a:pt x="7848600" y="0"/>
                </a:lnTo>
                <a:lnTo>
                  <a:pt x="7848600" y="11512"/>
                </a:lnTo>
                <a:lnTo>
                  <a:pt x="7900547" y="11512"/>
                </a:lnTo>
                <a:lnTo>
                  <a:pt x="7810982" y="248450"/>
                </a:lnTo>
                <a:lnTo>
                  <a:pt x="6528515" y="248450"/>
                </a:lnTo>
                <a:lnTo>
                  <a:pt x="6528511" y="248451"/>
                </a:lnTo>
                <a:lnTo>
                  <a:pt x="6517771" y="248451"/>
                </a:lnTo>
                <a:lnTo>
                  <a:pt x="6517770" y="248451"/>
                </a:lnTo>
                <a:lnTo>
                  <a:pt x="5120442" y="248451"/>
                </a:lnTo>
                <a:lnTo>
                  <a:pt x="5106141" y="248451"/>
                </a:lnTo>
                <a:cubicBezTo>
                  <a:pt x="5101766" y="248451"/>
                  <a:pt x="5097495" y="248894"/>
                  <a:pt x="5093370" y="249738"/>
                </a:cubicBezTo>
                <a:lnTo>
                  <a:pt x="5093065" y="249834"/>
                </a:lnTo>
                <a:lnTo>
                  <a:pt x="5026423" y="253198"/>
                </a:lnTo>
                <a:cubicBezTo>
                  <a:pt x="4510493" y="305593"/>
                  <a:pt x="4107886" y="741311"/>
                  <a:pt x="4107886" y="1271062"/>
                </a:cubicBezTo>
                <a:cubicBezTo>
                  <a:pt x="4107886" y="1767705"/>
                  <a:pt x="4461740" y="2181700"/>
                  <a:pt x="4931084" y="2274682"/>
                </a:cubicBezTo>
                <a:lnTo>
                  <a:pt x="5001001" y="2285128"/>
                </a:lnTo>
                <a:lnTo>
                  <a:pt x="6559905" y="2285128"/>
                </a:lnTo>
                <a:lnTo>
                  <a:pt x="6559909" y="2285127"/>
                </a:lnTo>
                <a:lnTo>
                  <a:pt x="6780852" y="2285127"/>
                </a:lnTo>
                <a:lnTo>
                  <a:pt x="6780853" y="2285127"/>
                </a:lnTo>
                <a:lnTo>
                  <a:pt x="8054305" y="2285127"/>
                </a:lnTo>
                <a:lnTo>
                  <a:pt x="8054753" y="2285173"/>
                </a:lnTo>
                <a:lnTo>
                  <a:pt x="8159407" y="2274623"/>
                </a:lnTo>
                <a:cubicBezTo>
                  <a:pt x="8453336" y="2214477"/>
                  <a:pt x="8674441" y="1954409"/>
                  <a:pt x="8674441" y="1642700"/>
                </a:cubicBezTo>
                <a:cubicBezTo>
                  <a:pt x="8674441" y="1330991"/>
                  <a:pt x="8453336" y="1070924"/>
                  <a:pt x="8159407" y="1010777"/>
                </a:cubicBezTo>
                <a:lnTo>
                  <a:pt x="8054757" y="1000228"/>
                </a:lnTo>
                <a:lnTo>
                  <a:pt x="8054305" y="1000274"/>
                </a:lnTo>
                <a:lnTo>
                  <a:pt x="7526788" y="1000274"/>
                </a:lnTo>
                <a:lnTo>
                  <a:pt x="7525297" y="1004217"/>
                </a:lnTo>
                <a:lnTo>
                  <a:pt x="7447347" y="1004217"/>
                </a:lnTo>
                <a:lnTo>
                  <a:pt x="7222325" y="1004217"/>
                </a:lnTo>
                <a:lnTo>
                  <a:pt x="7110389" y="1004217"/>
                </a:lnTo>
                <a:lnTo>
                  <a:pt x="7075206" y="1004217"/>
                </a:lnTo>
                <a:lnTo>
                  <a:pt x="6885367" y="1004217"/>
                </a:lnTo>
                <a:lnTo>
                  <a:pt x="6850184" y="1004217"/>
                </a:lnTo>
                <a:lnTo>
                  <a:pt x="6847567" y="1008774"/>
                </a:lnTo>
                <a:lnTo>
                  <a:pt x="6837118" y="1008774"/>
                </a:lnTo>
                <a:lnTo>
                  <a:pt x="6317639" y="1913489"/>
                </a:lnTo>
                <a:lnTo>
                  <a:pt x="6314920" y="1913489"/>
                </a:lnTo>
                <a:lnTo>
                  <a:pt x="6285380" y="1913489"/>
                </a:lnTo>
                <a:lnTo>
                  <a:pt x="5912617" y="1913489"/>
                </a:lnTo>
                <a:lnTo>
                  <a:pt x="5912615" y="1913489"/>
                </a:lnTo>
                <a:lnTo>
                  <a:pt x="5694528" y="1913489"/>
                </a:lnTo>
                <a:lnTo>
                  <a:pt x="5412669" y="1913489"/>
                </a:lnTo>
                <a:lnTo>
                  <a:pt x="5412216" y="1913535"/>
                </a:lnTo>
                <a:lnTo>
                  <a:pt x="5411761" y="1913489"/>
                </a:lnTo>
                <a:lnTo>
                  <a:pt x="5106141" y="1913489"/>
                </a:lnTo>
                <a:lnTo>
                  <a:pt x="5105688" y="1913535"/>
                </a:lnTo>
                <a:lnTo>
                  <a:pt x="5001039" y="1902986"/>
                </a:lnTo>
                <a:cubicBezTo>
                  <a:pt x="4707110" y="1842839"/>
                  <a:pt x="4486006" y="1582772"/>
                  <a:pt x="4486006" y="1271062"/>
                </a:cubicBezTo>
                <a:lnTo>
                  <a:pt x="4486271" y="1268050"/>
                </a:lnTo>
                <a:lnTo>
                  <a:pt x="4485787" y="1262562"/>
                </a:lnTo>
                <a:cubicBezTo>
                  <a:pt x="4485787" y="950853"/>
                  <a:pt x="4706891" y="690785"/>
                  <a:pt x="5000819" y="630639"/>
                </a:cubicBezTo>
                <a:lnTo>
                  <a:pt x="5105474" y="620089"/>
                </a:lnTo>
                <a:lnTo>
                  <a:pt x="5105922" y="620135"/>
                </a:lnTo>
                <a:lnTo>
                  <a:pt x="6559682" y="620135"/>
                </a:lnTo>
                <a:lnTo>
                  <a:pt x="6559909" y="620089"/>
                </a:lnTo>
                <a:lnTo>
                  <a:pt x="7386007" y="620089"/>
                </a:lnTo>
                <a:lnTo>
                  <a:pt x="7386009" y="620089"/>
                </a:lnTo>
                <a:lnTo>
                  <a:pt x="8040004" y="620089"/>
                </a:lnTo>
                <a:lnTo>
                  <a:pt x="8054305" y="620089"/>
                </a:lnTo>
                <a:cubicBezTo>
                  <a:pt x="8058680" y="620089"/>
                  <a:pt x="8062951" y="620532"/>
                  <a:pt x="8067076" y="621376"/>
                </a:cubicBezTo>
                <a:lnTo>
                  <a:pt x="8067381" y="621471"/>
                </a:lnTo>
                <a:lnTo>
                  <a:pt x="8134024" y="624836"/>
                </a:lnTo>
                <a:cubicBezTo>
                  <a:pt x="8649953" y="677231"/>
                  <a:pt x="9052560" y="1112948"/>
                  <a:pt x="9052560" y="1642700"/>
                </a:cubicBezTo>
                <a:cubicBezTo>
                  <a:pt x="9052560" y="2172452"/>
                  <a:pt x="8649953" y="2608170"/>
                  <a:pt x="8134024" y="2660565"/>
                </a:cubicBezTo>
                <a:lnTo>
                  <a:pt x="8067381" y="2663929"/>
                </a:lnTo>
                <a:lnTo>
                  <a:pt x="8067076" y="2664025"/>
                </a:lnTo>
                <a:cubicBezTo>
                  <a:pt x="8062951" y="2664869"/>
                  <a:pt x="8058680" y="2665312"/>
                  <a:pt x="8054305" y="2665312"/>
                </a:cubicBezTo>
                <a:lnTo>
                  <a:pt x="8040004" y="2665312"/>
                </a:lnTo>
                <a:lnTo>
                  <a:pt x="6897391" y="2665312"/>
                </a:lnTo>
                <a:lnTo>
                  <a:pt x="6897391" y="2665313"/>
                </a:lnTo>
                <a:lnTo>
                  <a:pt x="6631931" y="2665313"/>
                </a:lnTo>
                <a:lnTo>
                  <a:pt x="5615653" y="2665313"/>
                </a:lnTo>
                <a:lnTo>
                  <a:pt x="5615649" y="2665314"/>
                </a:lnTo>
                <a:lnTo>
                  <a:pt x="5604909" y="2665314"/>
                </a:lnTo>
                <a:lnTo>
                  <a:pt x="5604908" y="2665314"/>
                </a:lnTo>
                <a:lnTo>
                  <a:pt x="4207579" y="2665314"/>
                </a:lnTo>
                <a:lnTo>
                  <a:pt x="4193278" y="2665314"/>
                </a:lnTo>
                <a:cubicBezTo>
                  <a:pt x="4188904" y="2665314"/>
                  <a:pt x="4184633" y="2665757"/>
                  <a:pt x="4180508" y="2666601"/>
                </a:cubicBezTo>
                <a:lnTo>
                  <a:pt x="4180202" y="2666697"/>
                </a:lnTo>
                <a:lnTo>
                  <a:pt x="4113560" y="2670061"/>
                </a:lnTo>
                <a:cubicBezTo>
                  <a:pt x="3597631" y="2722456"/>
                  <a:pt x="3195024" y="3158174"/>
                  <a:pt x="3195024" y="3687925"/>
                </a:cubicBezTo>
                <a:cubicBezTo>
                  <a:pt x="3195024" y="4184568"/>
                  <a:pt x="3548878" y="4598563"/>
                  <a:pt x="4018223" y="4691545"/>
                </a:cubicBezTo>
                <a:lnTo>
                  <a:pt x="4088138" y="4701991"/>
                </a:lnTo>
                <a:lnTo>
                  <a:pt x="5647043" y="4701991"/>
                </a:lnTo>
                <a:lnTo>
                  <a:pt x="5647047" y="4701990"/>
                </a:lnTo>
                <a:lnTo>
                  <a:pt x="5867990" y="4701990"/>
                </a:lnTo>
                <a:lnTo>
                  <a:pt x="5867991" y="4701990"/>
                </a:lnTo>
                <a:lnTo>
                  <a:pt x="7141443" y="4701990"/>
                </a:lnTo>
                <a:lnTo>
                  <a:pt x="7141892" y="4702036"/>
                </a:lnTo>
                <a:lnTo>
                  <a:pt x="7246545" y="4691486"/>
                </a:lnTo>
                <a:cubicBezTo>
                  <a:pt x="7540474" y="4631340"/>
                  <a:pt x="7761578" y="4371273"/>
                  <a:pt x="7761578" y="4059564"/>
                </a:cubicBezTo>
                <a:cubicBezTo>
                  <a:pt x="7761578" y="3747854"/>
                  <a:pt x="7540474" y="3487787"/>
                  <a:pt x="7246545" y="3427640"/>
                </a:cubicBezTo>
                <a:lnTo>
                  <a:pt x="7141896" y="3417091"/>
                </a:lnTo>
                <a:lnTo>
                  <a:pt x="7141443" y="3417137"/>
                </a:lnTo>
                <a:lnTo>
                  <a:pt x="6613197" y="3417137"/>
                </a:lnTo>
                <a:lnTo>
                  <a:pt x="6612782" y="3418233"/>
                </a:lnTo>
                <a:lnTo>
                  <a:pt x="6532947" y="3418233"/>
                </a:lnTo>
                <a:lnTo>
                  <a:pt x="6307925" y="3418233"/>
                </a:lnTo>
                <a:lnTo>
                  <a:pt x="6195989" y="3418233"/>
                </a:lnTo>
                <a:lnTo>
                  <a:pt x="6160806" y="3418233"/>
                </a:lnTo>
                <a:lnTo>
                  <a:pt x="5970967" y="3418233"/>
                </a:lnTo>
                <a:lnTo>
                  <a:pt x="5935784" y="3418233"/>
                </a:lnTo>
                <a:lnTo>
                  <a:pt x="5931532" y="3425637"/>
                </a:lnTo>
                <a:lnTo>
                  <a:pt x="5924255" y="3425637"/>
                </a:lnTo>
                <a:lnTo>
                  <a:pt x="5404777" y="4330352"/>
                </a:lnTo>
                <a:lnTo>
                  <a:pt x="5402057" y="4330352"/>
                </a:lnTo>
                <a:lnTo>
                  <a:pt x="5372518" y="4330352"/>
                </a:lnTo>
                <a:lnTo>
                  <a:pt x="4999755" y="4330352"/>
                </a:lnTo>
                <a:lnTo>
                  <a:pt x="4999753" y="4330352"/>
                </a:lnTo>
                <a:lnTo>
                  <a:pt x="4781666" y="4330352"/>
                </a:lnTo>
                <a:lnTo>
                  <a:pt x="4499806" y="4330352"/>
                </a:lnTo>
                <a:lnTo>
                  <a:pt x="4499354" y="4330398"/>
                </a:lnTo>
                <a:lnTo>
                  <a:pt x="4498899" y="4330352"/>
                </a:lnTo>
                <a:lnTo>
                  <a:pt x="4193278" y="4330352"/>
                </a:lnTo>
                <a:lnTo>
                  <a:pt x="4192826" y="4330398"/>
                </a:lnTo>
                <a:lnTo>
                  <a:pt x="4088176" y="4319849"/>
                </a:lnTo>
                <a:cubicBezTo>
                  <a:pt x="3794248" y="4259702"/>
                  <a:pt x="3573143" y="3999635"/>
                  <a:pt x="3573143" y="3687925"/>
                </a:cubicBezTo>
                <a:lnTo>
                  <a:pt x="3573408" y="3684914"/>
                </a:lnTo>
                <a:lnTo>
                  <a:pt x="3572924" y="3679425"/>
                </a:lnTo>
                <a:cubicBezTo>
                  <a:pt x="3572924" y="3367716"/>
                  <a:pt x="3794028" y="3107648"/>
                  <a:pt x="4087956" y="3047502"/>
                </a:cubicBezTo>
                <a:lnTo>
                  <a:pt x="4192611" y="3036952"/>
                </a:lnTo>
                <a:lnTo>
                  <a:pt x="4193060" y="3036998"/>
                </a:lnTo>
                <a:lnTo>
                  <a:pt x="5646819" y="3036998"/>
                </a:lnTo>
                <a:lnTo>
                  <a:pt x="5647047" y="3036952"/>
                </a:lnTo>
                <a:lnTo>
                  <a:pt x="6473144" y="3036952"/>
                </a:lnTo>
                <a:lnTo>
                  <a:pt x="6473146" y="3036952"/>
                </a:lnTo>
                <a:lnTo>
                  <a:pt x="7127142" y="3036952"/>
                </a:lnTo>
                <a:lnTo>
                  <a:pt x="7141443" y="3036952"/>
                </a:lnTo>
                <a:cubicBezTo>
                  <a:pt x="7145818" y="3036952"/>
                  <a:pt x="7150089" y="3037395"/>
                  <a:pt x="7154214" y="3038239"/>
                </a:cubicBezTo>
                <a:lnTo>
                  <a:pt x="7154519" y="3038334"/>
                </a:lnTo>
                <a:lnTo>
                  <a:pt x="7221161" y="3041699"/>
                </a:lnTo>
                <a:cubicBezTo>
                  <a:pt x="7737091" y="3094094"/>
                  <a:pt x="8139697" y="3529811"/>
                  <a:pt x="8139697" y="4059564"/>
                </a:cubicBezTo>
                <a:cubicBezTo>
                  <a:pt x="8139697" y="4589315"/>
                  <a:pt x="7737091" y="5025033"/>
                  <a:pt x="7221161" y="5077428"/>
                </a:cubicBezTo>
                <a:lnTo>
                  <a:pt x="7154519" y="5080792"/>
                </a:lnTo>
                <a:lnTo>
                  <a:pt x="7154214" y="5080888"/>
                </a:lnTo>
                <a:cubicBezTo>
                  <a:pt x="7150089" y="5081731"/>
                  <a:pt x="7145818" y="5082175"/>
                  <a:pt x="7141443" y="5082175"/>
                </a:cubicBezTo>
                <a:lnTo>
                  <a:pt x="7127142" y="5082175"/>
                </a:lnTo>
                <a:lnTo>
                  <a:pt x="5983800" y="5082175"/>
                </a:lnTo>
                <a:close/>
              </a:path>
            </a:pathLst>
          </a:custGeom>
          <a:solidFill>
            <a:srgbClr val="3F3F3D">
              <a:alpha val="7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Freeform 171">
            <a:extLst>
              <a:ext uri="{FF2B5EF4-FFF2-40B4-BE49-F238E27FC236}">
                <a16:creationId xmlns:a16="http://schemas.microsoft.com/office/drawing/2014/main" id="{112E73F6-C4A9-414B-8AF8-72571D43E3DD}"/>
              </a:ext>
            </a:extLst>
          </p:cNvPr>
          <p:cNvSpPr>
            <a:spLocks noChangeAspect="1" noEditPoints="1"/>
          </p:cNvSpPr>
          <p:nvPr/>
        </p:nvSpPr>
        <p:spPr bwMode="auto">
          <a:xfrm>
            <a:off x="5257801" y="2265465"/>
            <a:ext cx="409469"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34738D"/>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 name="TextBox 4">
            <a:extLst>
              <a:ext uri="{FF2B5EF4-FFF2-40B4-BE49-F238E27FC236}">
                <a16:creationId xmlns:a16="http://schemas.microsoft.com/office/drawing/2014/main" id="{EE83808B-DDAB-4A1F-9C8C-D9578E24C639}"/>
              </a:ext>
            </a:extLst>
          </p:cNvPr>
          <p:cNvSpPr txBox="1"/>
          <p:nvPr/>
        </p:nvSpPr>
        <p:spPr>
          <a:xfrm>
            <a:off x="6477000" y="3024839"/>
            <a:ext cx="2075032" cy="692497"/>
          </a:xfrm>
          <a:prstGeom prst="rect">
            <a:avLst/>
          </a:prstGeom>
          <a:noFill/>
        </p:spPr>
        <p:txBody>
          <a:bodyPr wrap="square" rtlCol="0">
            <a:spAutoFit/>
          </a:bodyPr>
          <a:lstStyle/>
          <a:p>
            <a:r>
              <a:rPr lang="en-US" sz="1300" dirty="0">
                <a:solidFill>
                  <a:srgbClr val="EF9D27"/>
                </a:solidFill>
                <a:latin typeface="Candara" panose="020E0502030303020204" pitchFamily="34" charset="0"/>
              </a:rPr>
              <a:t>Lorem ipsum dolor</a:t>
            </a:r>
          </a:p>
          <a:p>
            <a:endParaRPr lang="en-US" sz="600" dirty="0">
              <a:solidFill>
                <a:srgbClr val="EF9D27"/>
              </a:solidFill>
              <a:latin typeface="Candara" panose="020E0502030303020204" pitchFamily="34" charset="0"/>
            </a:endParaRPr>
          </a:p>
          <a:p>
            <a:pPr marL="171450" indent="-171450">
              <a:buFont typeface="Wingdings" panose="05000000000000000000" pitchFamily="2" charset="2"/>
              <a:buChar char="§"/>
            </a:pPr>
            <a:r>
              <a:rPr lang="en-US" sz="1000" dirty="0">
                <a:solidFill>
                  <a:srgbClr val="EF9D27"/>
                </a:solidFill>
                <a:latin typeface="Candara" panose="020E0502030303020204" pitchFamily="34" charset="0"/>
              </a:rPr>
              <a:t>Lorem ipsum dolor sit amet, consectetur adipiscing elit.</a:t>
            </a:r>
          </a:p>
        </p:txBody>
      </p:sp>
      <p:sp>
        <p:nvSpPr>
          <p:cNvPr id="6" name="Freeform 101">
            <a:extLst>
              <a:ext uri="{FF2B5EF4-FFF2-40B4-BE49-F238E27FC236}">
                <a16:creationId xmlns:a16="http://schemas.microsoft.com/office/drawing/2014/main" id="{1C6F887D-24C0-4597-AE23-C64AA3DA57E0}"/>
              </a:ext>
            </a:extLst>
          </p:cNvPr>
          <p:cNvSpPr>
            <a:spLocks noChangeAspect="1" noEditPoints="1"/>
          </p:cNvSpPr>
          <p:nvPr/>
        </p:nvSpPr>
        <p:spPr bwMode="auto">
          <a:xfrm>
            <a:off x="4300816" y="473964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91">
            <a:extLst>
              <a:ext uri="{FF2B5EF4-FFF2-40B4-BE49-F238E27FC236}">
                <a16:creationId xmlns:a16="http://schemas.microsoft.com/office/drawing/2014/main" id="{3587CF4E-3ADD-476E-991C-1E41274EED25}"/>
              </a:ext>
            </a:extLst>
          </p:cNvPr>
          <p:cNvSpPr>
            <a:spLocks noChangeAspect="1" noEditPoints="1"/>
          </p:cNvSpPr>
          <p:nvPr/>
        </p:nvSpPr>
        <p:spPr bwMode="auto">
          <a:xfrm>
            <a:off x="6390640" y="5056969"/>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39">
            <a:extLst>
              <a:ext uri="{FF2B5EF4-FFF2-40B4-BE49-F238E27FC236}">
                <a16:creationId xmlns:a16="http://schemas.microsoft.com/office/drawing/2014/main" id="{0BC3F744-0BF5-4B24-B9ED-60635495386A}"/>
              </a:ext>
            </a:extLst>
          </p:cNvPr>
          <p:cNvSpPr>
            <a:spLocks noChangeAspect="1" noEditPoints="1"/>
          </p:cNvSpPr>
          <p:nvPr/>
        </p:nvSpPr>
        <p:spPr bwMode="auto">
          <a:xfrm>
            <a:off x="7310788" y="2594430"/>
            <a:ext cx="269096" cy="40233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TextBox 8">
            <a:extLst>
              <a:ext uri="{FF2B5EF4-FFF2-40B4-BE49-F238E27FC236}">
                <a16:creationId xmlns:a16="http://schemas.microsoft.com/office/drawing/2014/main" id="{D5537526-AD2A-4FE6-976D-13F56130E84C}"/>
              </a:ext>
            </a:extLst>
          </p:cNvPr>
          <p:cNvSpPr txBox="1"/>
          <p:nvPr/>
        </p:nvSpPr>
        <p:spPr>
          <a:xfrm>
            <a:off x="4532704" y="2677867"/>
            <a:ext cx="2075032" cy="692497"/>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
            </a:pPr>
            <a:r>
              <a:rPr lang="en-US" sz="1000" dirty="0">
                <a:solidFill>
                  <a:srgbClr val="4C4F54"/>
                </a:solidFill>
                <a:latin typeface="Candara" panose="020E0502030303020204" pitchFamily="34" charset="0"/>
              </a:rPr>
              <a:t>Lorem ipsum dolor sit amet, consectetur adipiscing elit.</a:t>
            </a:r>
          </a:p>
        </p:txBody>
      </p:sp>
      <p:sp>
        <p:nvSpPr>
          <p:cNvPr id="10" name="TextBox 9">
            <a:extLst>
              <a:ext uri="{FF2B5EF4-FFF2-40B4-BE49-F238E27FC236}">
                <a16:creationId xmlns:a16="http://schemas.microsoft.com/office/drawing/2014/main" id="{B71991F3-52F6-47B2-9662-51C2714EF0ED}"/>
              </a:ext>
            </a:extLst>
          </p:cNvPr>
          <p:cNvSpPr txBox="1"/>
          <p:nvPr/>
        </p:nvSpPr>
        <p:spPr>
          <a:xfrm>
            <a:off x="3658644" y="5105400"/>
            <a:ext cx="2075032" cy="692497"/>
          </a:xfrm>
          <a:prstGeom prst="rect">
            <a:avLst/>
          </a:prstGeom>
          <a:noFill/>
        </p:spPr>
        <p:txBody>
          <a:bodyPr wrap="square" rtlCol="0">
            <a:spAutoFit/>
          </a:bodyPr>
          <a:lstStyle/>
          <a:p>
            <a:r>
              <a:rPr lang="en-US" sz="1300" dirty="0">
                <a:solidFill>
                  <a:srgbClr val="189A80"/>
                </a:solidFill>
                <a:latin typeface="Candara" panose="020E0502030303020204" pitchFamily="34" charset="0"/>
              </a:rPr>
              <a:t>Lorem ipsum dolor</a:t>
            </a:r>
          </a:p>
          <a:p>
            <a:endParaRPr lang="en-US" sz="600" dirty="0">
              <a:solidFill>
                <a:srgbClr val="189A80"/>
              </a:solidFill>
              <a:latin typeface="Candara" panose="020E0502030303020204" pitchFamily="34" charset="0"/>
            </a:endParaRPr>
          </a:p>
          <a:p>
            <a:pPr marL="171450" indent="-171450">
              <a:buFont typeface="Wingdings" panose="05000000000000000000" pitchFamily="2" charset="2"/>
              <a:buChar char="§"/>
            </a:pPr>
            <a:r>
              <a:rPr lang="en-US" sz="1000" dirty="0">
                <a:solidFill>
                  <a:srgbClr val="189A80"/>
                </a:solidFill>
                <a:latin typeface="Candara" panose="020E0502030303020204" pitchFamily="34" charset="0"/>
              </a:rPr>
              <a:t>Lorem ipsum dolor sit amet, consectetur adipiscing elit.</a:t>
            </a:r>
          </a:p>
        </p:txBody>
      </p:sp>
      <p:sp>
        <p:nvSpPr>
          <p:cNvPr id="11" name="TextBox 10">
            <a:extLst>
              <a:ext uri="{FF2B5EF4-FFF2-40B4-BE49-F238E27FC236}">
                <a16:creationId xmlns:a16="http://schemas.microsoft.com/office/drawing/2014/main" id="{7987EC22-A634-409E-B983-75B84FD304B3}"/>
              </a:ext>
            </a:extLst>
          </p:cNvPr>
          <p:cNvSpPr txBox="1"/>
          <p:nvPr/>
        </p:nvSpPr>
        <p:spPr>
          <a:xfrm>
            <a:off x="5559401" y="5478875"/>
            <a:ext cx="2075032" cy="692497"/>
          </a:xfrm>
          <a:prstGeom prst="rect">
            <a:avLst/>
          </a:prstGeom>
          <a:noFill/>
        </p:spPr>
        <p:txBody>
          <a:bodyPr wrap="square" rtlCol="0">
            <a:spAutoFit/>
          </a:bodyPr>
          <a:lstStyle/>
          <a:p>
            <a:r>
              <a:rPr lang="en-US" sz="1300" dirty="0">
                <a:solidFill>
                  <a:srgbClr val="D34132"/>
                </a:solidFill>
                <a:latin typeface="Candara" panose="020E0502030303020204" pitchFamily="34" charset="0"/>
              </a:rPr>
              <a:t>Lorem ipsum dolor</a:t>
            </a:r>
          </a:p>
          <a:p>
            <a:endParaRPr lang="en-US" sz="600" dirty="0">
              <a:solidFill>
                <a:srgbClr val="D34132"/>
              </a:solidFill>
              <a:latin typeface="Candara" panose="020E0502030303020204" pitchFamily="34" charset="0"/>
            </a:endParaRPr>
          </a:p>
          <a:p>
            <a:pPr marL="171450" indent="-171450">
              <a:buFont typeface="Wingdings" panose="05000000000000000000" pitchFamily="2" charset="2"/>
              <a:buChar char="§"/>
            </a:pPr>
            <a:r>
              <a:rPr lang="en-US" sz="1000" dirty="0">
                <a:solidFill>
                  <a:srgbClr val="D34132"/>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21429E21-59E4-444D-851C-EBB20FBC6398}"/>
              </a:ext>
            </a:extLst>
          </p:cNvPr>
          <p:cNvSpPr txBox="1"/>
          <p:nvPr/>
        </p:nvSpPr>
        <p:spPr>
          <a:xfrm>
            <a:off x="3267892" y="2426266"/>
            <a:ext cx="911581" cy="738664"/>
          </a:xfrm>
          <a:prstGeom prst="rect">
            <a:avLst/>
          </a:prstGeom>
          <a:noFill/>
        </p:spPr>
        <p:txBody>
          <a:bodyPr wrap="square" rtlCol="0">
            <a:spAutoFit/>
          </a:bodyPr>
          <a:lstStyle/>
          <a:p>
            <a:pPr algn="ctr"/>
            <a:r>
              <a:rPr lang="en-US" sz="3000" b="1" dirty="0">
                <a:solidFill>
                  <a:srgbClr val="34738D"/>
                </a:solidFill>
              </a:rPr>
              <a:t>01</a:t>
            </a:r>
          </a:p>
          <a:p>
            <a:pPr algn="ctr"/>
            <a:r>
              <a:rPr lang="en-US" sz="1200" dirty="0">
                <a:solidFill>
                  <a:srgbClr val="34738D"/>
                </a:solidFill>
              </a:rPr>
              <a:t>OPTION</a:t>
            </a:r>
          </a:p>
        </p:txBody>
      </p:sp>
      <p:sp>
        <p:nvSpPr>
          <p:cNvPr id="14" name="TextBox 13">
            <a:extLst>
              <a:ext uri="{FF2B5EF4-FFF2-40B4-BE49-F238E27FC236}">
                <a16:creationId xmlns:a16="http://schemas.microsoft.com/office/drawing/2014/main" id="{15747476-59AA-4033-9EEB-E2C1DA1BD96A}"/>
              </a:ext>
            </a:extLst>
          </p:cNvPr>
          <p:cNvSpPr txBox="1"/>
          <p:nvPr/>
        </p:nvSpPr>
        <p:spPr>
          <a:xfrm>
            <a:off x="8894416" y="2690336"/>
            <a:ext cx="911581" cy="738664"/>
          </a:xfrm>
          <a:prstGeom prst="rect">
            <a:avLst/>
          </a:prstGeom>
          <a:noFill/>
        </p:spPr>
        <p:txBody>
          <a:bodyPr wrap="square" rtlCol="0">
            <a:spAutoFit/>
          </a:bodyPr>
          <a:lstStyle/>
          <a:p>
            <a:pPr algn="ctr"/>
            <a:r>
              <a:rPr lang="en-US" sz="3000" b="1" dirty="0">
                <a:solidFill>
                  <a:srgbClr val="EF9D27"/>
                </a:solidFill>
              </a:rPr>
              <a:t>02</a:t>
            </a:r>
          </a:p>
          <a:p>
            <a:pPr algn="ctr"/>
            <a:r>
              <a:rPr lang="en-US" sz="1200" dirty="0">
                <a:solidFill>
                  <a:srgbClr val="EF9D27"/>
                </a:solidFill>
              </a:rPr>
              <a:t>OPTION</a:t>
            </a:r>
          </a:p>
        </p:txBody>
      </p:sp>
      <p:sp>
        <p:nvSpPr>
          <p:cNvPr id="15" name="TextBox 14">
            <a:extLst>
              <a:ext uri="{FF2B5EF4-FFF2-40B4-BE49-F238E27FC236}">
                <a16:creationId xmlns:a16="http://schemas.microsoft.com/office/drawing/2014/main" id="{83A76F10-E567-46DD-859A-6100D6EA230E}"/>
              </a:ext>
            </a:extLst>
          </p:cNvPr>
          <p:cNvSpPr txBox="1"/>
          <p:nvPr/>
        </p:nvSpPr>
        <p:spPr>
          <a:xfrm>
            <a:off x="2373555" y="4870517"/>
            <a:ext cx="911581" cy="738664"/>
          </a:xfrm>
          <a:prstGeom prst="rect">
            <a:avLst/>
          </a:prstGeom>
          <a:noFill/>
        </p:spPr>
        <p:txBody>
          <a:bodyPr wrap="square" rtlCol="0">
            <a:spAutoFit/>
          </a:bodyPr>
          <a:lstStyle/>
          <a:p>
            <a:pPr algn="ctr"/>
            <a:r>
              <a:rPr lang="en-US" sz="3000" b="1" dirty="0">
                <a:solidFill>
                  <a:srgbClr val="189A80"/>
                </a:solidFill>
              </a:rPr>
              <a:t>03</a:t>
            </a:r>
          </a:p>
          <a:p>
            <a:pPr algn="ctr"/>
            <a:r>
              <a:rPr lang="en-US" sz="1200" dirty="0">
                <a:solidFill>
                  <a:srgbClr val="189A80"/>
                </a:solidFill>
              </a:rPr>
              <a:t>OPTION</a:t>
            </a:r>
          </a:p>
        </p:txBody>
      </p:sp>
      <p:sp>
        <p:nvSpPr>
          <p:cNvPr id="16" name="TextBox 15">
            <a:extLst>
              <a:ext uri="{FF2B5EF4-FFF2-40B4-BE49-F238E27FC236}">
                <a16:creationId xmlns:a16="http://schemas.microsoft.com/office/drawing/2014/main" id="{549DCA80-CF64-42A8-92BF-DAF4D3B1E557}"/>
              </a:ext>
            </a:extLst>
          </p:cNvPr>
          <p:cNvSpPr txBox="1"/>
          <p:nvPr/>
        </p:nvSpPr>
        <p:spPr>
          <a:xfrm>
            <a:off x="7993679" y="5144055"/>
            <a:ext cx="914401" cy="738664"/>
          </a:xfrm>
          <a:prstGeom prst="rect">
            <a:avLst/>
          </a:prstGeom>
          <a:noFill/>
        </p:spPr>
        <p:txBody>
          <a:bodyPr wrap="square" rtlCol="0">
            <a:spAutoFit/>
          </a:bodyPr>
          <a:lstStyle/>
          <a:p>
            <a:pPr algn="ctr"/>
            <a:r>
              <a:rPr lang="en-US" sz="3000" b="1" dirty="0">
                <a:solidFill>
                  <a:srgbClr val="D34132"/>
                </a:solidFill>
              </a:rPr>
              <a:t>04</a:t>
            </a:r>
          </a:p>
          <a:p>
            <a:pPr algn="ctr"/>
            <a:r>
              <a:rPr lang="en-US" sz="1200" dirty="0">
                <a:solidFill>
                  <a:srgbClr val="D34132"/>
                </a:solidFill>
              </a:rPr>
              <a:t>OPTION</a:t>
            </a:r>
          </a:p>
        </p:txBody>
      </p:sp>
      <p:sp>
        <p:nvSpPr>
          <p:cNvPr id="17" name="TextBox 16">
            <a:extLst>
              <a:ext uri="{FF2B5EF4-FFF2-40B4-BE49-F238E27FC236}">
                <a16:creationId xmlns:a16="http://schemas.microsoft.com/office/drawing/2014/main" id="{8759CAB4-49A2-4BE2-A186-3FF10214B46D}"/>
              </a:ext>
            </a:extLst>
          </p:cNvPr>
          <p:cNvSpPr txBox="1"/>
          <p:nvPr/>
        </p:nvSpPr>
        <p:spPr>
          <a:xfrm>
            <a:off x="274535" y="2615845"/>
            <a:ext cx="2297283" cy="3970318"/>
          </a:xfrm>
          <a:prstGeom prst="rect">
            <a:avLst/>
          </a:prstGeom>
          <a:noFill/>
        </p:spPr>
        <p:txBody>
          <a:bodyPr wrap="square" rtlCol="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p:txBody>
      </p:sp>
      <p:cxnSp>
        <p:nvCxnSpPr>
          <p:cNvPr id="18" name="Straight Connector 17">
            <a:extLst>
              <a:ext uri="{FF2B5EF4-FFF2-40B4-BE49-F238E27FC236}">
                <a16:creationId xmlns:a16="http://schemas.microsoft.com/office/drawing/2014/main" id="{C00CBF97-9413-4D96-A15D-84210B5EAFD1}"/>
              </a:ext>
            </a:extLst>
          </p:cNvPr>
          <p:cNvCxnSpPr/>
          <p:nvPr/>
        </p:nvCxnSpPr>
        <p:spPr>
          <a:xfrm flipV="1">
            <a:off x="9451488" y="1959296"/>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30208A9E-63A1-4A3D-8F0F-57DA9D2D7911}"/>
              </a:ext>
            </a:extLst>
          </p:cNvPr>
          <p:cNvSpPr>
            <a:spLocks noChangeAspect="1"/>
          </p:cNvSpPr>
          <p:nvPr/>
        </p:nvSpPr>
        <p:spPr>
          <a:xfrm>
            <a:off x="352922" y="1097101"/>
            <a:ext cx="2286000" cy="1246908"/>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68E72721-5303-49E3-87E6-599824E7FCC7}"/>
              </a:ext>
            </a:extLst>
          </p:cNvPr>
          <p:cNvSpPr txBox="1"/>
          <p:nvPr/>
        </p:nvSpPr>
        <p:spPr>
          <a:xfrm>
            <a:off x="9787976" y="3707755"/>
            <a:ext cx="2239927" cy="269304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21" name="Rectangle 20">
            <a:extLst>
              <a:ext uri="{FF2B5EF4-FFF2-40B4-BE49-F238E27FC236}">
                <a16:creationId xmlns:a16="http://schemas.microsoft.com/office/drawing/2014/main" id="{DA4AB2A3-2304-49CD-92F4-11A71727FB78}"/>
              </a:ext>
            </a:extLst>
          </p:cNvPr>
          <p:cNvSpPr>
            <a:spLocks noChangeAspect="1"/>
          </p:cNvSpPr>
          <p:nvPr/>
        </p:nvSpPr>
        <p:spPr>
          <a:xfrm>
            <a:off x="9868390" y="2420176"/>
            <a:ext cx="1828800" cy="997528"/>
          </a:xfrm>
          <a:prstGeom prst="rect">
            <a:avLst/>
          </a:prstGeom>
          <a:blipFill dpi="0" rotWithShape="1">
            <a:blip r:embed="rId4"/>
            <a:srcRect/>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1C67FE76-BBF5-4089-ACB6-6EF629A304E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175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additive="base">
                                        <p:cTn id="11" dur="500" fill="hold"/>
                                        <p:tgtEl>
                                          <p:spTgt spid="94"/>
                                        </p:tgtEl>
                                        <p:attrNameLst>
                                          <p:attrName>ppt_x</p:attrName>
                                        </p:attrNameLst>
                                      </p:cBhvr>
                                      <p:tavLst>
                                        <p:tav tm="0">
                                          <p:val>
                                            <p:strVal val="0-#ppt_w/2"/>
                                          </p:val>
                                        </p:tav>
                                        <p:tav tm="100000">
                                          <p:val>
                                            <p:strVal val="#ppt_x"/>
                                          </p:val>
                                        </p:tav>
                                      </p:tavLst>
                                    </p:anim>
                                    <p:anim calcmode="lin" valueType="num">
                                      <p:cBhvr additive="base">
                                        <p:cTn id="12" dur="500" fill="hold"/>
                                        <p:tgtEl>
                                          <p:spTgt spid="9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95"/>
                                        </p:tgtEl>
                                        <p:attrNameLst>
                                          <p:attrName>style.visibility</p:attrName>
                                        </p:attrNameLst>
                                      </p:cBhvr>
                                      <p:to>
                                        <p:strVal val="visible"/>
                                      </p:to>
                                    </p:set>
                                    <p:anim calcmode="lin" valueType="num">
                                      <p:cBhvr additive="base">
                                        <p:cTn id="15" dur="500" fill="hold"/>
                                        <p:tgtEl>
                                          <p:spTgt spid="95"/>
                                        </p:tgtEl>
                                        <p:attrNameLst>
                                          <p:attrName>ppt_x</p:attrName>
                                        </p:attrNameLst>
                                      </p:cBhvr>
                                      <p:tavLst>
                                        <p:tav tm="0">
                                          <p:val>
                                            <p:strVal val="1+#ppt_w/2"/>
                                          </p:val>
                                        </p:tav>
                                        <p:tav tm="100000">
                                          <p:val>
                                            <p:strVal val="#ppt_x"/>
                                          </p:val>
                                        </p:tav>
                                      </p:tavLst>
                                    </p:anim>
                                    <p:anim calcmode="lin" valueType="num">
                                      <p:cBhvr additive="base">
                                        <p:cTn id="16" dur="500" fill="hold"/>
                                        <p:tgtEl>
                                          <p:spTgt spid="95"/>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37" presetClass="entr" presetSubtype="0"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1000"/>
                                        <p:tgtEl>
                                          <p:spTgt spid="18"/>
                                        </p:tgtEl>
                                      </p:cBhvr>
                                    </p:animEffect>
                                    <p:anim calcmode="lin" valueType="num">
                                      <p:cBhvr>
                                        <p:cTn id="21" dur="1000" fill="hold"/>
                                        <p:tgtEl>
                                          <p:spTgt spid="18"/>
                                        </p:tgtEl>
                                        <p:attrNameLst>
                                          <p:attrName>ppt_x</p:attrName>
                                        </p:attrNameLst>
                                      </p:cBhvr>
                                      <p:tavLst>
                                        <p:tav tm="0">
                                          <p:val>
                                            <p:strVal val="#ppt_x"/>
                                          </p:val>
                                        </p:tav>
                                        <p:tav tm="100000">
                                          <p:val>
                                            <p:strVal val="#ppt_x"/>
                                          </p:val>
                                        </p:tav>
                                      </p:tavLst>
                                    </p:anim>
                                    <p:anim calcmode="lin" valueType="num">
                                      <p:cBhvr>
                                        <p:cTn id="22" dur="900" decel="100000" fill="hold"/>
                                        <p:tgtEl>
                                          <p:spTgt spid="18"/>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up)">
                                      <p:cBhvr>
                                        <p:cTn id="33" dur="500"/>
                                        <p:tgtEl>
                                          <p:spTgt spid="20"/>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1000"/>
                                        <p:tgtEl>
                                          <p:spTgt spid="19"/>
                                        </p:tgtEl>
                                      </p:cBhvr>
                                    </p:animEffect>
                                    <p:anim calcmode="lin" valueType="num">
                                      <p:cBhvr>
                                        <p:cTn id="38" dur="1000" fill="hold"/>
                                        <p:tgtEl>
                                          <p:spTgt spid="19"/>
                                        </p:tgtEl>
                                        <p:attrNameLst>
                                          <p:attrName>ppt_x</p:attrName>
                                        </p:attrNameLst>
                                      </p:cBhvr>
                                      <p:tavLst>
                                        <p:tav tm="0">
                                          <p:val>
                                            <p:strVal val="#ppt_x"/>
                                          </p:val>
                                        </p:tav>
                                        <p:tav tm="100000">
                                          <p:val>
                                            <p:strVal val="#ppt_x"/>
                                          </p:val>
                                        </p:tav>
                                      </p:tavLst>
                                    </p:anim>
                                    <p:anim calcmode="lin" valueType="num">
                                      <p:cBhvr>
                                        <p:cTn id="39" dur="1000" fill="hold"/>
                                        <p:tgtEl>
                                          <p:spTgt spid="19"/>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up)">
                                      <p:cBhvr>
                                        <p:cTn id="43" dur="500"/>
                                        <p:tgtEl>
                                          <p:spTgt spid="17"/>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500" fill="hold"/>
                                        <p:tgtEl>
                                          <p:spTgt spid="13"/>
                                        </p:tgtEl>
                                        <p:attrNameLst>
                                          <p:attrName>ppt_w</p:attrName>
                                        </p:attrNameLst>
                                      </p:cBhvr>
                                      <p:tavLst>
                                        <p:tav tm="0">
                                          <p:val>
                                            <p:fltVal val="0"/>
                                          </p:val>
                                        </p:tav>
                                        <p:tav tm="100000">
                                          <p:val>
                                            <p:strVal val="#ppt_w"/>
                                          </p:val>
                                        </p:tav>
                                      </p:tavLst>
                                    </p:anim>
                                    <p:anim calcmode="lin" valueType="num">
                                      <p:cBhvr>
                                        <p:cTn id="48" dur="500" fill="hold"/>
                                        <p:tgtEl>
                                          <p:spTgt spid="13"/>
                                        </p:tgtEl>
                                        <p:attrNameLst>
                                          <p:attrName>ppt_h</p:attrName>
                                        </p:attrNameLst>
                                      </p:cBhvr>
                                      <p:tavLst>
                                        <p:tav tm="0">
                                          <p:val>
                                            <p:fltVal val="0"/>
                                          </p:val>
                                        </p:tav>
                                        <p:tav tm="100000">
                                          <p:val>
                                            <p:strVal val="#ppt_h"/>
                                          </p:val>
                                        </p:tav>
                                      </p:tavLst>
                                    </p:anim>
                                    <p:animEffect transition="in" filter="fade">
                                      <p:cBhvr>
                                        <p:cTn id="49" dur="500"/>
                                        <p:tgtEl>
                                          <p:spTgt spid="13"/>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fade">
                                      <p:cBhvr>
                                        <p:cTn id="53" dur="1000"/>
                                        <p:tgtEl>
                                          <p:spTgt spid="4"/>
                                        </p:tgtEl>
                                      </p:cBhvr>
                                    </p:animEffect>
                                    <p:anim calcmode="lin" valueType="num">
                                      <p:cBhvr>
                                        <p:cTn id="54" dur="1000" fill="hold"/>
                                        <p:tgtEl>
                                          <p:spTgt spid="4"/>
                                        </p:tgtEl>
                                        <p:attrNameLst>
                                          <p:attrName>ppt_x</p:attrName>
                                        </p:attrNameLst>
                                      </p:cBhvr>
                                      <p:tavLst>
                                        <p:tav tm="0">
                                          <p:val>
                                            <p:strVal val="#ppt_x"/>
                                          </p:val>
                                        </p:tav>
                                        <p:tav tm="100000">
                                          <p:val>
                                            <p:strVal val="#ppt_x"/>
                                          </p:val>
                                        </p:tav>
                                      </p:tavLst>
                                    </p:anim>
                                    <p:anim calcmode="lin" valueType="num">
                                      <p:cBhvr>
                                        <p:cTn id="55" dur="1000" fill="hold"/>
                                        <p:tgtEl>
                                          <p:spTgt spid="4"/>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fade">
                                      <p:cBhvr>
                                        <p:cTn id="58" dur="1000"/>
                                        <p:tgtEl>
                                          <p:spTgt spid="9"/>
                                        </p:tgtEl>
                                      </p:cBhvr>
                                    </p:animEffect>
                                    <p:anim calcmode="lin" valueType="num">
                                      <p:cBhvr>
                                        <p:cTn id="59" dur="1000" fill="hold"/>
                                        <p:tgtEl>
                                          <p:spTgt spid="9"/>
                                        </p:tgtEl>
                                        <p:attrNameLst>
                                          <p:attrName>ppt_x</p:attrName>
                                        </p:attrNameLst>
                                      </p:cBhvr>
                                      <p:tavLst>
                                        <p:tav tm="0">
                                          <p:val>
                                            <p:strVal val="#ppt_x"/>
                                          </p:val>
                                        </p:tav>
                                        <p:tav tm="100000">
                                          <p:val>
                                            <p:strVal val="#ppt_x"/>
                                          </p:val>
                                        </p:tav>
                                      </p:tavLst>
                                    </p:anim>
                                    <p:anim calcmode="lin" valueType="num">
                                      <p:cBhvr>
                                        <p:cTn id="60" dur="1000" fill="hold"/>
                                        <p:tgtEl>
                                          <p:spTgt spid="9"/>
                                        </p:tgtEl>
                                        <p:attrNameLst>
                                          <p:attrName>ppt_y</p:attrName>
                                        </p:attrNameLst>
                                      </p:cBhvr>
                                      <p:tavLst>
                                        <p:tav tm="0">
                                          <p:val>
                                            <p:strVal val="#ppt_y+.1"/>
                                          </p:val>
                                        </p:tav>
                                        <p:tav tm="100000">
                                          <p:val>
                                            <p:strVal val="#ppt_y"/>
                                          </p:val>
                                        </p:tav>
                                      </p:tavLst>
                                    </p:anim>
                                  </p:childTnLst>
                                </p:cTn>
                              </p:par>
                            </p:childTnLst>
                          </p:cTn>
                        </p:par>
                        <p:par>
                          <p:cTn id="61" fill="hold">
                            <p:stCondLst>
                              <p:cond delay="6500"/>
                            </p:stCondLst>
                            <p:childTnLst>
                              <p:par>
                                <p:cTn id="62" presetID="53" presetClass="entr" presetSubtype="1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fltVal val="0"/>
                                          </p:val>
                                        </p:tav>
                                        <p:tav tm="100000">
                                          <p:val>
                                            <p:strVal val="#ppt_w"/>
                                          </p:val>
                                        </p:tav>
                                      </p:tavLst>
                                    </p:anim>
                                    <p:anim calcmode="lin" valueType="num">
                                      <p:cBhvr>
                                        <p:cTn id="65" dur="500" fill="hold"/>
                                        <p:tgtEl>
                                          <p:spTgt spid="14"/>
                                        </p:tgtEl>
                                        <p:attrNameLst>
                                          <p:attrName>ppt_h</p:attrName>
                                        </p:attrNameLst>
                                      </p:cBhvr>
                                      <p:tavLst>
                                        <p:tav tm="0">
                                          <p:val>
                                            <p:fltVal val="0"/>
                                          </p:val>
                                        </p:tav>
                                        <p:tav tm="100000">
                                          <p:val>
                                            <p:strVal val="#ppt_h"/>
                                          </p:val>
                                        </p:tav>
                                      </p:tavLst>
                                    </p:anim>
                                    <p:animEffect transition="in" filter="fade">
                                      <p:cBhvr>
                                        <p:cTn id="66" dur="500"/>
                                        <p:tgtEl>
                                          <p:spTgt spid="14"/>
                                        </p:tgtEl>
                                      </p:cBhvr>
                                    </p:animEffect>
                                  </p:childTnLst>
                                </p:cTn>
                              </p:par>
                            </p:childTnLst>
                          </p:cTn>
                        </p:par>
                        <p:par>
                          <p:cTn id="67" fill="hold">
                            <p:stCondLst>
                              <p:cond delay="7000"/>
                            </p:stCondLst>
                            <p:childTnLst>
                              <p:par>
                                <p:cTn id="68" presetID="42" presetClass="entr" presetSubtype="0" fill="hold" grpId="0" nodeType="afterEffect">
                                  <p:stCondLst>
                                    <p:cond delay="0"/>
                                  </p:stCondLst>
                                  <p:childTnLst>
                                    <p:set>
                                      <p:cBhvr>
                                        <p:cTn id="69" dur="1" fill="hold">
                                          <p:stCondLst>
                                            <p:cond delay="0"/>
                                          </p:stCondLst>
                                        </p:cTn>
                                        <p:tgtEl>
                                          <p:spTgt spid="8"/>
                                        </p:tgtEl>
                                        <p:attrNameLst>
                                          <p:attrName>style.visibility</p:attrName>
                                        </p:attrNameLst>
                                      </p:cBhvr>
                                      <p:to>
                                        <p:strVal val="visible"/>
                                      </p:to>
                                    </p:set>
                                    <p:animEffect transition="in" filter="fade">
                                      <p:cBhvr>
                                        <p:cTn id="70" dur="1000"/>
                                        <p:tgtEl>
                                          <p:spTgt spid="8"/>
                                        </p:tgtEl>
                                      </p:cBhvr>
                                    </p:animEffect>
                                    <p:anim calcmode="lin" valueType="num">
                                      <p:cBhvr>
                                        <p:cTn id="71" dur="1000" fill="hold"/>
                                        <p:tgtEl>
                                          <p:spTgt spid="8"/>
                                        </p:tgtEl>
                                        <p:attrNameLst>
                                          <p:attrName>ppt_x</p:attrName>
                                        </p:attrNameLst>
                                      </p:cBhvr>
                                      <p:tavLst>
                                        <p:tav tm="0">
                                          <p:val>
                                            <p:strVal val="#ppt_x"/>
                                          </p:val>
                                        </p:tav>
                                        <p:tav tm="100000">
                                          <p:val>
                                            <p:strVal val="#ppt_x"/>
                                          </p:val>
                                        </p:tav>
                                      </p:tavLst>
                                    </p:anim>
                                    <p:anim calcmode="lin" valueType="num">
                                      <p:cBhvr>
                                        <p:cTn id="72" dur="1000" fill="hold"/>
                                        <p:tgtEl>
                                          <p:spTgt spid="8"/>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fade">
                                      <p:cBhvr>
                                        <p:cTn id="75" dur="1000"/>
                                        <p:tgtEl>
                                          <p:spTgt spid="5"/>
                                        </p:tgtEl>
                                      </p:cBhvr>
                                    </p:animEffect>
                                    <p:anim calcmode="lin" valueType="num">
                                      <p:cBhvr>
                                        <p:cTn id="76" dur="1000" fill="hold"/>
                                        <p:tgtEl>
                                          <p:spTgt spid="5"/>
                                        </p:tgtEl>
                                        <p:attrNameLst>
                                          <p:attrName>ppt_x</p:attrName>
                                        </p:attrNameLst>
                                      </p:cBhvr>
                                      <p:tavLst>
                                        <p:tav tm="0">
                                          <p:val>
                                            <p:strVal val="#ppt_x"/>
                                          </p:val>
                                        </p:tav>
                                        <p:tav tm="100000">
                                          <p:val>
                                            <p:strVal val="#ppt_x"/>
                                          </p:val>
                                        </p:tav>
                                      </p:tavLst>
                                    </p:anim>
                                    <p:anim calcmode="lin" valueType="num">
                                      <p:cBhvr>
                                        <p:cTn id="77" dur="1000" fill="hold"/>
                                        <p:tgtEl>
                                          <p:spTgt spid="5"/>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500" fill="hold"/>
                                        <p:tgtEl>
                                          <p:spTgt spid="15"/>
                                        </p:tgtEl>
                                        <p:attrNameLst>
                                          <p:attrName>ppt_w</p:attrName>
                                        </p:attrNameLst>
                                      </p:cBhvr>
                                      <p:tavLst>
                                        <p:tav tm="0">
                                          <p:val>
                                            <p:fltVal val="0"/>
                                          </p:val>
                                        </p:tav>
                                        <p:tav tm="100000">
                                          <p:val>
                                            <p:strVal val="#ppt_w"/>
                                          </p:val>
                                        </p:tav>
                                      </p:tavLst>
                                    </p:anim>
                                    <p:anim calcmode="lin" valueType="num">
                                      <p:cBhvr>
                                        <p:cTn id="82" dur="500" fill="hold"/>
                                        <p:tgtEl>
                                          <p:spTgt spid="15"/>
                                        </p:tgtEl>
                                        <p:attrNameLst>
                                          <p:attrName>ppt_h</p:attrName>
                                        </p:attrNameLst>
                                      </p:cBhvr>
                                      <p:tavLst>
                                        <p:tav tm="0">
                                          <p:val>
                                            <p:fltVal val="0"/>
                                          </p:val>
                                        </p:tav>
                                        <p:tav tm="100000">
                                          <p:val>
                                            <p:strVal val="#ppt_h"/>
                                          </p:val>
                                        </p:tav>
                                      </p:tavLst>
                                    </p:anim>
                                    <p:animEffect transition="in" filter="fade">
                                      <p:cBhvr>
                                        <p:cTn id="83" dur="500"/>
                                        <p:tgtEl>
                                          <p:spTgt spid="15"/>
                                        </p:tgtEl>
                                      </p:cBhvr>
                                    </p:animEffect>
                                  </p:childTnLst>
                                </p:cTn>
                              </p:par>
                            </p:childTnLst>
                          </p:cTn>
                        </p:par>
                        <p:par>
                          <p:cTn id="84" fill="hold">
                            <p:stCondLst>
                              <p:cond delay="8500"/>
                            </p:stCondLst>
                            <p:childTnLst>
                              <p:par>
                                <p:cTn id="85" presetID="42" presetClass="entr" presetSubtype="0" fill="hold" grpId="0" nodeType="afterEffect">
                                  <p:stCondLst>
                                    <p:cond delay="0"/>
                                  </p:stCondLst>
                                  <p:childTnLst>
                                    <p:set>
                                      <p:cBhvr>
                                        <p:cTn id="86" dur="1" fill="hold">
                                          <p:stCondLst>
                                            <p:cond delay="0"/>
                                          </p:stCondLst>
                                        </p:cTn>
                                        <p:tgtEl>
                                          <p:spTgt spid="6"/>
                                        </p:tgtEl>
                                        <p:attrNameLst>
                                          <p:attrName>style.visibility</p:attrName>
                                        </p:attrNameLst>
                                      </p:cBhvr>
                                      <p:to>
                                        <p:strVal val="visible"/>
                                      </p:to>
                                    </p:set>
                                    <p:animEffect transition="in" filter="fade">
                                      <p:cBhvr>
                                        <p:cTn id="87" dur="1000"/>
                                        <p:tgtEl>
                                          <p:spTgt spid="6"/>
                                        </p:tgtEl>
                                      </p:cBhvr>
                                    </p:animEffect>
                                    <p:anim calcmode="lin" valueType="num">
                                      <p:cBhvr>
                                        <p:cTn id="88" dur="1000" fill="hold"/>
                                        <p:tgtEl>
                                          <p:spTgt spid="6"/>
                                        </p:tgtEl>
                                        <p:attrNameLst>
                                          <p:attrName>ppt_x</p:attrName>
                                        </p:attrNameLst>
                                      </p:cBhvr>
                                      <p:tavLst>
                                        <p:tav tm="0">
                                          <p:val>
                                            <p:strVal val="#ppt_x"/>
                                          </p:val>
                                        </p:tav>
                                        <p:tav tm="100000">
                                          <p:val>
                                            <p:strVal val="#ppt_x"/>
                                          </p:val>
                                        </p:tav>
                                      </p:tavLst>
                                    </p:anim>
                                    <p:anim calcmode="lin" valueType="num">
                                      <p:cBhvr>
                                        <p:cTn id="89" dur="1000" fill="hold"/>
                                        <p:tgtEl>
                                          <p:spTgt spid="6"/>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Effect transition="in" filter="fade">
                                      <p:cBhvr>
                                        <p:cTn id="92" dur="1000"/>
                                        <p:tgtEl>
                                          <p:spTgt spid="10"/>
                                        </p:tgtEl>
                                      </p:cBhvr>
                                    </p:animEffect>
                                    <p:anim calcmode="lin" valueType="num">
                                      <p:cBhvr>
                                        <p:cTn id="93" dur="1000" fill="hold"/>
                                        <p:tgtEl>
                                          <p:spTgt spid="10"/>
                                        </p:tgtEl>
                                        <p:attrNameLst>
                                          <p:attrName>ppt_x</p:attrName>
                                        </p:attrNameLst>
                                      </p:cBhvr>
                                      <p:tavLst>
                                        <p:tav tm="0">
                                          <p:val>
                                            <p:strVal val="#ppt_x"/>
                                          </p:val>
                                        </p:tav>
                                        <p:tav tm="100000">
                                          <p:val>
                                            <p:strVal val="#ppt_x"/>
                                          </p:val>
                                        </p:tav>
                                      </p:tavLst>
                                    </p:anim>
                                    <p:anim calcmode="lin" valueType="num">
                                      <p:cBhvr>
                                        <p:cTn id="94" dur="1000" fill="hold"/>
                                        <p:tgtEl>
                                          <p:spTgt spid="10"/>
                                        </p:tgtEl>
                                        <p:attrNameLst>
                                          <p:attrName>ppt_y</p:attrName>
                                        </p:attrNameLst>
                                      </p:cBhvr>
                                      <p:tavLst>
                                        <p:tav tm="0">
                                          <p:val>
                                            <p:strVal val="#ppt_y+.1"/>
                                          </p:val>
                                        </p:tav>
                                        <p:tav tm="100000">
                                          <p:val>
                                            <p:strVal val="#ppt_y"/>
                                          </p:val>
                                        </p:tav>
                                      </p:tavLst>
                                    </p:anim>
                                  </p:childTnLst>
                                </p:cTn>
                              </p:par>
                            </p:childTnLst>
                          </p:cTn>
                        </p:par>
                        <p:par>
                          <p:cTn id="95" fill="hold">
                            <p:stCondLst>
                              <p:cond delay="9500"/>
                            </p:stCondLst>
                            <p:childTnLst>
                              <p:par>
                                <p:cTn id="96" presetID="53" presetClass="entr" presetSubtype="16" fill="hold" grpId="0" nodeType="afterEffect">
                                  <p:stCondLst>
                                    <p:cond delay="0"/>
                                  </p:stCondLst>
                                  <p:childTnLst>
                                    <p:set>
                                      <p:cBhvr>
                                        <p:cTn id="97" dur="1" fill="hold">
                                          <p:stCondLst>
                                            <p:cond delay="0"/>
                                          </p:stCondLst>
                                        </p:cTn>
                                        <p:tgtEl>
                                          <p:spTgt spid="16"/>
                                        </p:tgtEl>
                                        <p:attrNameLst>
                                          <p:attrName>style.visibility</p:attrName>
                                        </p:attrNameLst>
                                      </p:cBhvr>
                                      <p:to>
                                        <p:strVal val="visible"/>
                                      </p:to>
                                    </p:set>
                                    <p:anim calcmode="lin" valueType="num">
                                      <p:cBhvr>
                                        <p:cTn id="98" dur="500" fill="hold"/>
                                        <p:tgtEl>
                                          <p:spTgt spid="16"/>
                                        </p:tgtEl>
                                        <p:attrNameLst>
                                          <p:attrName>ppt_w</p:attrName>
                                        </p:attrNameLst>
                                      </p:cBhvr>
                                      <p:tavLst>
                                        <p:tav tm="0">
                                          <p:val>
                                            <p:fltVal val="0"/>
                                          </p:val>
                                        </p:tav>
                                        <p:tav tm="100000">
                                          <p:val>
                                            <p:strVal val="#ppt_w"/>
                                          </p:val>
                                        </p:tav>
                                      </p:tavLst>
                                    </p:anim>
                                    <p:anim calcmode="lin" valueType="num">
                                      <p:cBhvr>
                                        <p:cTn id="99" dur="500" fill="hold"/>
                                        <p:tgtEl>
                                          <p:spTgt spid="16"/>
                                        </p:tgtEl>
                                        <p:attrNameLst>
                                          <p:attrName>ppt_h</p:attrName>
                                        </p:attrNameLst>
                                      </p:cBhvr>
                                      <p:tavLst>
                                        <p:tav tm="0">
                                          <p:val>
                                            <p:fltVal val="0"/>
                                          </p:val>
                                        </p:tav>
                                        <p:tav tm="100000">
                                          <p:val>
                                            <p:strVal val="#ppt_h"/>
                                          </p:val>
                                        </p:tav>
                                      </p:tavLst>
                                    </p:anim>
                                    <p:animEffect transition="in" filter="fade">
                                      <p:cBhvr>
                                        <p:cTn id="100" dur="500"/>
                                        <p:tgtEl>
                                          <p:spTgt spid="16"/>
                                        </p:tgtEl>
                                      </p:cBhvr>
                                    </p:animEffect>
                                  </p:childTnLst>
                                </p:cTn>
                              </p:par>
                            </p:childTnLst>
                          </p:cTn>
                        </p:par>
                        <p:par>
                          <p:cTn id="101" fill="hold">
                            <p:stCondLst>
                              <p:cond delay="10000"/>
                            </p:stCondLst>
                            <p:childTnLst>
                              <p:par>
                                <p:cTn id="102" presetID="42" presetClass="entr" presetSubtype="0" fill="hold" grpId="0" nodeType="afterEffect">
                                  <p:stCondLst>
                                    <p:cond delay="0"/>
                                  </p:stCondLst>
                                  <p:childTnLst>
                                    <p:set>
                                      <p:cBhvr>
                                        <p:cTn id="103" dur="1" fill="hold">
                                          <p:stCondLst>
                                            <p:cond delay="0"/>
                                          </p:stCondLst>
                                        </p:cTn>
                                        <p:tgtEl>
                                          <p:spTgt spid="7"/>
                                        </p:tgtEl>
                                        <p:attrNameLst>
                                          <p:attrName>style.visibility</p:attrName>
                                        </p:attrNameLst>
                                      </p:cBhvr>
                                      <p:to>
                                        <p:strVal val="visible"/>
                                      </p:to>
                                    </p:set>
                                    <p:animEffect transition="in" filter="fade">
                                      <p:cBhvr>
                                        <p:cTn id="104" dur="1000"/>
                                        <p:tgtEl>
                                          <p:spTgt spid="7"/>
                                        </p:tgtEl>
                                      </p:cBhvr>
                                    </p:animEffect>
                                    <p:anim calcmode="lin" valueType="num">
                                      <p:cBhvr>
                                        <p:cTn id="105" dur="1000" fill="hold"/>
                                        <p:tgtEl>
                                          <p:spTgt spid="7"/>
                                        </p:tgtEl>
                                        <p:attrNameLst>
                                          <p:attrName>ppt_x</p:attrName>
                                        </p:attrNameLst>
                                      </p:cBhvr>
                                      <p:tavLst>
                                        <p:tav tm="0">
                                          <p:val>
                                            <p:strVal val="#ppt_x"/>
                                          </p:val>
                                        </p:tav>
                                        <p:tav tm="100000">
                                          <p:val>
                                            <p:strVal val="#ppt_x"/>
                                          </p:val>
                                        </p:tav>
                                      </p:tavLst>
                                    </p:anim>
                                    <p:anim calcmode="lin" valueType="num">
                                      <p:cBhvr>
                                        <p:cTn id="106" dur="1000" fill="hold"/>
                                        <p:tgtEl>
                                          <p:spTgt spid="7"/>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11"/>
                                        </p:tgtEl>
                                        <p:attrNameLst>
                                          <p:attrName>style.visibility</p:attrName>
                                        </p:attrNameLst>
                                      </p:cBhvr>
                                      <p:to>
                                        <p:strVal val="visible"/>
                                      </p:to>
                                    </p:set>
                                    <p:animEffect transition="in" filter="fade">
                                      <p:cBhvr>
                                        <p:cTn id="109" dur="1000"/>
                                        <p:tgtEl>
                                          <p:spTgt spid="11"/>
                                        </p:tgtEl>
                                      </p:cBhvr>
                                    </p:animEffect>
                                    <p:anim calcmode="lin" valueType="num">
                                      <p:cBhvr>
                                        <p:cTn id="110" dur="1000" fill="hold"/>
                                        <p:tgtEl>
                                          <p:spTgt spid="11"/>
                                        </p:tgtEl>
                                        <p:attrNameLst>
                                          <p:attrName>ppt_x</p:attrName>
                                        </p:attrNameLst>
                                      </p:cBhvr>
                                      <p:tavLst>
                                        <p:tav tm="0">
                                          <p:val>
                                            <p:strVal val="#ppt_x"/>
                                          </p:val>
                                        </p:tav>
                                        <p:tav tm="100000">
                                          <p:val>
                                            <p:strVal val="#ppt_x"/>
                                          </p:val>
                                        </p:tav>
                                      </p:tavLst>
                                    </p:anim>
                                    <p:anim calcmode="lin" valueType="num">
                                      <p:cBhvr>
                                        <p:cTn id="11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95" grpId="0" animBg="1"/>
      <p:bldP spid="4" grpId="0" animBg="1"/>
      <p:bldP spid="5" grpId="0"/>
      <p:bldP spid="6" grpId="0" animBg="1"/>
      <p:bldP spid="7" grpId="0" animBg="1"/>
      <p:bldP spid="8" grpId="0" animBg="1"/>
      <p:bldP spid="9" grpId="0"/>
      <p:bldP spid="10" grpId="0"/>
      <p:bldP spid="11" grpId="0"/>
      <p:bldP spid="13" grpId="0"/>
      <p:bldP spid="14" grpId="0"/>
      <p:bldP spid="15" grpId="0"/>
      <p:bldP spid="16" grpId="0"/>
      <p:bldP spid="17" grpId="0"/>
      <p:bldP spid="19" grpId="0" animBg="1"/>
      <p:bldP spid="20" grpId="0"/>
      <p:bldP spid="21" grpId="0" animBg="1"/>
      <p:bldP spid="2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FD380C56-DFFC-43ED-9A47-841CAF925936}"/>
              </a:ext>
            </a:extLst>
          </p:cNvPr>
          <p:cNvGrpSpPr/>
          <p:nvPr/>
        </p:nvGrpSpPr>
        <p:grpSpPr>
          <a:xfrm>
            <a:off x="1653714" y="2310791"/>
            <a:ext cx="4116826" cy="1157184"/>
            <a:chOff x="1653714" y="2310791"/>
            <a:chExt cx="4116826" cy="1157184"/>
          </a:xfrm>
        </p:grpSpPr>
        <p:sp>
          <p:nvSpPr>
            <p:cNvPr id="11" name="Freeform: Shape 10">
              <a:extLst>
                <a:ext uri="{FF2B5EF4-FFF2-40B4-BE49-F238E27FC236}">
                  <a16:creationId xmlns:a16="http://schemas.microsoft.com/office/drawing/2014/main" id="{EC564A0F-8B38-41C2-9DA5-E523E18A0654}"/>
                </a:ext>
              </a:extLst>
            </p:cNvPr>
            <p:cNvSpPr>
              <a:spLocks noChangeAspect="1"/>
            </p:cNvSpPr>
            <p:nvPr/>
          </p:nvSpPr>
          <p:spPr>
            <a:xfrm>
              <a:off x="1653714"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TextBox 11">
              <a:extLst>
                <a:ext uri="{FF2B5EF4-FFF2-40B4-BE49-F238E27FC236}">
                  <a16:creationId xmlns:a16="http://schemas.microsoft.com/office/drawing/2014/main" id="{3BF374D5-AFDF-4CBC-8FB5-897005A95797}"/>
                </a:ext>
              </a:extLst>
            </p:cNvPr>
            <p:cNvSpPr txBox="1"/>
            <p:nvPr/>
          </p:nvSpPr>
          <p:spPr>
            <a:xfrm>
              <a:off x="2015890"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34738D"/>
                  </a:solidFill>
                  <a:latin typeface="Candara" panose="020E0502030303020204" pitchFamily="34" charset="0"/>
                </a:rPr>
                <a:t>LOREM IPSUM DOLOR</a:t>
              </a:r>
              <a:endParaRPr lang="en-US" sz="1300" dirty="0">
                <a:solidFill>
                  <a:srgbClr val="34738D"/>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0" name="Group 29">
            <a:extLst>
              <a:ext uri="{FF2B5EF4-FFF2-40B4-BE49-F238E27FC236}">
                <a16:creationId xmlns:a16="http://schemas.microsoft.com/office/drawing/2014/main" id="{4E58413C-2086-4972-AE50-5DE91810C887}"/>
              </a:ext>
            </a:extLst>
          </p:cNvPr>
          <p:cNvGrpSpPr/>
          <p:nvPr/>
        </p:nvGrpSpPr>
        <p:grpSpPr>
          <a:xfrm>
            <a:off x="641184" y="3544823"/>
            <a:ext cx="4171483" cy="1157184"/>
            <a:chOff x="641184" y="3544823"/>
            <a:chExt cx="4171483" cy="1157184"/>
          </a:xfrm>
        </p:grpSpPr>
        <p:sp>
          <p:nvSpPr>
            <p:cNvPr id="15" name="Freeform: Shape 14">
              <a:extLst>
                <a:ext uri="{FF2B5EF4-FFF2-40B4-BE49-F238E27FC236}">
                  <a16:creationId xmlns:a16="http://schemas.microsoft.com/office/drawing/2014/main" id="{F83846D4-1C7A-4028-ADAE-7C9C46F3B960}"/>
                </a:ext>
              </a:extLst>
            </p:cNvPr>
            <p:cNvSpPr>
              <a:spLocks noChangeAspect="1"/>
            </p:cNvSpPr>
            <p:nvPr/>
          </p:nvSpPr>
          <p:spPr>
            <a:xfrm>
              <a:off x="641184"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TextBox 15">
              <a:extLst>
                <a:ext uri="{FF2B5EF4-FFF2-40B4-BE49-F238E27FC236}">
                  <a16:creationId xmlns:a16="http://schemas.microsoft.com/office/drawing/2014/main" id="{A5DE8E26-B4AE-493A-B6AC-5C7BCEF18580}"/>
                </a:ext>
              </a:extLst>
            </p:cNvPr>
            <p:cNvSpPr txBox="1"/>
            <p:nvPr/>
          </p:nvSpPr>
          <p:spPr>
            <a:xfrm>
              <a:off x="1754523"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189A80"/>
                  </a:solidFill>
                  <a:latin typeface="Candara" panose="020E0502030303020204" pitchFamily="34" charset="0"/>
                </a:rPr>
                <a:t>LOREM IPSUM DOLOR</a:t>
              </a:r>
              <a:endParaRPr lang="en-US" sz="1300" dirty="0">
                <a:solidFill>
                  <a:srgbClr val="189A80"/>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1" name="Group 30">
            <a:extLst>
              <a:ext uri="{FF2B5EF4-FFF2-40B4-BE49-F238E27FC236}">
                <a16:creationId xmlns:a16="http://schemas.microsoft.com/office/drawing/2014/main" id="{05033C59-D554-4E9C-85E6-760B8B11A07A}"/>
              </a:ext>
            </a:extLst>
          </p:cNvPr>
          <p:cNvGrpSpPr/>
          <p:nvPr/>
        </p:nvGrpSpPr>
        <p:grpSpPr>
          <a:xfrm>
            <a:off x="1591135" y="4795847"/>
            <a:ext cx="4116826" cy="1157184"/>
            <a:chOff x="1591135" y="4795847"/>
            <a:chExt cx="4116826" cy="1157184"/>
          </a:xfrm>
        </p:grpSpPr>
        <p:sp>
          <p:nvSpPr>
            <p:cNvPr id="17" name="Freeform: Shape 16">
              <a:extLst>
                <a:ext uri="{FF2B5EF4-FFF2-40B4-BE49-F238E27FC236}">
                  <a16:creationId xmlns:a16="http://schemas.microsoft.com/office/drawing/2014/main" id="{A847D323-373A-4119-9BE1-2D5AF97B42DC}"/>
                </a:ext>
              </a:extLst>
            </p:cNvPr>
            <p:cNvSpPr>
              <a:spLocks noChangeAspect="1"/>
            </p:cNvSpPr>
            <p:nvPr/>
          </p:nvSpPr>
          <p:spPr>
            <a:xfrm>
              <a:off x="1591135"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8238A48A-0616-4F99-8FE6-E26BEE27BEA6}"/>
                </a:ext>
              </a:extLst>
            </p:cNvPr>
            <p:cNvSpPr txBox="1"/>
            <p:nvPr/>
          </p:nvSpPr>
          <p:spPr>
            <a:xfrm>
              <a:off x="1953311"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EF9D27"/>
                  </a:solidFill>
                  <a:latin typeface="Candara" panose="020E0502030303020204" pitchFamily="34" charset="0"/>
                </a:rPr>
                <a:t>LOREM IPSUM DOLOR</a:t>
              </a:r>
              <a:endParaRPr lang="en-US" sz="1300" dirty="0">
                <a:solidFill>
                  <a:srgbClr val="EF9D27"/>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2" name="Group 31">
            <a:extLst>
              <a:ext uri="{FF2B5EF4-FFF2-40B4-BE49-F238E27FC236}">
                <a16:creationId xmlns:a16="http://schemas.microsoft.com/office/drawing/2014/main" id="{DA5AEE76-D393-4083-96DB-986EB3964EC8}"/>
              </a:ext>
            </a:extLst>
          </p:cNvPr>
          <p:cNvGrpSpPr/>
          <p:nvPr/>
        </p:nvGrpSpPr>
        <p:grpSpPr>
          <a:xfrm>
            <a:off x="7291441" y="2310791"/>
            <a:ext cx="4116826" cy="1157184"/>
            <a:chOff x="7291441" y="2310791"/>
            <a:chExt cx="4116826" cy="1157184"/>
          </a:xfrm>
        </p:grpSpPr>
        <p:sp>
          <p:nvSpPr>
            <p:cNvPr id="21" name="Freeform: Shape 20">
              <a:extLst>
                <a:ext uri="{FF2B5EF4-FFF2-40B4-BE49-F238E27FC236}">
                  <a16:creationId xmlns:a16="http://schemas.microsoft.com/office/drawing/2014/main" id="{955B9D3C-DF1A-49F8-AD6B-71E62455D3D2}"/>
                </a:ext>
              </a:extLst>
            </p:cNvPr>
            <p:cNvSpPr>
              <a:spLocks noChangeAspect="1"/>
            </p:cNvSpPr>
            <p:nvPr/>
          </p:nvSpPr>
          <p:spPr>
            <a:xfrm>
              <a:off x="7291441"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TextBox 22">
              <a:extLst>
                <a:ext uri="{FF2B5EF4-FFF2-40B4-BE49-F238E27FC236}">
                  <a16:creationId xmlns:a16="http://schemas.microsoft.com/office/drawing/2014/main" id="{3E027D55-72B1-4DDC-89DA-A9BF6112B877}"/>
                </a:ext>
              </a:extLst>
            </p:cNvPr>
            <p:cNvSpPr txBox="1"/>
            <p:nvPr/>
          </p:nvSpPr>
          <p:spPr>
            <a:xfrm>
              <a:off x="7653617"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D34132"/>
                  </a:solidFill>
                  <a:latin typeface="Candara" panose="020E0502030303020204" pitchFamily="34" charset="0"/>
                </a:rPr>
                <a:t>LOREM IPSUM DOLOR</a:t>
              </a:r>
              <a:endParaRPr lang="en-US" sz="1300" dirty="0">
                <a:solidFill>
                  <a:srgbClr val="D34132"/>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3" name="Group 32">
            <a:extLst>
              <a:ext uri="{FF2B5EF4-FFF2-40B4-BE49-F238E27FC236}">
                <a16:creationId xmlns:a16="http://schemas.microsoft.com/office/drawing/2014/main" id="{5B898C1C-0CC0-4056-9571-E8D2617099B9}"/>
              </a:ext>
            </a:extLst>
          </p:cNvPr>
          <p:cNvGrpSpPr/>
          <p:nvPr/>
        </p:nvGrpSpPr>
        <p:grpSpPr>
          <a:xfrm>
            <a:off x="6278911" y="3544823"/>
            <a:ext cx="4171483" cy="1157184"/>
            <a:chOff x="6278911" y="3544823"/>
            <a:chExt cx="4171483" cy="1157184"/>
          </a:xfrm>
        </p:grpSpPr>
        <p:sp>
          <p:nvSpPr>
            <p:cNvPr id="24" name="Freeform: Shape 23">
              <a:extLst>
                <a:ext uri="{FF2B5EF4-FFF2-40B4-BE49-F238E27FC236}">
                  <a16:creationId xmlns:a16="http://schemas.microsoft.com/office/drawing/2014/main" id="{306DE5C4-B6AD-4045-88A8-122BCEDED2CD}"/>
                </a:ext>
              </a:extLst>
            </p:cNvPr>
            <p:cNvSpPr>
              <a:spLocks noChangeAspect="1"/>
            </p:cNvSpPr>
            <p:nvPr/>
          </p:nvSpPr>
          <p:spPr>
            <a:xfrm>
              <a:off x="6278911"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TextBox 25">
              <a:extLst>
                <a:ext uri="{FF2B5EF4-FFF2-40B4-BE49-F238E27FC236}">
                  <a16:creationId xmlns:a16="http://schemas.microsoft.com/office/drawing/2014/main" id="{7BB6F4D5-B081-4FD1-9809-54A1F3CD213E}"/>
                </a:ext>
              </a:extLst>
            </p:cNvPr>
            <p:cNvSpPr txBox="1"/>
            <p:nvPr/>
          </p:nvSpPr>
          <p:spPr>
            <a:xfrm>
              <a:off x="7392250"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564267"/>
                  </a:solidFill>
                  <a:latin typeface="Candara" panose="020E0502030303020204" pitchFamily="34" charset="0"/>
                </a:rPr>
                <a:t>LOREM IPSUM DOLOR</a:t>
              </a:r>
              <a:endParaRPr lang="en-US" sz="1300" dirty="0">
                <a:solidFill>
                  <a:srgbClr val="564267"/>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4" name="Group 33">
            <a:extLst>
              <a:ext uri="{FF2B5EF4-FFF2-40B4-BE49-F238E27FC236}">
                <a16:creationId xmlns:a16="http://schemas.microsoft.com/office/drawing/2014/main" id="{C5E0216B-20C7-445A-85F6-99C3B99C7D76}"/>
              </a:ext>
            </a:extLst>
          </p:cNvPr>
          <p:cNvGrpSpPr/>
          <p:nvPr/>
        </p:nvGrpSpPr>
        <p:grpSpPr>
          <a:xfrm>
            <a:off x="7228862" y="4795847"/>
            <a:ext cx="4116826" cy="1157184"/>
            <a:chOff x="7228862" y="4795847"/>
            <a:chExt cx="4116826" cy="1157184"/>
          </a:xfrm>
        </p:grpSpPr>
        <p:sp>
          <p:nvSpPr>
            <p:cNvPr id="27" name="Freeform: Shape 26">
              <a:extLst>
                <a:ext uri="{FF2B5EF4-FFF2-40B4-BE49-F238E27FC236}">
                  <a16:creationId xmlns:a16="http://schemas.microsoft.com/office/drawing/2014/main" id="{0435E23B-ED5F-4900-BAED-121545E02B57}"/>
                </a:ext>
              </a:extLst>
            </p:cNvPr>
            <p:cNvSpPr>
              <a:spLocks noChangeAspect="1"/>
            </p:cNvSpPr>
            <p:nvPr/>
          </p:nvSpPr>
          <p:spPr>
            <a:xfrm>
              <a:off x="7228862"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TextBox 28">
              <a:extLst>
                <a:ext uri="{FF2B5EF4-FFF2-40B4-BE49-F238E27FC236}">
                  <a16:creationId xmlns:a16="http://schemas.microsoft.com/office/drawing/2014/main" id="{AB3C47F4-9BAC-416E-946C-472B94C4513B}"/>
                </a:ext>
              </a:extLst>
            </p:cNvPr>
            <p:cNvSpPr txBox="1"/>
            <p:nvPr/>
          </p:nvSpPr>
          <p:spPr>
            <a:xfrm>
              <a:off x="7591038"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686868"/>
                  </a:solidFill>
                  <a:latin typeface="Candara" panose="020E0502030303020204" pitchFamily="34" charset="0"/>
                </a:rPr>
                <a:t>LOREM IPSUM DOLOR</a:t>
              </a:r>
              <a:endParaRPr lang="en-US" sz="1300" dirty="0">
                <a:solidFill>
                  <a:srgbClr val="686868"/>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sp>
        <p:nvSpPr>
          <p:cNvPr id="14" name="Freeform: Shape 13">
            <a:extLst>
              <a:ext uri="{FF2B5EF4-FFF2-40B4-BE49-F238E27FC236}">
                <a16:creationId xmlns:a16="http://schemas.microsoft.com/office/drawing/2014/main" id="{53AE9DC4-5AC4-427F-A10F-4B5C73A0DD23}"/>
              </a:ext>
            </a:extLst>
          </p:cNvPr>
          <p:cNvSpPr>
            <a:spLocks noChangeAspect="1"/>
          </p:cNvSpPr>
          <p:nvPr/>
        </p:nvSpPr>
        <p:spPr>
          <a:xfrm>
            <a:off x="609600"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8" name="Freeform: Shape 17">
            <a:extLst>
              <a:ext uri="{FF2B5EF4-FFF2-40B4-BE49-F238E27FC236}">
                <a16:creationId xmlns:a16="http://schemas.microsoft.com/office/drawing/2014/main" id="{2A8EBC20-2680-4472-81A4-6B837814E990}"/>
              </a:ext>
            </a:extLst>
          </p:cNvPr>
          <p:cNvSpPr>
            <a:spLocks noChangeAspect="1"/>
          </p:cNvSpPr>
          <p:nvPr/>
        </p:nvSpPr>
        <p:spPr>
          <a:xfrm>
            <a:off x="4545338"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22" name="Freeform: Shape 21">
            <a:extLst>
              <a:ext uri="{FF2B5EF4-FFF2-40B4-BE49-F238E27FC236}">
                <a16:creationId xmlns:a16="http://schemas.microsoft.com/office/drawing/2014/main" id="{2246E32D-7460-43B8-A552-3906F5B24AD1}"/>
              </a:ext>
            </a:extLst>
          </p:cNvPr>
          <p:cNvSpPr>
            <a:spLocks noChangeAspect="1"/>
          </p:cNvSpPr>
          <p:nvPr/>
        </p:nvSpPr>
        <p:spPr>
          <a:xfrm>
            <a:off x="10245643"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25" name="Freeform: Shape 24">
            <a:extLst>
              <a:ext uri="{FF2B5EF4-FFF2-40B4-BE49-F238E27FC236}">
                <a16:creationId xmlns:a16="http://schemas.microsoft.com/office/drawing/2014/main" id="{092FDD83-D5BB-4E35-9DD1-1B8A630860E1}"/>
              </a:ext>
            </a:extLst>
          </p:cNvPr>
          <p:cNvSpPr>
            <a:spLocks noChangeAspect="1"/>
          </p:cNvSpPr>
          <p:nvPr/>
        </p:nvSpPr>
        <p:spPr>
          <a:xfrm>
            <a:off x="6247327"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05</a:t>
            </a:r>
          </a:p>
        </p:txBody>
      </p:sp>
      <p:sp>
        <p:nvSpPr>
          <p:cNvPr id="28" name="Freeform: Shape 27">
            <a:extLst>
              <a:ext uri="{FF2B5EF4-FFF2-40B4-BE49-F238E27FC236}">
                <a16:creationId xmlns:a16="http://schemas.microsoft.com/office/drawing/2014/main" id="{6CA282FE-302F-4CDA-B49A-5DE27C2CCD6E}"/>
              </a:ext>
            </a:extLst>
          </p:cNvPr>
          <p:cNvSpPr>
            <a:spLocks noChangeAspect="1"/>
          </p:cNvSpPr>
          <p:nvPr/>
        </p:nvSpPr>
        <p:spPr>
          <a:xfrm>
            <a:off x="10183065"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8686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06</a:t>
            </a:r>
          </a:p>
        </p:txBody>
      </p:sp>
      <p:sp>
        <p:nvSpPr>
          <p:cNvPr id="7" name="Freeform: Shape 6">
            <a:extLst>
              <a:ext uri="{FF2B5EF4-FFF2-40B4-BE49-F238E27FC236}">
                <a16:creationId xmlns:a16="http://schemas.microsoft.com/office/drawing/2014/main" id="{0C716F6C-C8DE-4E75-9704-33158782B981}"/>
              </a:ext>
            </a:extLst>
          </p:cNvPr>
          <p:cNvSpPr>
            <a:spLocks noChangeAspect="1"/>
          </p:cNvSpPr>
          <p:nvPr/>
        </p:nvSpPr>
        <p:spPr>
          <a:xfrm>
            <a:off x="4607916"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35" name="Freeform 37">
            <a:extLst>
              <a:ext uri="{FF2B5EF4-FFF2-40B4-BE49-F238E27FC236}">
                <a16:creationId xmlns:a16="http://schemas.microsoft.com/office/drawing/2014/main" id="{FACE3F40-8F79-46CE-8299-AD232A8BF9A2}"/>
              </a:ext>
            </a:extLst>
          </p:cNvPr>
          <p:cNvSpPr>
            <a:spLocks noChangeAspect="1" noEditPoints="1"/>
          </p:cNvSpPr>
          <p:nvPr/>
        </p:nvSpPr>
        <p:spPr bwMode="auto">
          <a:xfrm>
            <a:off x="6685361" y="4174962"/>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41">
            <a:extLst>
              <a:ext uri="{FF2B5EF4-FFF2-40B4-BE49-F238E27FC236}">
                <a16:creationId xmlns:a16="http://schemas.microsoft.com/office/drawing/2014/main" id="{AB54754D-8F14-4650-A1E6-10761586BB30}"/>
              </a:ext>
            </a:extLst>
          </p:cNvPr>
          <p:cNvSpPr>
            <a:spLocks noChangeAspect="1" noEditPoints="1"/>
          </p:cNvSpPr>
          <p:nvPr/>
        </p:nvSpPr>
        <p:spPr bwMode="auto">
          <a:xfrm>
            <a:off x="4838729" y="543797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101">
            <a:extLst>
              <a:ext uri="{FF2B5EF4-FFF2-40B4-BE49-F238E27FC236}">
                <a16:creationId xmlns:a16="http://schemas.microsoft.com/office/drawing/2014/main" id="{D8C70873-0C5A-4365-8EC2-0CEC18E733B2}"/>
              </a:ext>
            </a:extLst>
          </p:cNvPr>
          <p:cNvSpPr>
            <a:spLocks noChangeAspect="1" noEditPoints="1"/>
          </p:cNvSpPr>
          <p:nvPr/>
        </p:nvSpPr>
        <p:spPr bwMode="auto">
          <a:xfrm>
            <a:off x="10583168" y="2908489"/>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1">
            <a:extLst>
              <a:ext uri="{FF2B5EF4-FFF2-40B4-BE49-F238E27FC236}">
                <a16:creationId xmlns:a16="http://schemas.microsoft.com/office/drawing/2014/main" id="{4DFDECD8-1709-49D3-9BEB-13D6DEE201C1}"/>
              </a:ext>
            </a:extLst>
          </p:cNvPr>
          <p:cNvSpPr>
            <a:spLocks noChangeAspect="1" noEditPoints="1"/>
          </p:cNvSpPr>
          <p:nvPr/>
        </p:nvSpPr>
        <p:spPr bwMode="auto">
          <a:xfrm>
            <a:off x="10583168" y="537443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71">
            <a:extLst>
              <a:ext uri="{FF2B5EF4-FFF2-40B4-BE49-F238E27FC236}">
                <a16:creationId xmlns:a16="http://schemas.microsoft.com/office/drawing/2014/main" id="{04452ABC-7AC0-490C-89C9-3D5270D5C1F1}"/>
              </a:ext>
            </a:extLst>
          </p:cNvPr>
          <p:cNvSpPr>
            <a:spLocks noChangeAspect="1" noEditPoints="1"/>
          </p:cNvSpPr>
          <p:nvPr/>
        </p:nvSpPr>
        <p:spPr bwMode="auto">
          <a:xfrm>
            <a:off x="4989511" y="2905118"/>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76717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0" name="Freeform 39">
            <a:extLst>
              <a:ext uri="{FF2B5EF4-FFF2-40B4-BE49-F238E27FC236}">
                <a16:creationId xmlns:a16="http://schemas.microsoft.com/office/drawing/2014/main" id="{547A7367-0EDC-42B6-9742-62E01129EBA7}"/>
              </a:ext>
            </a:extLst>
          </p:cNvPr>
          <p:cNvSpPr>
            <a:spLocks noChangeAspect="1" noEditPoints="1"/>
          </p:cNvSpPr>
          <p:nvPr/>
        </p:nvSpPr>
        <p:spPr bwMode="auto">
          <a:xfrm>
            <a:off x="1077972" y="4159139"/>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06279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53" presetClass="entr" presetSubtype="16"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fltVal val="0"/>
                                          </p:val>
                                        </p:tav>
                                        <p:tav tm="100000">
                                          <p:val>
                                            <p:strVal val="#ppt_w"/>
                                          </p:val>
                                        </p:tav>
                                      </p:tavLst>
                                    </p:anim>
                                    <p:anim calcmode="lin" valueType="num">
                                      <p:cBhvr>
                                        <p:cTn id="23" dur="1000" fill="hold"/>
                                        <p:tgtEl>
                                          <p:spTgt spid="39"/>
                                        </p:tgtEl>
                                        <p:attrNameLst>
                                          <p:attrName>ppt_h</p:attrName>
                                        </p:attrNameLst>
                                      </p:cBhvr>
                                      <p:tavLst>
                                        <p:tav tm="0">
                                          <p:val>
                                            <p:fltVal val="0"/>
                                          </p:val>
                                        </p:tav>
                                        <p:tav tm="100000">
                                          <p:val>
                                            <p:strVal val="#ppt_h"/>
                                          </p:val>
                                        </p:tav>
                                      </p:tavLst>
                                    </p:anim>
                                    <p:animEffect transition="in" filter="fade">
                                      <p:cBhvr>
                                        <p:cTn id="24" dur="1000"/>
                                        <p:tgtEl>
                                          <p:spTgt spid="39"/>
                                        </p:tgtEl>
                                      </p:cBhvr>
                                    </p:animEffect>
                                  </p:childTnLst>
                                </p:cTn>
                              </p:par>
                            </p:childTnLst>
                          </p:cTn>
                        </p:par>
                        <p:par>
                          <p:cTn id="25" fill="hold">
                            <p:stCondLst>
                              <p:cond delay="2000"/>
                            </p:stCondLst>
                            <p:childTnLst>
                              <p:par>
                                <p:cTn id="26" presetID="53" presetClass="entr" presetSubtype="16"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childTnLst>
                          </p:cTn>
                        </p:par>
                        <p:par>
                          <p:cTn id="31" fill="hold">
                            <p:stCondLst>
                              <p:cond delay="2500"/>
                            </p:stCondLst>
                            <p:childTnLst>
                              <p:par>
                                <p:cTn id="32" presetID="42" presetClass="entr" presetSubtype="0" fill="hold" nodeType="after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1000"/>
                                        <p:tgtEl>
                                          <p:spTgt spid="30"/>
                                        </p:tgtEl>
                                      </p:cBhvr>
                                    </p:animEffect>
                                    <p:anim calcmode="lin" valueType="num">
                                      <p:cBhvr>
                                        <p:cTn id="35" dur="1000" fill="hold"/>
                                        <p:tgtEl>
                                          <p:spTgt spid="30"/>
                                        </p:tgtEl>
                                        <p:attrNameLst>
                                          <p:attrName>ppt_x</p:attrName>
                                        </p:attrNameLst>
                                      </p:cBhvr>
                                      <p:tavLst>
                                        <p:tav tm="0">
                                          <p:val>
                                            <p:strVal val="#ppt_x"/>
                                          </p:val>
                                        </p:tav>
                                        <p:tav tm="100000">
                                          <p:val>
                                            <p:strVal val="#ppt_x"/>
                                          </p:val>
                                        </p:tav>
                                      </p:tavLst>
                                    </p:anim>
                                    <p:anim calcmode="lin" valueType="num">
                                      <p:cBhvr>
                                        <p:cTn id="36" dur="1000" fill="hold"/>
                                        <p:tgtEl>
                                          <p:spTgt spid="30"/>
                                        </p:tgtEl>
                                        <p:attrNameLst>
                                          <p:attrName>ppt_y</p:attrName>
                                        </p:attrNameLst>
                                      </p:cBhvr>
                                      <p:tavLst>
                                        <p:tav tm="0">
                                          <p:val>
                                            <p:strVal val="#ppt_y+.1"/>
                                          </p:val>
                                        </p:tav>
                                        <p:tav tm="100000">
                                          <p:val>
                                            <p:strVal val="#ppt_y"/>
                                          </p:val>
                                        </p:tav>
                                      </p:tavLst>
                                    </p:anim>
                                  </p:childTnLst>
                                </p:cTn>
                              </p:par>
                              <p:par>
                                <p:cTn id="37" presetID="53" presetClass="entr" presetSubtype="16"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1000" fill="hold"/>
                                        <p:tgtEl>
                                          <p:spTgt spid="40"/>
                                        </p:tgtEl>
                                        <p:attrNameLst>
                                          <p:attrName>ppt_w</p:attrName>
                                        </p:attrNameLst>
                                      </p:cBhvr>
                                      <p:tavLst>
                                        <p:tav tm="0">
                                          <p:val>
                                            <p:fltVal val="0"/>
                                          </p:val>
                                        </p:tav>
                                        <p:tav tm="100000">
                                          <p:val>
                                            <p:strVal val="#ppt_w"/>
                                          </p:val>
                                        </p:tav>
                                      </p:tavLst>
                                    </p:anim>
                                    <p:anim calcmode="lin" valueType="num">
                                      <p:cBhvr>
                                        <p:cTn id="40" dur="1000" fill="hold"/>
                                        <p:tgtEl>
                                          <p:spTgt spid="40"/>
                                        </p:tgtEl>
                                        <p:attrNameLst>
                                          <p:attrName>ppt_h</p:attrName>
                                        </p:attrNameLst>
                                      </p:cBhvr>
                                      <p:tavLst>
                                        <p:tav tm="0">
                                          <p:val>
                                            <p:fltVal val="0"/>
                                          </p:val>
                                        </p:tav>
                                        <p:tav tm="100000">
                                          <p:val>
                                            <p:strVal val="#ppt_h"/>
                                          </p:val>
                                        </p:tav>
                                      </p:tavLst>
                                    </p:anim>
                                    <p:animEffect transition="in" filter="fade">
                                      <p:cBhvr>
                                        <p:cTn id="41" dur="1000"/>
                                        <p:tgtEl>
                                          <p:spTgt spid="40"/>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4000"/>
                            </p:stCondLst>
                            <p:childTnLst>
                              <p:par>
                                <p:cTn id="49" presetID="42" presetClass="entr" presetSubtype="0" fill="hold"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par>
                                <p:cTn id="54" presetID="53" presetClass="entr" presetSubtype="16" fill="hold" grpId="0" nodeType="with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1000" fill="hold"/>
                                        <p:tgtEl>
                                          <p:spTgt spid="36"/>
                                        </p:tgtEl>
                                        <p:attrNameLst>
                                          <p:attrName>ppt_w</p:attrName>
                                        </p:attrNameLst>
                                      </p:cBhvr>
                                      <p:tavLst>
                                        <p:tav tm="0">
                                          <p:val>
                                            <p:fltVal val="0"/>
                                          </p:val>
                                        </p:tav>
                                        <p:tav tm="100000">
                                          <p:val>
                                            <p:strVal val="#ppt_w"/>
                                          </p:val>
                                        </p:tav>
                                      </p:tavLst>
                                    </p:anim>
                                    <p:anim calcmode="lin" valueType="num">
                                      <p:cBhvr>
                                        <p:cTn id="57" dur="1000" fill="hold"/>
                                        <p:tgtEl>
                                          <p:spTgt spid="36"/>
                                        </p:tgtEl>
                                        <p:attrNameLst>
                                          <p:attrName>ppt_h</p:attrName>
                                        </p:attrNameLst>
                                      </p:cBhvr>
                                      <p:tavLst>
                                        <p:tav tm="0">
                                          <p:val>
                                            <p:fltVal val="0"/>
                                          </p:val>
                                        </p:tav>
                                        <p:tav tm="100000">
                                          <p:val>
                                            <p:strVal val="#ppt_h"/>
                                          </p:val>
                                        </p:tav>
                                      </p:tavLst>
                                    </p:anim>
                                    <p:animEffect transition="in" filter="fade">
                                      <p:cBhvr>
                                        <p:cTn id="58" dur="1000"/>
                                        <p:tgtEl>
                                          <p:spTgt spid="36"/>
                                        </p:tgtEl>
                                      </p:cBhvr>
                                    </p:animEffect>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fade">
                                      <p:cBhvr>
                                        <p:cTn id="68" dur="1000"/>
                                        <p:tgtEl>
                                          <p:spTgt spid="32"/>
                                        </p:tgtEl>
                                      </p:cBhvr>
                                    </p:animEffect>
                                    <p:anim calcmode="lin" valueType="num">
                                      <p:cBhvr>
                                        <p:cTn id="69" dur="1000" fill="hold"/>
                                        <p:tgtEl>
                                          <p:spTgt spid="32"/>
                                        </p:tgtEl>
                                        <p:attrNameLst>
                                          <p:attrName>ppt_x</p:attrName>
                                        </p:attrNameLst>
                                      </p:cBhvr>
                                      <p:tavLst>
                                        <p:tav tm="0">
                                          <p:val>
                                            <p:strVal val="#ppt_x"/>
                                          </p:val>
                                        </p:tav>
                                        <p:tav tm="100000">
                                          <p:val>
                                            <p:strVal val="#ppt_x"/>
                                          </p:val>
                                        </p:tav>
                                      </p:tavLst>
                                    </p:anim>
                                    <p:anim calcmode="lin" valueType="num">
                                      <p:cBhvr>
                                        <p:cTn id="70" dur="1000" fill="hold"/>
                                        <p:tgtEl>
                                          <p:spTgt spid="32"/>
                                        </p:tgtEl>
                                        <p:attrNameLst>
                                          <p:attrName>ppt_y</p:attrName>
                                        </p:attrNameLst>
                                      </p:cBhvr>
                                      <p:tavLst>
                                        <p:tav tm="0">
                                          <p:val>
                                            <p:strVal val="#ppt_y+.1"/>
                                          </p:val>
                                        </p:tav>
                                        <p:tav tm="100000">
                                          <p:val>
                                            <p:strVal val="#ppt_y"/>
                                          </p:val>
                                        </p:tav>
                                      </p:tavLst>
                                    </p:anim>
                                  </p:childTnLst>
                                </p:cTn>
                              </p:par>
                              <p:par>
                                <p:cTn id="71" presetID="53" presetClass="entr" presetSubtype="16" fill="hold" grpId="0" nodeType="withEffect">
                                  <p:stCondLst>
                                    <p:cond delay="0"/>
                                  </p:stCondLst>
                                  <p:childTnLst>
                                    <p:set>
                                      <p:cBhvr>
                                        <p:cTn id="72" dur="1" fill="hold">
                                          <p:stCondLst>
                                            <p:cond delay="0"/>
                                          </p:stCondLst>
                                        </p:cTn>
                                        <p:tgtEl>
                                          <p:spTgt spid="37"/>
                                        </p:tgtEl>
                                        <p:attrNameLst>
                                          <p:attrName>style.visibility</p:attrName>
                                        </p:attrNameLst>
                                      </p:cBhvr>
                                      <p:to>
                                        <p:strVal val="visible"/>
                                      </p:to>
                                    </p:set>
                                    <p:anim calcmode="lin" valueType="num">
                                      <p:cBhvr>
                                        <p:cTn id="73" dur="1000" fill="hold"/>
                                        <p:tgtEl>
                                          <p:spTgt spid="37"/>
                                        </p:tgtEl>
                                        <p:attrNameLst>
                                          <p:attrName>ppt_w</p:attrName>
                                        </p:attrNameLst>
                                      </p:cBhvr>
                                      <p:tavLst>
                                        <p:tav tm="0">
                                          <p:val>
                                            <p:fltVal val="0"/>
                                          </p:val>
                                        </p:tav>
                                        <p:tav tm="100000">
                                          <p:val>
                                            <p:strVal val="#ppt_w"/>
                                          </p:val>
                                        </p:tav>
                                      </p:tavLst>
                                    </p:anim>
                                    <p:anim calcmode="lin" valueType="num">
                                      <p:cBhvr>
                                        <p:cTn id="74" dur="1000" fill="hold"/>
                                        <p:tgtEl>
                                          <p:spTgt spid="37"/>
                                        </p:tgtEl>
                                        <p:attrNameLst>
                                          <p:attrName>ppt_h</p:attrName>
                                        </p:attrNameLst>
                                      </p:cBhvr>
                                      <p:tavLst>
                                        <p:tav tm="0">
                                          <p:val>
                                            <p:fltVal val="0"/>
                                          </p:val>
                                        </p:tav>
                                        <p:tav tm="100000">
                                          <p:val>
                                            <p:strVal val="#ppt_h"/>
                                          </p:val>
                                        </p:tav>
                                      </p:tavLst>
                                    </p:anim>
                                    <p:animEffect transition="in" filter="fade">
                                      <p:cBhvr>
                                        <p:cTn id="75" dur="1000"/>
                                        <p:tgtEl>
                                          <p:spTgt spid="37"/>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 calcmode="lin" valueType="num">
                                      <p:cBhvr>
                                        <p:cTn id="79" dur="500" fill="hold"/>
                                        <p:tgtEl>
                                          <p:spTgt spid="25"/>
                                        </p:tgtEl>
                                        <p:attrNameLst>
                                          <p:attrName>ppt_w</p:attrName>
                                        </p:attrNameLst>
                                      </p:cBhvr>
                                      <p:tavLst>
                                        <p:tav tm="0">
                                          <p:val>
                                            <p:fltVal val="0"/>
                                          </p:val>
                                        </p:tav>
                                        <p:tav tm="100000">
                                          <p:val>
                                            <p:strVal val="#ppt_w"/>
                                          </p:val>
                                        </p:tav>
                                      </p:tavLst>
                                    </p:anim>
                                    <p:anim calcmode="lin" valueType="num">
                                      <p:cBhvr>
                                        <p:cTn id="80" dur="500" fill="hold"/>
                                        <p:tgtEl>
                                          <p:spTgt spid="25"/>
                                        </p:tgtEl>
                                        <p:attrNameLst>
                                          <p:attrName>ppt_h</p:attrName>
                                        </p:attrNameLst>
                                      </p:cBhvr>
                                      <p:tavLst>
                                        <p:tav tm="0">
                                          <p:val>
                                            <p:fltVal val="0"/>
                                          </p:val>
                                        </p:tav>
                                        <p:tav tm="100000">
                                          <p:val>
                                            <p:strVal val="#ppt_h"/>
                                          </p:val>
                                        </p:tav>
                                      </p:tavLst>
                                    </p:anim>
                                    <p:animEffect transition="in" filter="fade">
                                      <p:cBhvr>
                                        <p:cTn id="81" dur="500"/>
                                        <p:tgtEl>
                                          <p:spTgt spid="25"/>
                                        </p:tgtEl>
                                      </p:cBhvr>
                                    </p:animEffect>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par>
                                <p:cTn id="88" presetID="53" presetClass="entr" presetSubtype="16" fill="hold" grpId="0" nodeType="with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1000" fill="hold"/>
                                        <p:tgtEl>
                                          <p:spTgt spid="35"/>
                                        </p:tgtEl>
                                        <p:attrNameLst>
                                          <p:attrName>ppt_w</p:attrName>
                                        </p:attrNameLst>
                                      </p:cBhvr>
                                      <p:tavLst>
                                        <p:tav tm="0">
                                          <p:val>
                                            <p:fltVal val="0"/>
                                          </p:val>
                                        </p:tav>
                                        <p:tav tm="100000">
                                          <p:val>
                                            <p:strVal val="#ppt_w"/>
                                          </p:val>
                                        </p:tav>
                                      </p:tavLst>
                                    </p:anim>
                                    <p:anim calcmode="lin" valueType="num">
                                      <p:cBhvr>
                                        <p:cTn id="91" dur="1000" fill="hold"/>
                                        <p:tgtEl>
                                          <p:spTgt spid="35"/>
                                        </p:tgtEl>
                                        <p:attrNameLst>
                                          <p:attrName>ppt_h</p:attrName>
                                        </p:attrNameLst>
                                      </p:cBhvr>
                                      <p:tavLst>
                                        <p:tav tm="0">
                                          <p:val>
                                            <p:fltVal val="0"/>
                                          </p:val>
                                        </p:tav>
                                        <p:tav tm="100000">
                                          <p:val>
                                            <p:strVal val="#ppt_h"/>
                                          </p:val>
                                        </p:tav>
                                      </p:tavLst>
                                    </p:anim>
                                    <p:animEffect transition="in" filter="fade">
                                      <p:cBhvr>
                                        <p:cTn id="92" dur="1000"/>
                                        <p:tgtEl>
                                          <p:spTgt spid="35"/>
                                        </p:tgtEl>
                                      </p:cBhvr>
                                    </p:animEffect>
                                  </p:childTnLst>
                                </p:cTn>
                              </p:par>
                            </p:childTnLst>
                          </p:cTn>
                        </p:par>
                        <p:par>
                          <p:cTn id="93" fill="hold">
                            <p:stCondLst>
                              <p:cond delay="8000"/>
                            </p:stCondLst>
                            <p:childTnLst>
                              <p:par>
                                <p:cTn id="94" presetID="53" presetClass="entr" presetSubtype="16" fill="hold" grpId="0" nodeType="afterEffect">
                                  <p:stCondLst>
                                    <p:cond delay="0"/>
                                  </p:stCondLst>
                                  <p:childTnLst>
                                    <p:set>
                                      <p:cBhvr>
                                        <p:cTn id="95" dur="1" fill="hold">
                                          <p:stCondLst>
                                            <p:cond delay="0"/>
                                          </p:stCondLst>
                                        </p:cTn>
                                        <p:tgtEl>
                                          <p:spTgt spid="28"/>
                                        </p:tgtEl>
                                        <p:attrNameLst>
                                          <p:attrName>style.visibility</p:attrName>
                                        </p:attrNameLst>
                                      </p:cBhvr>
                                      <p:to>
                                        <p:strVal val="visible"/>
                                      </p:to>
                                    </p:set>
                                    <p:anim calcmode="lin" valueType="num">
                                      <p:cBhvr>
                                        <p:cTn id="96" dur="500" fill="hold"/>
                                        <p:tgtEl>
                                          <p:spTgt spid="28"/>
                                        </p:tgtEl>
                                        <p:attrNameLst>
                                          <p:attrName>ppt_w</p:attrName>
                                        </p:attrNameLst>
                                      </p:cBhvr>
                                      <p:tavLst>
                                        <p:tav tm="0">
                                          <p:val>
                                            <p:fltVal val="0"/>
                                          </p:val>
                                        </p:tav>
                                        <p:tav tm="100000">
                                          <p:val>
                                            <p:strVal val="#ppt_w"/>
                                          </p:val>
                                        </p:tav>
                                      </p:tavLst>
                                    </p:anim>
                                    <p:anim calcmode="lin" valueType="num">
                                      <p:cBhvr>
                                        <p:cTn id="97" dur="500" fill="hold"/>
                                        <p:tgtEl>
                                          <p:spTgt spid="28"/>
                                        </p:tgtEl>
                                        <p:attrNameLst>
                                          <p:attrName>ppt_h</p:attrName>
                                        </p:attrNameLst>
                                      </p:cBhvr>
                                      <p:tavLst>
                                        <p:tav tm="0">
                                          <p:val>
                                            <p:fltVal val="0"/>
                                          </p:val>
                                        </p:tav>
                                        <p:tav tm="100000">
                                          <p:val>
                                            <p:strVal val="#ppt_h"/>
                                          </p:val>
                                        </p:tav>
                                      </p:tavLst>
                                    </p:anim>
                                    <p:animEffect transition="in" filter="fade">
                                      <p:cBhvr>
                                        <p:cTn id="98" dur="500"/>
                                        <p:tgtEl>
                                          <p:spTgt spid="28"/>
                                        </p:tgtEl>
                                      </p:cBhvr>
                                    </p:animEffect>
                                  </p:childTnLst>
                                </p:cTn>
                              </p:par>
                            </p:childTnLst>
                          </p:cTn>
                        </p:par>
                        <p:par>
                          <p:cTn id="99" fill="hold">
                            <p:stCondLst>
                              <p:cond delay="8500"/>
                            </p:stCondLst>
                            <p:childTnLst>
                              <p:par>
                                <p:cTn id="100" presetID="42" presetClass="entr" presetSubtype="0" fill="hold" nodeType="afterEffect">
                                  <p:stCondLst>
                                    <p:cond delay="0"/>
                                  </p:stCondLst>
                                  <p:childTnLst>
                                    <p:set>
                                      <p:cBhvr>
                                        <p:cTn id="101" dur="1" fill="hold">
                                          <p:stCondLst>
                                            <p:cond delay="0"/>
                                          </p:stCondLst>
                                        </p:cTn>
                                        <p:tgtEl>
                                          <p:spTgt spid="34"/>
                                        </p:tgtEl>
                                        <p:attrNameLst>
                                          <p:attrName>style.visibility</p:attrName>
                                        </p:attrNameLst>
                                      </p:cBhvr>
                                      <p:to>
                                        <p:strVal val="visible"/>
                                      </p:to>
                                    </p:set>
                                    <p:animEffect transition="in" filter="fade">
                                      <p:cBhvr>
                                        <p:cTn id="102" dur="1000"/>
                                        <p:tgtEl>
                                          <p:spTgt spid="34"/>
                                        </p:tgtEl>
                                      </p:cBhvr>
                                    </p:animEffect>
                                    <p:anim calcmode="lin" valueType="num">
                                      <p:cBhvr>
                                        <p:cTn id="103" dur="1000" fill="hold"/>
                                        <p:tgtEl>
                                          <p:spTgt spid="34"/>
                                        </p:tgtEl>
                                        <p:attrNameLst>
                                          <p:attrName>ppt_x</p:attrName>
                                        </p:attrNameLst>
                                      </p:cBhvr>
                                      <p:tavLst>
                                        <p:tav tm="0">
                                          <p:val>
                                            <p:strVal val="#ppt_x"/>
                                          </p:val>
                                        </p:tav>
                                        <p:tav tm="100000">
                                          <p:val>
                                            <p:strVal val="#ppt_x"/>
                                          </p:val>
                                        </p:tav>
                                      </p:tavLst>
                                    </p:anim>
                                    <p:anim calcmode="lin" valueType="num">
                                      <p:cBhvr>
                                        <p:cTn id="104" dur="1000" fill="hold"/>
                                        <p:tgtEl>
                                          <p:spTgt spid="34"/>
                                        </p:tgtEl>
                                        <p:attrNameLst>
                                          <p:attrName>ppt_y</p:attrName>
                                        </p:attrNameLst>
                                      </p:cBhvr>
                                      <p:tavLst>
                                        <p:tav tm="0">
                                          <p:val>
                                            <p:strVal val="#ppt_y+.1"/>
                                          </p:val>
                                        </p:tav>
                                        <p:tav tm="100000">
                                          <p:val>
                                            <p:strVal val="#ppt_y"/>
                                          </p:val>
                                        </p:tav>
                                      </p:tavLst>
                                    </p:anim>
                                  </p:childTnLst>
                                </p:cTn>
                              </p:par>
                              <p:par>
                                <p:cTn id="105" presetID="53" presetClass="entr" presetSubtype="16" fill="hold" grpId="0" nodeType="with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1000" fill="hold"/>
                                        <p:tgtEl>
                                          <p:spTgt spid="38"/>
                                        </p:tgtEl>
                                        <p:attrNameLst>
                                          <p:attrName>ppt_w</p:attrName>
                                        </p:attrNameLst>
                                      </p:cBhvr>
                                      <p:tavLst>
                                        <p:tav tm="0">
                                          <p:val>
                                            <p:fltVal val="0"/>
                                          </p:val>
                                        </p:tav>
                                        <p:tav tm="100000">
                                          <p:val>
                                            <p:strVal val="#ppt_w"/>
                                          </p:val>
                                        </p:tav>
                                      </p:tavLst>
                                    </p:anim>
                                    <p:anim calcmode="lin" valueType="num">
                                      <p:cBhvr>
                                        <p:cTn id="108" dur="1000" fill="hold"/>
                                        <p:tgtEl>
                                          <p:spTgt spid="38"/>
                                        </p:tgtEl>
                                        <p:attrNameLst>
                                          <p:attrName>ppt_h</p:attrName>
                                        </p:attrNameLst>
                                      </p:cBhvr>
                                      <p:tavLst>
                                        <p:tav tm="0">
                                          <p:val>
                                            <p:fltVal val="0"/>
                                          </p:val>
                                        </p:tav>
                                        <p:tav tm="100000">
                                          <p:val>
                                            <p:strVal val="#ppt_h"/>
                                          </p:val>
                                        </p:tav>
                                      </p:tavLst>
                                    </p:anim>
                                    <p:animEffect transition="in" filter="fade">
                                      <p:cBhvr>
                                        <p:cTn id="109"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8" grpId="0" animBg="1"/>
      <p:bldP spid="22" grpId="0" animBg="1"/>
      <p:bldP spid="25" grpId="0" animBg="1"/>
      <p:bldP spid="28" grpId="0" animBg="1"/>
      <p:bldP spid="7" grpId="0" animBg="1"/>
      <p:bldP spid="35" grpId="0" animBg="1"/>
      <p:bldP spid="36" grpId="0" animBg="1"/>
      <p:bldP spid="37" grpId="0" animBg="1"/>
      <p:bldP spid="38" grpId="0" animBg="1"/>
      <p:bldP spid="39" grpId="0" animBg="1"/>
      <p:bldP spid="4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4738D"/>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189A80"/>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EF9D2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10000"/>
                  </a:schemeClr>
                </a:solidFill>
                <a:latin typeface="Lato"/>
              </a:rPr>
              <a:t>LOREM IPSUM DOLOR</a:t>
            </a:r>
          </a:p>
          <a:p>
            <a:endParaRPr lang="en-US" sz="6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189A80">
                  <a:alpha val="0"/>
                </a:srgbClr>
              </a:gs>
              <a:gs pos="23000">
                <a:srgbClr val="189A80">
                  <a:alpha val="5000"/>
                </a:srgbClr>
              </a:gs>
              <a:gs pos="42000">
                <a:srgbClr val="189A80">
                  <a:alpha val="40000"/>
                </a:srgbClr>
              </a:gs>
              <a:gs pos="74000">
                <a:srgbClr val="189A80">
                  <a:alpha val="80000"/>
                </a:srgbClr>
              </a:gs>
              <a:gs pos="100000">
                <a:srgbClr val="189A8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E0EC0A8-F26F-4655-8C7D-5AD66083FE1F}"/>
              </a:ext>
            </a:extLst>
          </p:cNvPr>
          <p:cNvSpPr/>
          <p:nvPr/>
        </p:nvSpPr>
        <p:spPr>
          <a:xfrm>
            <a:off x="726098" y="685800"/>
            <a:ext cx="4572000" cy="183264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D2F1F74-0B42-4F12-B284-9856FDD1FA9D}"/>
              </a:ext>
            </a:extLst>
          </p:cNvPr>
          <p:cNvSpPr/>
          <p:nvPr/>
        </p:nvSpPr>
        <p:spPr>
          <a:xfrm rot="16200000">
            <a:off x="7572334" y="-1303324"/>
            <a:ext cx="1213772" cy="6429756"/>
          </a:xfrm>
          <a:custGeom>
            <a:avLst/>
            <a:gdLst>
              <a:gd name="connsiteX0" fmla="*/ 1295400 w 1295400"/>
              <a:gd name="connsiteY0" fmla="*/ 333756 h 6429756"/>
              <a:gd name="connsiteX1" fmla="*/ 1295400 w 1295400"/>
              <a:gd name="connsiteY1" fmla="*/ 6429756 h 6429756"/>
              <a:gd name="connsiteX2" fmla="*/ 0 w 1295400"/>
              <a:gd name="connsiteY2" fmla="*/ 6429756 h 6429756"/>
              <a:gd name="connsiteX3" fmla="*/ 0 w 1295400"/>
              <a:gd name="connsiteY3" fmla="*/ 333756 h 6429756"/>
              <a:gd name="connsiteX4" fmla="*/ 447446 w 1295400"/>
              <a:gd name="connsiteY4" fmla="*/ 333756 h 6429756"/>
              <a:gd name="connsiteX5" fmla="*/ 647700 w 1295400"/>
              <a:gd name="connsiteY5" fmla="*/ 0 h 6429756"/>
              <a:gd name="connsiteX6" fmla="*/ 847954 w 1295400"/>
              <a:gd name="connsiteY6" fmla="*/ 333756 h 6429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400" h="6429756">
                <a:moveTo>
                  <a:pt x="1295400" y="333756"/>
                </a:moveTo>
                <a:lnTo>
                  <a:pt x="1295400" y="6429756"/>
                </a:lnTo>
                <a:lnTo>
                  <a:pt x="0" y="6429756"/>
                </a:lnTo>
                <a:lnTo>
                  <a:pt x="0" y="333756"/>
                </a:lnTo>
                <a:lnTo>
                  <a:pt x="447446" y="333756"/>
                </a:lnTo>
                <a:lnTo>
                  <a:pt x="647700" y="0"/>
                </a:lnTo>
                <a:lnTo>
                  <a:pt x="847954" y="333756"/>
                </a:lnTo>
                <a:close/>
              </a:path>
            </a:pathLst>
          </a:custGeom>
          <a:solidFill>
            <a:srgbClr val="EF9D2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A831313-D5C4-4A28-B0D1-136232CC212A}"/>
              </a:ext>
            </a:extLst>
          </p:cNvPr>
          <p:cNvSpPr/>
          <p:nvPr/>
        </p:nvSpPr>
        <p:spPr>
          <a:xfrm>
            <a:off x="5298098" y="2518436"/>
            <a:ext cx="6096000" cy="3998311"/>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BD7C066F-BF9E-46C0-80E9-6EC4E902F879}"/>
              </a:ext>
            </a:extLst>
          </p:cNvPr>
          <p:cNvSpPr/>
          <p:nvPr/>
        </p:nvSpPr>
        <p:spPr>
          <a:xfrm>
            <a:off x="726098" y="2518438"/>
            <a:ext cx="4884420" cy="3998310"/>
          </a:xfrm>
          <a:custGeom>
            <a:avLst/>
            <a:gdLst>
              <a:gd name="connsiteX0" fmla="*/ 0 w 4884420"/>
              <a:gd name="connsiteY0" fmla="*/ 0 h 4267201"/>
              <a:gd name="connsiteX1" fmla="*/ 4572000 w 4884420"/>
              <a:gd name="connsiteY1" fmla="*/ 0 h 4267201"/>
              <a:gd name="connsiteX2" fmla="*/ 4572000 w 4884420"/>
              <a:gd name="connsiteY2" fmla="*/ 1946148 h 4267201"/>
              <a:gd name="connsiteX3" fmla="*/ 4884420 w 4884420"/>
              <a:gd name="connsiteY3" fmla="*/ 2133600 h 4267201"/>
              <a:gd name="connsiteX4" fmla="*/ 4572000 w 4884420"/>
              <a:gd name="connsiteY4" fmla="*/ 2321052 h 4267201"/>
              <a:gd name="connsiteX5" fmla="*/ 4572000 w 4884420"/>
              <a:gd name="connsiteY5" fmla="*/ 4267201 h 4267201"/>
              <a:gd name="connsiteX6" fmla="*/ 0 w 4884420"/>
              <a:gd name="connsiteY6" fmla="*/ 4267201 h 426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4420" h="4267201">
                <a:moveTo>
                  <a:pt x="0" y="0"/>
                </a:moveTo>
                <a:lnTo>
                  <a:pt x="4572000" y="0"/>
                </a:lnTo>
                <a:lnTo>
                  <a:pt x="4572000" y="1946148"/>
                </a:lnTo>
                <a:lnTo>
                  <a:pt x="4884420" y="2133600"/>
                </a:lnTo>
                <a:lnTo>
                  <a:pt x="4572000" y="2321052"/>
                </a:lnTo>
                <a:lnTo>
                  <a:pt x="4572000" y="4267201"/>
                </a:lnTo>
                <a:lnTo>
                  <a:pt x="0" y="4267201"/>
                </a:lnTo>
                <a:close/>
              </a:path>
            </a:pathLst>
          </a:cu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093A00D-AA2E-4794-B6A5-7C4DED40CF2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B6BB06C2-619F-4703-AB1F-E437D562DCE7}"/>
              </a:ext>
            </a:extLst>
          </p:cNvPr>
          <p:cNvSpPr txBox="1"/>
          <p:nvPr/>
        </p:nvSpPr>
        <p:spPr>
          <a:xfrm>
            <a:off x="990600" y="2852408"/>
            <a:ext cx="3374858" cy="3308598"/>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7" name="TextBox 16">
            <a:extLst>
              <a:ext uri="{FF2B5EF4-FFF2-40B4-BE49-F238E27FC236}">
                <a16:creationId xmlns:a16="http://schemas.microsoft.com/office/drawing/2014/main" id="{93F8E175-4CCD-4748-AF93-F485001FA5EC}"/>
              </a:ext>
            </a:extLst>
          </p:cNvPr>
          <p:cNvSpPr txBox="1"/>
          <p:nvPr/>
        </p:nvSpPr>
        <p:spPr>
          <a:xfrm>
            <a:off x="6019800" y="1410439"/>
            <a:ext cx="5173980" cy="1107996"/>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5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rgbClr val="767171"/>
              </a:solidFill>
              <a:latin typeface="Candara" panose="020E0502030303020204" pitchFamily="34" charset="0"/>
            </a:endParaRPr>
          </a:p>
        </p:txBody>
      </p:sp>
    </p:spTree>
    <p:extLst>
      <p:ext uri="{BB962C8B-B14F-4D97-AF65-F5344CB8AC3E}">
        <p14:creationId xmlns:p14="http://schemas.microsoft.com/office/powerpoint/2010/main" val="2335645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750" fill="hold"/>
                                        <p:tgtEl>
                                          <p:spTgt spid="7"/>
                                        </p:tgtEl>
                                        <p:attrNameLst>
                                          <p:attrName>ppt_w</p:attrName>
                                        </p:attrNameLst>
                                      </p:cBhvr>
                                      <p:tavLst>
                                        <p:tav tm="0">
                                          <p:val>
                                            <p:fltVal val="0"/>
                                          </p:val>
                                        </p:tav>
                                        <p:tav tm="100000">
                                          <p:val>
                                            <p:strVal val="#ppt_w"/>
                                          </p:val>
                                        </p:tav>
                                      </p:tavLst>
                                    </p:anim>
                                    <p:anim calcmode="lin" valueType="num">
                                      <p:cBhvr>
                                        <p:cTn id="12" dur="750" fill="hold"/>
                                        <p:tgtEl>
                                          <p:spTgt spid="7"/>
                                        </p:tgtEl>
                                        <p:attrNameLst>
                                          <p:attrName>ppt_h</p:attrName>
                                        </p:attrNameLst>
                                      </p:cBhvr>
                                      <p:tavLst>
                                        <p:tav tm="0">
                                          <p:val>
                                            <p:fltVal val="0"/>
                                          </p:val>
                                        </p:tav>
                                        <p:tav tm="100000">
                                          <p:val>
                                            <p:strVal val="#ppt_h"/>
                                          </p:val>
                                        </p:tav>
                                      </p:tavLst>
                                    </p:anim>
                                    <p:animEffect transition="in" filter="fade">
                                      <p:cBhvr>
                                        <p:cTn id="13" dur="750"/>
                                        <p:tgtEl>
                                          <p:spTgt spid="7"/>
                                        </p:tgtEl>
                                      </p:cBhvr>
                                    </p:animEffect>
                                  </p:childTnLst>
                                </p:cTn>
                              </p:par>
                            </p:childTnLst>
                          </p:cTn>
                        </p:par>
                        <p:par>
                          <p:cTn id="14" fill="hold">
                            <p:stCondLst>
                              <p:cond delay="1250"/>
                            </p:stCondLst>
                            <p:childTnLst>
                              <p:par>
                                <p:cTn id="15" presetID="2" presetClass="entr" presetSubtype="2"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750" fill="hold"/>
                                        <p:tgtEl>
                                          <p:spTgt spid="12"/>
                                        </p:tgtEl>
                                        <p:attrNameLst>
                                          <p:attrName>ppt_x</p:attrName>
                                        </p:attrNameLst>
                                      </p:cBhvr>
                                      <p:tavLst>
                                        <p:tav tm="0">
                                          <p:val>
                                            <p:strVal val="1+#ppt_w/2"/>
                                          </p:val>
                                        </p:tav>
                                        <p:tav tm="100000">
                                          <p:val>
                                            <p:strVal val="#ppt_x"/>
                                          </p:val>
                                        </p:tav>
                                      </p:tavLst>
                                    </p:anim>
                                    <p:anim calcmode="lin" valueType="num">
                                      <p:cBhvr additive="base">
                                        <p:cTn id="18" dur="750" fill="hold"/>
                                        <p:tgtEl>
                                          <p:spTgt spid="12"/>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750" fill="hold"/>
                                        <p:tgtEl>
                                          <p:spTgt spid="17"/>
                                        </p:tgtEl>
                                        <p:attrNameLst>
                                          <p:attrName>ppt_x</p:attrName>
                                        </p:attrNameLst>
                                      </p:cBhvr>
                                      <p:tavLst>
                                        <p:tav tm="0">
                                          <p:val>
                                            <p:strVal val="1+#ppt_w/2"/>
                                          </p:val>
                                        </p:tav>
                                        <p:tav tm="100000">
                                          <p:val>
                                            <p:strVal val="#ppt_x"/>
                                          </p:val>
                                        </p:tav>
                                      </p:tavLst>
                                    </p:anim>
                                    <p:anim calcmode="lin" valueType="num">
                                      <p:cBhvr additive="base">
                                        <p:cTn id="22" dur="75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750" fill="hold"/>
                                        <p:tgtEl>
                                          <p:spTgt spid="11"/>
                                        </p:tgtEl>
                                        <p:attrNameLst>
                                          <p:attrName>ppt_w</p:attrName>
                                        </p:attrNameLst>
                                      </p:cBhvr>
                                      <p:tavLst>
                                        <p:tav tm="0">
                                          <p:val>
                                            <p:fltVal val="0"/>
                                          </p:val>
                                        </p:tav>
                                        <p:tav tm="100000">
                                          <p:val>
                                            <p:strVal val="#ppt_w"/>
                                          </p:val>
                                        </p:tav>
                                      </p:tavLst>
                                    </p:anim>
                                    <p:anim calcmode="lin" valueType="num">
                                      <p:cBhvr>
                                        <p:cTn id="27" dur="750" fill="hold"/>
                                        <p:tgtEl>
                                          <p:spTgt spid="11"/>
                                        </p:tgtEl>
                                        <p:attrNameLst>
                                          <p:attrName>ppt_h</p:attrName>
                                        </p:attrNameLst>
                                      </p:cBhvr>
                                      <p:tavLst>
                                        <p:tav tm="0">
                                          <p:val>
                                            <p:fltVal val="0"/>
                                          </p:val>
                                        </p:tav>
                                        <p:tav tm="100000">
                                          <p:val>
                                            <p:strVal val="#ppt_h"/>
                                          </p:val>
                                        </p:tav>
                                      </p:tavLst>
                                    </p:anim>
                                    <p:animEffect transition="in" filter="fade">
                                      <p:cBhvr>
                                        <p:cTn id="28" dur="750"/>
                                        <p:tgtEl>
                                          <p:spTgt spid="11"/>
                                        </p:tgtEl>
                                      </p:cBhvr>
                                    </p:animEffect>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750" fill="hold"/>
                                        <p:tgtEl>
                                          <p:spTgt spid="13"/>
                                        </p:tgtEl>
                                        <p:attrNameLst>
                                          <p:attrName>ppt_x</p:attrName>
                                        </p:attrNameLst>
                                      </p:cBhvr>
                                      <p:tavLst>
                                        <p:tav tm="0">
                                          <p:val>
                                            <p:strVal val="0-#ppt_w/2"/>
                                          </p:val>
                                        </p:tav>
                                        <p:tav tm="100000">
                                          <p:val>
                                            <p:strVal val="#ppt_x"/>
                                          </p:val>
                                        </p:tav>
                                      </p:tavLst>
                                    </p:anim>
                                    <p:anim calcmode="lin" valueType="num">
                                      <p:cBhvr additive="base">
                                        <p:cTn id="33" dur="750" fill="hold"/>
                                        <p:tgtEl>
                                          <p:spTgt spid="13"/>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750" fill="hold"/>
                                        <p:tgtEl>
                                          <p:spTgt spid="16"/>
                                        </p:tgtEl>
                                        <p:attrNameLst>
                                          <p:attrName>ppt_x</p:attrName>
                                        </p:attrNameLst>
                                      </p:cBhvr>
                                      <p:tavLst>
                                        <p:tav tm="0">
                                          <p:val>
                                            <p:strVal val="0-#ppt_w/2"/>
                                          </p:val>
                                        </p:tav>
                                        <p:tav tm="100000">
                                          <p:val>
                                            <p:strVal val="#ppt_x"/>
                                          </p:val>
                                        </p:tav>
                                      </p:tavLst>
                                    </p:anim>
                                    <p:anim calcmode="lin" valueType="num">
                                      <p:cBhvr additive="base">
                                        <p:cTn id="37" dur="75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1" grpId="0" animBg="1"/>
      <p:bldP spid="13" grpId="0" animBg="1"/>
      <p:bldP spid="14" grpId="0"/>
      <p:bldP spid="16" grpId="0"/>
      <p:bldP spid="17"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2">
                      <a:lumMod val="10000"/>
                    </a:schemeClr>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14869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22995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Freeform: Shape 47">
            <a:extLst>
              <a:ext uri="{FF2B5EF4-FFF2-40B4-BE49-F238E27FC236}">
                <a16:creationId xmlns:a16="http://schemas.microsoft.com/office/drawing/2014/main" id="{262B8DA2-6214-46C5-9742-17246A5B6F3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9" name="TextBox 48">
            <a:extLst>
              <a:ext uri="{FF2B5EF4-FFF2-40B4-BE49-F238E27FC236}">
                <a16:creationId xmlns:a16="http://schemas.microsoft.com/office/drawing/2014/main" id="{5512A2EF-0BDA-45FB-ACA2-C4F5CBF251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TextBox 49">
            <a:extLst>
              <a:ext uri="{FF2B5EF4-FFF2-40B4-BE49-F238E27FC236}">
                <a16:creationId xmlns:a16="http://schemas.microsoft.com/office/drawing/2014/main" id="{224841B4-2E9C-4D15-A660-BA2F03EAE242}"/>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grpSp>
        <p:nvGrpSpPr>
          <p:cNvPr id="7" name="Group 6">
            <a:extLst>
              <a:ext uri="{FF2B5EF4-FFF2-40B4-BE49-F238E27FC236}">
                <a16:creationId xmlns:a16="http://schemas.microsoft.com/office/drawing/2014/main" id="{A9532245-021E-45D0-B126-4C0E7EF41FAE}"/>
              </a:ext>
            </a:extLst>
          </p:cNvPr>
          <p:cNvGrpSpPr/>
          <p:nvPr/>
        </p:nvGrpSpPr>
        <p:grpSpPr>
          <a:xfrm>
            <a:off x="4724788" y="3793489"/>
            <a:ext cx="2104306" cy="2009497"/>
            <a:chOff x="4724788" y="3793489"/>
            <a:chExt cx="2104306" cy="2009497"/>
          </a:xfrm>
        </p:grpSpPr>
        <p:grpSp>
          <p:nvGrpSpPr>
            <p:cNvPr id="34" name="Group 33">
              <a:extLst>
                <a:ext uri="{FF2B5EF4-FFF2-40B4-BE49-F238E27FC236}">
                  <a16:creationId xmlns:a16="http://schemas.microsoft.com/office/drawing/2014/main" id="{C9D1F858-94D1-420F-9FAD-D93224DC2147}"/>
                </a:ext>
              </a:extLst>
            </p:cNvPr>
            <p:cNvGrpSpPr/>
            <p:nvPr/>
          </p:nvGrpSpPr>
          <p:grpSpPr>
            <a:xfrm rot="16402648">
              <a:off x="4772525" y="3746418"/>
              <a:ext cx="2008831" cy="2104306"/>
              <a:chOff x="3706170" y="748699"/>
              <a:chExt cx="2008831" cy="2104306"/>
            </a:xfrm>
          </p:grpSpPr>
          <p:sp>
            <p:nvSpPr>
              <p:cNvPr id="35" name="Freeform: Shape 34">
                <a:extLst>
                  <a:ext uri="{FF2B5EF4-FFF2-40B4-BE49-F238E27FC236}">
                    <a16:creationId xmlns:a16="http://schemas.microsoft.com/office/drawing/2014/main" id="{22B0D6DA-0274-4513-9165-9B961A34C593}"/>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655FEF2-50A6-459B-9C17-00157A2DC3F3}"/>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Oval 50">
              <a:extLst>
                <a:ext uri="{FF2B5EF4-FFF2-40B4-BE49-F238E27FC236}">
                  <a16:creationId xmlns:a16="http://schemas.microsoft.com/office/drawing/2014/main" id="{ED8BDABD-D14B-4544-8D03-ABE4F508901F}"/>
                </a:ext>
              </a:extLst>
            </p:cNvPr>
            <p:cNvSpPr>
              <a:spLocks noChangeAspect="1"/>
            </p:cNvSpPr>
            <p:nvPr/>
          </p:nvSpPr>
          <p:spPr>
            <a:xfrm>
              <a:off x="4849944" y="3793489"/>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1</a:t>
              </a:r>
            </a:p>
          </p:txBody>
        </p:sp>
      </p:grpSp>
      <p:grpSp>
        <p:nvGrpSpPr>
          <p:cNvPr id="6" name="Group 5">
            <a:extLst>
              <a:ext uri="{FF2B5EF4-FFF2-40B4-BE49-F238E27FC236}">
                <a16:creationId xmlns:a16="http://schemas.microsoft.com/office/drawing/2014/main" id="{8AAC48D6-95D0-4873-A11A-2B000F29F32E}"/>
              </a:ext>
            </a:extLst>
          </p:cNvPr>
          <p:cNvGrpSpPr/>
          <p:nvPr/>
        </p:nvGrpSpPr>
        <p:grpSpPr>
          <a:xfrm>
            <a:off x="4659454" y="1660580"/>
            <a:ext cx="2008831" cy="2346919"/>
            <a:chOff x="4659454" y="1660580"/>
            <a:chExt cx="2008831" cy="2346919"/>
          </a:xfrm>
        </p:grpSpPr>
        <p:grpSp>
          <p:nvGrpSpPr>
            <p:cNvPr id="31" name="Group 30">
              <a:extLst>
                <a:ext uri="{FF2B5EF4-FFF2-40B4-BE49-F238E27FC236}">
                  <a16:creationId xmlns:a16="http://schemas.microsoft.com/office/drawing/2014/main" id="{3B04E181-20F8-45FF-BE7E-1220ED94D3CC}"/>
                </a:ext>
              </a:extLst>
            </p:cNvPr>
            <p:cNvGrpSpPr/>
            <p:nvPr/>
          </p:nvGrpSpPr>
          <p:grpSpPr>
            <a:xfrm rot="19020000">
              <a:off x="4659454" y="1903193"/>
              <a:ext cx="2008831" cy="2104306"/>
              <a:chOff x="3706170" y="748699"/>
              <a:chExt cx="2008831" cy="2104306"/>
            </a:xfrm>
            <a:solidFill>
              <a:srgbClr val="ED7D31"/>
            </a:solidFill>
          </p:grpSpPr>
          <p:sp>
            <p:nvSpPr>
              <p:cNvPr id="32" name="Freeform: Shape 31">
                <a:extLst>
                  <a:ext uri="{FF2B5EF4-FFF2-40B4-BE49-F238E27FC236}">
                    <a16:creationId xmlns:a16="http://schemas.microsoft.com/office/drawing/2014/main" id="{A5A83059-EFF7-4E75-8C5B-A0C9AE5A4C74}"/>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8C84ABF4-8078-48F1-8861-6874DB52B748}"/>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Oval 51">
              <a:extLst>
                <a:ext uri="{FF2B5EF4-FFF2-40B4-BE49-F238E27FC236}">
                  <a16:creationId xmlns:a16="http://schemas.microsoft.com/office/drawing/2014/main" id="{E353EF46-611A-4A2D-9B70-F52FC6683F5F}"/>
                </a:ext>
              </a:extLst>
            </p:cNvPr>
            <p:cNvSpPr>
              <a:spLocks noChangeAspect="1"/>
            </p:cNvSpPr>
            <p:nvPr/>
          </p:nvSpPr>
          <p:spPr>
            <a:xfrm>
              <a:off x="5454016" y="1660580"/>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2</a:t>
              </a:r>
            </a:p>
          </p:txBody>
        </p:sp>
      </p:grpSp>
      <p:grpSp>
        <p:nvGrpSpPr>
          <p:cNvPr id="5" name="Group 4">
            <a:extLst>
              <a:ext uri="{FF2B5EF4-FFF2-40B4-BE49-F238E27FC236}">
                <a16:creationId xmlns:a16="http://schemas.microsoft.com/office/drawing/2014/main" id="{89960597-9459-4E8D-8877-7B252B874745}"/>
              </a:ext>
            </a:extLst>
          </p:cNvPr>
          <p:cNvGrpSpPr/>
          <p:nvPr/>
        </p:nvGrpSpPr>
        <p:grpSpPr>
          <a:xfrm>
            <a:off x="5867400" y="457200"/>
            <a:ext cx="2008831" cy="2104306"/>
            <a:chOff x="5867400" y="457200"/>
            <a:chExt cx="2008831" cy="2104306"/>
          </a:xfrm>
        </p:grpSpPr>
        <p:grpSp>
          <p:nvGrpSpPr>
            <p:cNvPr id="27" name="Group 26">
              <a:extLst>
                <a:ext uri="{FF2B5EF4-FFF2-40B4-BE49-F238E27FC236}">
                  <a16:creationId xmlns:a16="http://schemas.microsoft.com/office/drawing/2014/main" id="{5DE4AAEE-435B-4723-AFBD-0D3B380ABCD3}"/>
                </a:ext>
              </a:extLst>
            </p:cNvPr>
            <p:cNvGrpSpPr/>
            <p:nvPr/>
          </p:nvGrpSpPr>
          <p:grpSpPr>
            <a:xfrm>
              <a:off x="5867400" y="457200"/>
              <a:ext cx="2008831" cy="2104306"/>
              <a:chOff x="3706170" y="748699"/>
              <a:chExt cx="2008831" cy="2104306"/>
            </a:xfrm>
            <a:solidFill>
              <a:srgbClr val="A5A5A5"/>
            </a:solidFill>
          </p:grpSpPr>
          <p:sp>
            <p:nvSpPr>
              <p:cNvPr id="24" name="Freeform: Shape 23">
                <a:extLst>
                  <a:ext uri="{FF2B5EF4-FFF2-40B4-BE49-F238E27FC236}">
                    <a16:creationId xmlns:a16="http://schemas.microsoft.com/office/drawing/2014/main" id="{BE65B503-71FD-4B1C-955A-FEBA78ED75DE}"/>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3C96575C-D98D-4723-91F2-2791423B7A7A}"/>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Oval 52">
              <a:extLst>
                <a:ext uri="{FF2B5EF4-FFF2-40B4-BE49-F238E27FC236}">
                  <a16:creationId xmlns:a16="http://schemas.microsoft.com/office/drawing/2014/main" id="{64745EAC-3ED9-47F0-9456-2792E3FA7FDF}"/>
                </a:ext>
              </a:extLst>
            </p:cNvPr>
            <p:cNvSpPr>
              <a:spLocks noChangeAspect="1"/>
            </p:cNvSpPr>
            <p:nvPr/>
          </p:nvSpPr>
          <p:spPr>
            <a:xfrm>
              <a:off x="7367318" y="530692"/>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3</a:t>
              </a:r>
            </a:p>
          </p:txBody>
        </p:sp>
      </p:grpSp>
      <p:grpSp>
        <p:nvGrpSpPr>
          <p:cNvPr id="4" name="Group 3">
            <a:extLst>
              <a:ext uri="{FF2B5EF4-FFF2-40B4-BE49-F238E27FC236}">
                <a16:creationId xmlns:a16="http://schemas.microsoft.com/office/drawing/2014/main" id="{8A9F79F0-799E-47C7-AC40-4DAF9F1B0436}"/>
              </a:ext>
            </a:extLst>
          </p:cNvPr>
          <p:cNvGrpSpPr/>
          <p:nvPr/>
        </p:nvGrpSpPr>
        <p:grpSpPr>
          <a:xfrm>
            <a:off x="7756055" y="256260"/>
            <a:ext cx="2008831" cy="2104306"/>
            <a:chOff x="7756055" y="256260"/>
            <a:chExt cx="2008831" cy="2104306"/>
          </a:xfrm>
        </p:grpSpPr>
        <p:grpSp>
          <p:nvGrpSpPr>
            <p:cNvPr id="28" name="Group 27">
              <a:extLst>
                <a:ext uri="{FF2B5EF4-FFF2-40B4-BE49-F238E27FC236}">
                  <a16:creationId xmlns:a16="http://schemas.microsoft.com/office/drawing/2014/main" id="{A425B343-EDB1-4C3C-AEAF-5E96AD6E0A19}"/>
                </a:ext>
              </a:extLst>
            </p:cNvPr>
            <p:cNvGrpSpPr/>
            <p:nvPr/>
          </p:nvGrpSpPr>
          <p:grpSpPr>
            <a:xfrm rot="2666590">
              <a:off x="7756055" y="256260"/>
              <a:ext cx="2008831" cy="2104306"/>
              <a:chOff x="3706170" y="748699"/>
              <a:chExt cx="2008831" cy="2104306"/>
            </a:xfrm>
            <a:solidFill>
              <a:srgbClr val="548235"/>
            </a:solidFill>
          </p:grpSpPr>
          <p:sp>
            <p:nvSpPr>
              <p:cNvPr id="29" name="Freeform: Shape 28">
                <a:extLst>
                  <a:ext uri="{FF2B5EF4-FFF2-40B4-BE49-F238E27FC236}">
                    <a16:creationId xmlns:a16="http://schemas.microsoft.com/office/drawing/2014/main" id="{7022F2B2-12C1-4557-817E-B136ABB19E0C}"/>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2D0A53D-FF41-4B5B-B858-9257537E838D}"/>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Oval 53">
              <a:extLst>
                <a:ext uri="{FF2B5EF4-FFF2-40B4-BE49-F238E27FC236}">
                  <a16:creationId xmlns:a16="http://schemas.microsoft.com/office/drawing/2014/main" id="{DFBC8910-E7F7-46AB-8FD7-CB862436FA9E}"/>
                </a:ext>
              </a:extLst>
            </p:cNvPr>
            <p:cNvSpPr>
              <a:spLocks noChangeAspect="1"/>
            </p:cNvSpPr>
            <p:nvPr/>
          </p:nvSpPr>
          <p:spPr>
            <a:xfrm>
              <a:off x="8218841" y="504338"/>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4</a:t>
              </a:r>
            </a:p>
          </p:txBody>
        </p:sp>
      </p:grpSp>
      <p:grpSp>
        <p:nvGrpSpPr>
          <p:cNvPr id="3" name="Group 2">
            <a:extLst>
              <a:ext uri="{FF2B5EF4-FFF2-40B4-BE49-F238E27FC236}">
                <a16:creationId xmlns:a16="http://schemas.microsoft.com/office/drawing/2014/main" id="{431A640B-895E-4C33-A5E0-BB2DFEE3E400}"/>
              </a:ext>
            </a:extLst>
          </p:cNvPr>
          <p:cNvGrpSpPr/>
          <p:nvPr/>
        </p:nvGrpSpPr>
        <p:grpSpPr>
          <a:xfrm>
            <a:off x="9228905" y="1495567"/>
            <a:ext cx="2104306" cy="2008831"/>
            <a:chOff x="9228905" y="1495567"/>
            <a:chExt cx="2104306" cy="2008831"/>
          </a:xfrm>
        </p:grpSpPr>
        <p:grpSp>
          <p:nvGrpSpPr>
            <p:cNvPr id="37" name="Group 36">
              <a:extLst>
                <a:ext uri="{FF2B5EF4-FFF2-40B4-BE49-F238E27FC236}">
                  <a16:creationId xmlns:a16="http://schemas.microsoft.com/office/drawing/2014/main" id="{9A0CD57C-C78A-4E70-9EB2-F9912E947597}"/>
                </a:ext>
              </a:extLst>
            </p:cNvPr>
            <p:cNvGrpSpPr/>
            <p:nvPr/>
          </p:nvGrpSpPr>
          <p:grpSpPr>
            <a:xfrm rot="5340000">
              <a:off x="9276642" y="1447830"/>
              <a:ext cx="2008831" cy="2104306"/>
              <a:chOff x="3706170" y="748699"/>
              <a:chExt cx="2008831" cy="2104306"/>
            </a:xfrm>
            <a:solidFill>
              <a:srgbClr val="FFC000"/>
            </a:solidFill>
          </p:grpSpPr>
          <p:sp>
            <p:nvSpPr>
              <p:cNvPr id="38" name="Freeform: Shape 37">
                <a:extLst>
                  <a:ext uri="{FF2B5EF4-FFF2-40B4-BE49-F238E27FC236}">
                    <a16:creationId xmlns:a16="http://schemas.microsoft.com/office/drawing/2014/main" id="{FCA23B65-98F5-46FF-B436-9A10AFCD9233}"/>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CA4F7A88-F245-45B5-819E-CD1776F039E4}"/>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Oval 54">
              <a:extLst>
                <a:ext uri="{FF2B5EF4-FFF2-40B4-BE49-F238E27FC236}">
                  <a16:creationId xmlns:a16="http://schemas.microsoft.com/office/drawing/2014/main" id="{CDB66C01-C204-4EAB-AF9C-F835911915FA}"/>
                </a:ext>
              </a:extLst>
            </p:cNvPr>
            <p:cNvSpPr>
              <a:spLocks noChangeAspect="1"/>
            </p:cNvSpPr>
            <p:nvPr/>
          </p:nvSpPr>
          <p:spPr>
            <a:xfrm>
              <a:off x="10242664" y="1680787"/>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5</a:t>
              </a:r>
            </a:p>
          </p:txBody>
        </p:sp>
      </p:grpSp>
      <p:grpSp>
        <p:nvGrpSpPr>
          <p:cNvPr id="2" name="Group 1">
            <a:extLst>
              <a:ext uri="{FF2B5EF4-FFF2-40B4-BE49-F238E27FC236}">
                <a16:creationId xmlns:a16="http://schemas.microsoft.com/office/drawing/2014/main" id="{AEF53FB5-CA05-419C-832B-8E24EFB24F3F}"/>
              </a:ext>
            </a:extLst>
          </p:cNvPr>
          <p:cNvGrpSpPr/>
          <p:nvPr/>
        </p:nvGrpSpPr>
        <p:grpSpPr>
          <a:xfrm>
            <a:off x="9480311" y="3354723"/>
            <a:ext cx="2104306" cy="2008831"/>
            <a:chOff x="9480311" y="3354723"/>
            <a:chExt cx="2104306" cy="2008831"/>
          </a:xfrm>
        </p:grpSpPr>
        <p:grpSp>
          <p:nvGrpSpPr>
            <p:cNvPr id="40" name="Group 39">
              <a:extLst>
                <a:ext uri="{FF2B5EF4-FFF2-40B4-BE49-F238E27FC236}">
                  <a16:creationId xmlns:a16="http://schemas.microsoft.com/office/drawing/2014/main" id="{C325EA91-0165-4E83-9D55-21227FFE2B79}"/>
                </a:ext>
              </a:extLst>
            </p:cNvPr>
            <p:cNvGrpSpPr/>
            <p:nvPr/>
          </p:nvGrpSpPr>
          <p:grpSpPr>
            <a:xfrm rot="7980234">
              <a:off x="9528048" y="3306986"/>
              <a:ext cx="2008831" cy="2104306"/>
              <a:chOff x="3706170" y="748699"/>
              <a:chExt cx="2008831" cy="2104306"/>
            </a:xfrm>
            <a:solidFill>
              <a:srgbClr val="3E64A6"/>
            </a:solidFill>
          </p:grpSpPr>
          <p:sp>
            <p:nvSpPr>
              <p:cNvPr id="41" name="Freeform: Shape 40">
                <a:extLst>
                  <a:ext uri="{FF2B5EF4-FFF2-40B4-BE49-F238E27FC236}">
                    <a16:creationId xmlns:a16="http://schemas.microsoft.com/office/drawing/2014/main" id="{61217132-B1A4-4AAF-B737-0B161E63C66C}"/>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375D5F-AB81-4CD0-8A70-EE8BCD81C721}"/>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Oval 55">
              <a:extLst>
                <a:ext uri="{FF2B5EF4-FFF2-40B4-BE49-F238E27FC236}">
                  <a16:creationId xmlns:a16="http://schemas.microsoft.com/office/drawing/2014/main" id="{3B107EB5-FF9D-4272-ABF8-86FB045E959D}"/>
                </a:ext>
              </a:extLst>
            </p:cNvPr>
            <p:cNvSpPr>
              <a:spLocks noChangeAspect="1"/>
            </p:cNvSpPr>
            <p:nvPr/>
          </p:nvSpPr>
          <p:spPr>
            <a:xfrm>
              <a:off x="10844988" y="3820287"/>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6</a:t>
              </a:r>
            </a:p>
          </p:txBody>
        </p:sp>
      </p:grpSp>
      <p:sp>
        <p:nvSpPr>
          <p:cNvPr id="58" name="Text Box 10">
            <a:extLst>
              <a:ext uri="{FF2B5EF4-FFF2-40B4-BE49-F238E27FC236}">
                <a16:creationId xmlns:a16="http://schemas.microsoft.com/office/drawing/2014/main" id="{D8CB16D2-8915-4880-AADB-837A02D68C6B}"/>
              </a:ext>
            </a:extLst>
          </p:cNvPr>
          <p:cNvSpPr txBox="1">
            <a:spLocks noChangeArrowheads="1"/>
          </p:cNvSpPr>
          <p:nvPr/>
        </p:nvSpPr>
        <p:spPr bwMode="auto">
          <a:xfrm>
            <a:off x="9938513" y="4308397"/>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59" name="Text Box 10">
            <a:extLst>
              <a:ext uri="{FF2B5EF4-FFF2-40B4-BE49-F238E27FC236}">
                <a16:creationId xmlns:a16="http://schemas.microsoft.com/office/drawing/2014/main" id="{5FEAA891-8311-4F69-A920-79ADA1C07A6F}"/>
              </a:ext>
            </a:extLst>
          </p:cNvPr>
          <p:cNvSpPr txBox="1">
            <a:spLocks noChangeArrowheads="1"/>
          </p:cNvSpPr>
          <p:nvPr/>
        </p:nvSpPr>
        <p:spPr bwMode="auto">
          <a:xfrm rot="17717387">
            <a:off x="6114424" y="2992020"/>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0" name="Text Box 10">
            <a:extLst>
              <a:ext uri="{FF2B5EF4-FFF2-40B4-BE49-F238E27FC236}">
                <a16:creationId xmlns:a16="http://schemas.microsoft.com/office/drawing/2014/main" id="{43E255F1-F927-4454-98C4-3F7FCF98F7F5}"/>
              </a:ext>
            </a:extLst>
          </p:cNvPr>
          <p:cNvSpPr txBox="1">
            <a:spLocks noChangeArrowheads="1"/>
          </p:cNvSpPr>
          <p:nvPr/>
        </p:nvSpPr>
        <p:spPr bwMode="auto">
          <a:xfrm rot="15148192">
            <a:off x="6098629" y="4136216"/>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1" name="Text Box 10">
            <a:extLst>
              <a:ext uri="{FF2B5EF4-FFF2-40B4-BE49-F238E27FC236}">
                <a16:creationId xmlns:a16="http://schemas.microsoft.com/office/drawing/2014/main" id="{665CCB15-6CF8-4728-A625-88F424690CB8}"/>
              </a:ext>
            </a:extLst>
          </p:cNvPr>
          <p:cNvSpPr txBox="1">
            <a:spLocks noChangeArrowheads="1"/>
          </p:cNvSpPr>
          <p:nvPr/>
        </p:nvSpPr>
        <p:spPr bwMode="auto">
          <a:xfrm rot="20269319">
            <a:off x="6950020" y="2146427"/>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2" name="Text Box 10">
            <a:extLst>
              <a:ext uri="{FF2B5EF4-FFF2-40B4-BE49-F238E27FC236}">
                <a16:creationId xmlns:a16="http://schemas.microsoft.com/office/drawing/2014/main" id="{C114AD26-E729-4BAA-A35E-DCA2E9CA521D}"/>
              </a:ext>
            </a:extLst>
          </p:cNvPr>
          <p:cNvSpPr txBox="1">
            <a:spLocks noChangeArrowheads="1"/>
          </p:cNvSpPr>
          <p:nvPr/>
        </p:nvSpPr>
        <p:spPr bwMode="auto">
          <a:xfrm rot="1501602">
            <a:off x="8127817" y="2131478"/>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3" name="Text Box 10">
            <a:extLst>
              <a:ext uri="{FF2B5EF4-FFF2-40B4-BE49-F238E27FC236}">
                <a16:creationId xmlns:a16="http://schemas.microsoft.com/office/drawing/2014/main" id="{B77B641F-71C6-4BB6-A04E-B7C550B27566}"/>
              </a:ext>
            </a:extLst>
          </p:cNvPr>
          <p:cNvSpPr txBox="1">
            <a:spLocks noChangeArrowheads="1"/>
          </p:cNvSpPr>
          <p:nvPr/>
        </p:nvSpPr>
        <p:spPr bwMode="auto">
          <a:xfrm rot="4225331">
            <a:off x="9018923" y="2955409"/>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4" name="Text Box 10">
            <a:extLst>
              <a:ext uri="{FF2B5EF4-FFF2-40B4-BE49-F238E27FC236}">
                <a16:creationId xmlns:a16="http://schemas.microsoft.com/office/drawing/2014/main" id="{FB25BB95-2CEE-4F92-9228-D10AFB726F8F}"/>
              </a:ext>
            </a:extLst>
          </p:cNvPr>
          <p:cNvSpPr txBox="1">
            <a:spLocks noChangeArrowheads="1"/>
          </p:cNvSpPr>
          <p:nvPr/>
        </p:nvSpPr>
        <p:spPr bwMode="auto">
          <a:xfrm rot="6755707">
            <a:off x="9048671" y="4113529"/>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74" name="Text Box 10">
            <a:extLst>
              <a:ext uri="{FF2B5EF4-FFF2-40B4-BE49-F238E27FC236}">
                <a16:creationId xmlns:a16="http://schemas.microsoft.com/office/drawing/2014/main" id="{DF99343D-79D7-4D9D-BD68-738D68E18120}"/>
              </a:ext>
            </a:extLst>
          </p:cNvPr>
          <p:cNvSpPr txBox="1">
            <a:spLocks noChangeArrowheads="1"/>
          </p:cNvSpPr>
          <p:nvPr/>
        </p:nvSpPr>
        <p:spPr bwMode="auto">
          <a:xfrm>
            <a:off x="5055812" y="4301220"/>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5" name="Text Box 10">
            <a:extLst>
              <a:ext uri="{FF2B5EF4-FFF2-40B4-BE49-F238E27FC236}">
                <a16:creationId xmlns:a16="http://schemas.microsoft.com/office/drawing/2014/main" id="{4CEC0FE2-246B-4F29-AB68-8AFCE147687A}"/>
              </a:ext>
            </a:extLst>
          </p:cNvPr>
          <p:cNvSpPr txBox="1">
            <a:spLocks noChangeArrowheads="1"/>
          </p:cNvSpPr>
          <p:nvPr/>
        </p:nvSpPr>
        <p:spPr bwMode="auto">
          <a:xfrm>
            <a:off x="5085968" y="2290004"/>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76" name="Text Box 10">
            <a:extLst>
              <a:ext uri="{FF2B5EF4-FFF2-40B4-BE49-F238E27FC236}">
                <a16:creationId xmlns:a16="http://schemas.microsoft.com/office/drawing/2014/main" id="{1BD672BB-E99A-4DFD-BD6C-BED542A43684}"/>
              </a:ext>
            </a:extLst>
          </p:cNvPr>
          <p:cNvSpPr txBox="1">
            <a:spLocks noChangeArrowheads="1"/>
          </p:cNvSpPr>
          <p:nvPr/>
        </p:nvSpPr>
        <p:spPr bwMode="auto">
          <a:xfrm>
            <a:off x="6462624" y="999444"/>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7" name="Text Box 10">
            <a:extLst>
              <a:ext uri="{FF2B5EF4-FFF2-40B4-BE49-F238E27FC236}">
                <a16:creationId xmlns:a16="http://schemas.microsoft.com/office/drawing/2014/main" id="{0448F883-700E-4E4D-9957-0BA8DE62019F}"/>
              </a:ext>
            </a:extLst>
          </p:cNvPr>
          <p:cNvSpPr txBox="1">
            <a:spLocks noChangeArrowheads="1"/>
          </p:cNvSpPr>
          <p:nvPr/>
        </p:nvSpPr>
        <p:spPr bwMode="auto">
          <a:xfrm>
            <a:off x="8564979" y="941153"/>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8" name="Text Box 10">
            <a:extLst>
              <a:ext uri="{FF2B5EF4-FFF2-40B4-BE49-F238E27FC236}">
                <a16:creationId xmlns:a16="http://schemas.microsoft.com/office/drawing/2014/main" id="{69950415-F06C-497D-AC92-809DBB3E98A9}"/>
              </a:ext>
            </a:extLst>
          </p:cNvPr>
          <p:cNvSpPr txBox="1">
            <a:spLocks noChangeArrowheads="1"/>
          </p:cNvSpPr>
          <p:nvPr/>
        </p:nvSpPr>
        <p:spPr bwMode="auto">
          <a:xfrm>
            <a:off x="9911417" y="2369699"/>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nvGrpSpPr>
          <p:cNvPr id="9" name="Group 8">
            <a:extLst>
              <a:ext uri="{FF2B5EF4-FFF2-40B4-BE49-F238E27FC236}">
                <a16:creationId xmlns:a16="http://schemas.microsoft.com/office/drawing/2014/main" id="{331BA703-CCD3-4838-BE75-EB347970D4C8}"/>
              </a:ext>
            </a:extLst>
          </p:cNvPr>
          <p:cNvGrpSpPr/>
          <p:nvPr/>
        </p:nvGrpSpPr>
        <p:grpSpPr>
          <a:xfrm>
            <a:off x="7159879" y="2930389"/>
            <a:ext cx="1827367" cy="2973705"/>
            <a:chOff x="7159879" y="2930389"/>
            <a:chExt cx="1827367" cy="2973705"/>
          </a:xfrm>
        </p:grpSpPr>
        <p:grpSp>
          <p:nvGrpSpPr>
            <p:cNvPr id="8" name="Group 7">
              <a:extLst>
                <a:ext uri="{FF2B5EF4-FFF2-40B4-BE49-F238E27FC236}">
                  <a16:creationId xmlns:a16="http://schemas.microsoft.com/office/drawing/2014/main" id="{B2F28DCB-24A0-46E6-AF9C-B925F9BE4D44}"/>
                </a:ext>
              </a:extLst>
            </p:cNvPr>
            <p:cNvGrpSpPr/>
            <p:nvPr/>
          </p:nvGrpSpPr>
          <p:grpSpPr>
            <a:xfrm>
              <a:off x="7159879" y="2930389"/>
              <a:ext cx="1827367" cy="2973705"/>
              <a:chOff x="7159879" y="2930389"/>
              <a:chExt cx="1827367" cy="2973705"/>
            </a:xfrm>
          </p:grpSpPr>
          <p:grpSp>
            <p:nvGrpSpPr>
              <p:cNvPr id="44" name="Group 43">
                <a:extLst>
                  <a:ext uri="{FF2B5EF4-FFF2-40B4-BE49-F238E27FC236}">
                    <a16:creationId xmlns:a16="http://schemas.microsoft.com/office/drawing/2014/main" id="{010942BE-2587-499D-9A7A-EAB4AF00D1F2}"/>
                  </a:ext>
                </a:extLst>
              </p:cNvPr>
              <p:cNvGrpSpPr/>
              <p:nvPr/>
            </p:nvGrpSpPr>
            <p:grpSpPr>
              <a:xfrm>
                <a:off x="7159879" y="2930389"/>
                <a:ext cx="1827367" cy="2973705"/>
                <a:chOff x="8077200" y="2895600"/>
                <a:chExt cx="1827367" cy="2973705"/>
              </a:xfrm>
            </p:grpSpPr>
            <p:sp>
              <p:nvSpPr>
                <p:cNvPr id="45" name="Freeform 19">
                  <a:extLst>
                    <a:ext uri="{FF2B5EF4-FFF2-40B4-BE49-F238E27FC236}">
                      <a16:creationId xmlns:a16="http://schemas.microsoft.com/office/drawing/2014/main" id="{D97BA480-7F7B-4D23-AC65-C542EAADC73E}"/>
                    </a:ext>
                  </a:extLst>
                </p:cNvPr>
                <p:cNvSpPr>
                  <a:spLocks noChangeAspect="1"/>
                </p:cNvSpPr>
                <p:nvPr/>
              </p:nvSpPr>
              <p:spPr>
                <a:xfrm rot="10800000">
                  <a:off x="8077200" y="2895600"/>
                  <a:ext cx="1827367" cy="228446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solidFill>
                  <a:srgbClr val="FFFF00">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46" name="Freeform: Shape 45">
                  <a:extLst>
                    <a:ext uri="{FF2B5EF4-FFF2-40B4-BE49-F238E27FC236}">
                      <a16:creationId xmlns:a16="http://schemas.microsoft.com/office/drawing/2014/main" id="{E81F8379-30F7-4DDD-B584-5CACBA3F2D80}"/>
                    </a:ext>
                  </a:extLst>
                </p:cNvPr>
                <p:cNvSpPr>
                  <a:spLocks noChangeAspect="1"/>
                </p:cNvSpPr>
                <p:nvPr/>
              </p:nvSpPr>
              <p:spPr>
                <a:xfrm>
                  <a:off x="8548193" y="5243724"/>
                  <a:ext cx="855350" cy="375442"/>
                </a:xfrm>
                <a:custGeom>
                  <a:avLst/>
                  <a:gdLst>
                    <a:gd name="connsiteX0" fmla="*/ 803453 w 855350"/>
                    <a:gd name="connsiteY0" fmla="*/ 269467 h 375442"/>
                    <a:gd name="connsiteX1" fmla="*/ 855350 w 855350"/>
                    <a:gd name="connsiteY1" fmla="*/ 321364 h 375442"/>
                    <a:gd name="connsiteX2" fmla="*/ 803453 w 855350"/>
                    <a:gd name="connsiteY2" fmla="*/ 373260 h 375442"/>
                    <a:gd name="connsiteX3" fmla="*/ 793276 w 855350"/>
                    <a:gd name="connsiteY3" fmla="*/ 371206 h 375442"/>
                    <a:gd name="connsiteX4" fmla="*/ 793276 w 855350"/>
                    <a:gd name="connsiteY4" fmla="*/ 374568 h 375442"/>
                    <a:gd name="connsiteX5" fmla="*/ 56225 w 855350"/>
                    <a:gd name="connsiteY5" fmla="*/ 374568 h 375442"/>
                    <a:gd name="connsiteX6" fmla="*/ 51897 w 855350"/>
                    <a:gd name="connsiteY6" fmla="*/ 375442 h 375442"/>
                    <a:gd name="connsiteX7" fmla="*/ 0 w 855350"/>
                    <a:gd name="connsiteY7" fmla="*/ 323546 h 375442"/>
                    <a:gd name="connsiteX8" fmla="*/ 51897 w 855350"/>
                    <a:gd name="connsiteY8" fmla="*/ 271649 h 375442"/>
                    <a:gd name="connsiteX9" fmla="*/ 51897 w 855350"/>
                    <a:gd name="connsiteY9" fmla="*/ 270775 h 375442"/>
                    <a:gd name="connsiteX10" fmla="*/ 793276 w 855350"/>
                    <a:gd name="connsiteY10" fmla="*/ 270775 h 375442"/>
                    <a:gd name="connsiteX11" fmla="*/ 793276 w 855350"/>
                    <a:gd name="connsiteY11" fmla="*/ 271522 h 375442"/>
                    <a:gd name="connsiteX12" fmla="*/ 803453 w 855350"/>
                    <a:gd name="connsiteY12" fmla="*/ 133239 h 375442"/>
                    <a:gd name="connsiteX13" fmla="*/ 855350 w 855350"/>
                    <a:gd name="connsiteY13" fmla="*/ 185136 h 375442"/>
                    <a:gd name="connsiteX14" fmla="*/ 803453 w 855350"/>
                    <a:gd name="connsiteY14" fmla="*/ 237033 h 375442"/>
                    <a:gd name="connsiteX15" fmla="*/ 793276 w 855350"/>
                    <a:gd name="connsiteY15" fmla="*/ 234978 h 375442"/>
                    <a:gd name="connsiteX16" fmla="*/ 793276 w 855350"/>
                    <a:gd name="connsiteY16" fmla="*/ 238340 h 375442"/>
                    <a:gd name="connsiteX17" fmla="*/ 56225 w 855350"/>
                    <a:gd name="connsiteY17" fmla="*/ 238340 h 375442"/>
                    <a:gd name="connsiteX18" fmla="*/ 51897 w 855350"/>
                    <a:gd name="connsiteY18" fmla="*/ 239214 h 375442"/>
                    <a:gd name="connsiteX19" fmla="*/ 0 w 855350"/>
                    <a:gd name="connsiteY19" fmla="*/ 187318 h 375442"/>
                    <a:gd name="connsiteX20" fmla="*/ 51897 w 855350"/>
                    <a:gd name="connsiteY20" fmla="*/ 135421 h 375442"/>
                    <a:gd name="connsiteX21" fmla="*/ 51897 w 855350"/>
                    <a:gd name="connsiteY21" fmla="*/ 134547 h 375442"/>
                    <a:gd name="connsiteX22" fmla="*/ 793276 w 855350"/>
                    <a:gd name="connsiteY22" fmla="*/ 134547 h 375442"/>
                    <a:gd name="connsiteX23" fmla="*/ 793276 w 855350"/>
                    <a:gd name="connsiteY23" fmla="*/ 135294 h 375442"/>
                    <a:gd name="connsiteX24" fmla="*/ 803453 w 855350"/>
                    <a:gd name="connsiteY24" fmla="*/ 0 h 375442"/>
                    <a:gd name="connsiteX25" fmla="*/ 855350 w 855350"/>
                    <a:gd name="connsiteY25" fmla="*/ 51897 h 375442"/>
                    <a:gd name="connsiteX26" fmla="*/ 803453 w 855350"/>
                    <a:gd name="connsiteY26" fmla="*/ 103793 h 375442"/>
                    <a:gd name="connsiteX27" fmla="*/ 793276 w 855350"/>
                    <a:gd name="connsiteY27" fmla="*/ 101739 h 375442"/>
                    <a:gd name="connsiteX28" fmla="*/ 793276 w 855350"/>
                    <a:gd name="connsiteY28" fmla="*/ 105101 h 375442"/>
                    <a:gd name="connsiteX29" fmla="*/ 56225 w 855350"/>
                    <a:gd name="connsiteY29" fmla="*/ 105101 h 375442"/>
                    <a:gd name="connsiteX30" fmla="*/ 51897 w 855350"/>
                    <a:gd name="connsiteY30" fmla="*/ 105975 h 375442"/>
                    <a:gd name="connsiteX31" fmla="*/ 0 w 855350"/>
                    <a:gd name="connsiteY31" fmla="*/ 54079 h 375442"/>
                    <a:gd name="connsiteX32" fmla="*/ 51897 w 855350"/>
                    <a:gd name="connsiteY32" fmla="*/ 2182 h 375442"/>
                    <a:gd name="connsiteX33" fmla="*/ 51897 w 855350"/>
                    <a:gd name="connsiteY33" fmla="*/ 1308 h 375442"/>
                    <a:gd name="connsiteX34" fmla="*/ 793276 w 855350"/>
                    <a:gd name="connsiteY34" fmla="*/ 1308 h 375442"/>
                    <a:gd name="connsiteX35" fmla="*/ 793276 w 855350"/>
                    <a:gd name="connsiteY35" fmla="*/ 2055 h 37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55350" h="375442">
                      <a:moveTo>
                        <a:pt x="803453" y="269467"/>
                      </a:moveTo>
                      <a:cubicBezTo>
                        <a:pt x="832115" y="269467"/>
                        <a:pt x="855350" y="292702"/>
                        <a:pt x="855350" y="321364"/>
                      </a:cubicBezTo>
                      <a:cubicBezTo>
                        <a:pt x="855350" y="350026"/>
                        <a:pt x="832115" y="373260"/>
                        <a:pt x="803453" y="373260"/>
                      </a:cubicBezTo>
                      <a:lnTo>
                        <a:pt x="793276" y="371206"/>
                      </a:lnTo>
                      <a:lnTo>
                        <a:pt x="793276" y="374568"/>
                      </a:lnTo>
                      <a:lnTo>
                        <a:pt x="56225" y="374568"/>
                      </a:lnTo>
                      <a:lnTo>
                        <a:pt x="51897" y="375442"/>
                      </a:lnTo>
                      <a:cubicBezTo>
                        <a:pt x="23235" y="375442"/>
                        <a:pt x="0" y="352208"/>
                        <a:pt x="0" y="323546"/>
                      </a:cubicBezTo>
                      <a:cubicBezTo>
                        <a:pt x="0" y="294884"/>
                        <a:pt x="23235" y="271649"/>
                        <a:pt x="51897" y="271649"/>
                      </a:cubicBezTo>
                      <a:lnTo>
                        <a:pt x="51897" y="270775"/>
                      </a:lnTo>
                      <a:lnTo>
                        <a:pt x="793276" y="270775"/>
                      </a:lnTo>
                      <a:lnTo>
                        <a:pt x="793276" y="271522"/>
                      </a:lnTo>
                      <a:close/>
                      <a:moveTo>
                        <a:pt x="803453" y="133239"/>
                      </a:moveTo>
                      <a:cubicBezTo>
                        <a:pt x="832115" y="133239"/>
                        <a:pt x="855350" y="156474"/>
                        <a:pt x="855350" y="185136"/>
                      </a:cubicBezTo>
                      <a:cubicBezTo>
                        <a:pt x="855350" y="213798"/>
                        <a:pt x="832115" y="237033"/>
                        <a:pt x="803453" y="237033"/>
                      </a:cubicBezTo>
                      <a:lnTo>
                        <a:pt x="793276" y="234978"/>
                      </a:lnTo>
                      <a:lnTo>
                        <a:pt x="793276" y="238340"/>
                      </a:lnTo>
                      <a:lnTo>
                        <a:pt x="56225" y="238340"/>
                      </a:lnTo>
                      <a:lnTo>
                        <a:pt x="51897" y="239214"/>
                      </a:lnTo>
                      <a:cubicBezTo>
                        <a:pt x="23235" y="239214"/>
                        <a:pt x="0" y="215980"/>
                        <a:pt x="0" y="187318"/>
                      </a:cubicBezTo>
                      <a:cubicBezTo>
                        <a:pt x="0" y="158656"/>
                        <a:pt x="23235" y="135421"/>
                        <a:pt x="51897" y="135421"/>
                      </a:cubicBezTo>
                      <a:lnTo>
                        <a:pt x="51897" y="134547"/>
                      </a:lnTo>
                      <a:lnTo>
                        <a:pt x="793276" y="134547"/>
                      </a:lnTo>
                      <a:lnTo>
                        <a:pt x="793276" y="135294"/>
                      </a:lnTo>
                      <a:close/>
                      <a:moveTo>
                        <a:pt x="803453" y="0"/>
                      </a:moveTo>
                      <a:cubicBezTo>
                        <a:pt x="832115" y="0"/>
                        <a:pt x="855350" y="23235"/>
                        <a:pt x="855350" y="51897"/>
                      </a:cubicBezTo>
                      <a:cubicBezTo>
                        <a:pt x="855350" y="80559"/>
                        <a:pt x="832115" y="103793"/>
                        <a:pt x="803453" y="103793"/>
                      </a:cubicBezTo>
                      <a:lnTo>
                        <a:pt x="793276" y="101739"/>
                      </a:lnTo>
                      <a:lnTo>
                        <a:pt x="793276" y="105101"/>
                      </a:lnTo>
                      <a:lnTo>
                        <a:pt x="56225" y="105101"/>
                      </a:lnTo>
                      <a:lnTo>
                        <a:pt x="51897" y="105975"/>
                      </a:lnTo>
                      <a:cubicBezTo>
                        <a:pt x="23235" y="105975"/>
                        <a:pt x="0" y="82741"/>
                        <a:pt x="0" y="54079"/>
                      </a:cubicBezTo>
                      <a:cubicBezTo>
                        <a:pt x="0" y="25417"/>
                        <a:pt x="23235" y="2182"/>
                        <a:pt x="51897" y="2182"/>
                      </a:cubicBezTo>
                      <a:lnTo>
                        <a:pt x="51897" y="1308"/>
                      </a:lnTo>
                      <a:lnTo>
                        <a:pt x="793276" y="1308"/>
                      </a:lnTo>
                      <a:lnTo>
                        <a:pt x="793276" y="2055"/>
                      </a:lnTo>
                      <a:close/>
                    </a:path>
                  </a:pathLst>
                </a:custGeom>
                <a:solidFill>
                  <a:srgbClr val="58585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7" name="Freeform: Shape 46">
                  <a:extLst>
                    <a:ext uri="{FF2B5EF4-FFF2-40B4-BE49-F238E27FC236}">
                      <a16:creationId xmlns:a16="http://schemas.microsoft.com/office/drawing/2014/main" id="{2259987E-EE83-4048-9BC2-E864F3ED9384}"/>
                    </a:ext>
                  </a:extLst>
                </p:cNvPr>
                <p:cNvSpPr>
                  <a:spLocks/>
                </p:cNvSpPr>
                <p:nvPr/>
              </p:nvSpPr>
              <p:spPr>
                <a:xfrm>
                  <a:off x="8701548" y="5697044"/>
                  <a:ext cx="548640" cy="172261"/>
                </a:xfrm>
                <a:custGeom>
                  <a:avLst/>
                  <a:gdLst>
                    <a:gd name="connsiteX0" fmla="*/ 0 w 698346"/>
                    <a:gd name="connsiteY0" fmla="*/ 0 h 172261"/>
                    <a:gd name="connsiteX1" fmla="*/ 698346 w 698346"/>
                    <a:gd name="connsiteY1" fmla="*/ 0 h 172261"/>
                    <a:gd name="connsiteX2" fmla="*/ 663713 w 698346"/>
                    <a:gd name="connsiteY2" fmla="*/ 41974 h 172261"/>
                    <a:gd name="connsiteX3" fmla="*/ 349172 w 698346"/>
                    <a:gd name="connsiteY3" fmla="*/ 172261 h 172261"/>
                    <a:gd name="connsiteX4" fmla="*/ 34631 w 698346"/>
                    <a:gd name="connsiteY4" fmla="*/ 41974 h 1722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346" h="172261">
                      <a:moveTo>
                        <a:pt x="0" y="0"/>
                      </a:moveTo>
                      <a:lnTo>
                        <a:pt x="698346" y="0"/>
                      </a:lnTo>
                      <a:lnTo>
                        <a:pt x="663713" y="41974"/>
                      </a:lnTo>
                      <a:cubicBezTo>
                        <a:pt x="583215" y="122473"/>
                        <a:pt x="472008" y="172261"/>
                        <a:pt x="349172" y="172261"/>
                      </a:cubicBezTo>
                      <a:cubicBezTo>
                        <a:pt x="226336" y="172261"/>
                        <a:pt x="115129" y="122473"/>
                        <a:pt x="34631" y="41974"/>
                      </a:cubicBezTo>
                      <a:close/>
                    </a:path>
                  </a:pathLst>
                </a:custGeom>
                <a:solidFill>
                  <a:srgbClr val="63636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68" name="Text Box 10">
                <a:extLst>
                  <a:ext uri="{FF2B5EF4-FFF2-40B4-BE49-F238E27FC236}">
                    <a16:creationId xmlns:a16="http://schemas.microsoft.com/office/drawing/2014/main" id="{B6E2100C-5B33-4F1A-A475-41B78426DA4B}"/>
                  </a:ext>
                </a:extLst>
              </p:cNvPr>
              <p:cNvSpPr txBox="1">
                <a:spLocks noChangeArrowheads="1"/>
              </p:cNvSpPr>
              <p:nvPr/>
            </p:nvSpPr>
            <p:spPr bwMode="auto">
              <a:xfrm rot="1274290">
                <a:off x="7389156" y="3199100"/>
                <a:ext cx="1447626" cy="1316636"/>
              </a:xfrm>
              <a:prstGeom prst="rect">
                <a:avLst/>
              </a:prstGeom>
              <a:noFill/>
              <a:ln w="9525">
                <a:noFill/>
                <a:miter lim="800000"/>
                <a:headEnd/>
                <a:tailEnd/>
              </a:ln>
            </p:spPr>
            <p:txBody>
              <a:bodyPr wrap="square" lIns="60960" tIns="30480" rIns="60960" bIns="30480">
                <a:prstTxWarp prst="textArchUp">
                  <a:avLst/>
                </a:prstTxWarp>
                <a:spAutoFit/>
              </a:bodyPr>
              <a:lstStyle/>
              <a:p>
                <a:r>
                  <a:rPr lang="en-US" sz="1400" b="1" dirty="0">
                    <a:solidFill>
                      <a:schemeClr val="bg2">
                        <a:lumMod val="25000"/>
                      </a:schemeClr>
                    </a:solidFill>
                    <a:latin typeface="Candara" panose="020E0502030303020204" pitchFamily="34" charset="0"/>
                  </a:rPr>
                  <a:t>LOREM IPSUM DOLOR</a:t>
                </a:r>
              </a:p>
            </p:txBody>
          </p:sp>
        </p:grpSp>
        <p:sp>
          <p:nvSpPr>
            <p:cNvPr id="57" name="Freeform 101">
              <a:extLst>
                <a:ext uri="{FF2B5EF4-FFF2-40B4-BE49-F238E27FC236}">
                  <a16:creationId xmlns:a16="http://schemas.microsoft.com/office/drawing/2014/main" id="{7F8108BA-8F4E-483F-A079-54B06C7540F8}"/>
                </a:ext>
              </a:extLst>
            </p:cNvPr>
            <p:cNvSpPr>
              <a:spLocks noChangeAspect="1" noEditPoints="1"/>
            </p:cNvSpPr>
            <p:nvPr/>
          </p:nvSpPr>
          <p:spPr bwMode="auto">
            <a:xfrm>
              <a:off x="7736820" y="3555194"/>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060935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wipe(left)">
                                      <p:cBhvr>
                                        <p:cTn id="10" dur="500"/>
                                        <p:tgtEl>
                                          <p:spTgt spid="4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0">
                                            <p:txEl>
                                              <p:pRg st="0" end="0"/>
                                            </p:txEl>
                                          </p:spTgt>
                                        </p:tgtEl>
                                        <p:attrNameLst>
                                          <p:attrName>style.visibility</p:attrName>
                                        </p:attrNameLst>
                                      </p:cBhvr>
                                      <p:to>
                                        <p:strVal val="visible"/>
                                      </p:to>
                                    </p:set>
                                    <p:animEffect transition="in" filter="fade">
                                      <p:cBhvr>
                                        <p:cTn id="14" dur="500"/>
                                        <p:tgtEl>
                                          <p:spTgt spid="50">
                                            <p:txEl>
                                              <p:pRg st="0" end="0"/>
                                            </p:txEl>
                                          </p:spTgt>
                                        </p:tgtEl>
                                      </p:cBhvr>
                                    </p:animEffect>
                                    <p:anim calcmode="lin" valueType="num">
                                      <p:cBhvr>
                                        <p:cTn id="15" dur="500" fill="hold"/>
                                        <p:tgtEl>
                                          <p:spTgt spid="5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0">
                                            <p:txEl>
                                              <p:pRg st="2" end="2"/>
                                            </p:txEl>
                                          </p:spTgt>
                                        </p:tgtEl>
                                        <p:attrNameLst>
                                          <p:attrName>style.visibility</p:attrName>
                                        </p:attrNameLst>
                                      </p:cBhvr>
                                      <p:to>
                                        <p:strVal val="visible"/>
                                      </p:to>
                                    </p:set>
                                    <p:animEffect transition="in" filter="fade">
                                      <p:cBhvr>
                                        <p:cTn id="20" dur="500"/>
                                        <p:tgtEl>
                                          <p:spTgt spid="50">
                                            <p:txEl>
                                              <p:pRg st="2" end="2"/>
                                            </p:txEl>
                                          </p:spTgt>
                                        </p:tgtEl>
                                      </p:cBhvr>
                                    </p:animEffect>
                                    <p:anim calcmode="lin" valueType="num">
                                      <p:cBhvr>
                                        <p:cTn id="21" dur="500" fill="hold"/>
                                        <p:tgtEl>
                                          <p:spTgt spid="5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0">
                                            <p:txEl>
                                              <p:pRg st="4" end="4"/>
                                            </p:txEl>
                                          </p:spTgt>
                                        </p:tgtEl>
                                        <p:attrNameLst>
                                          <p:attrName>style.visibility</p:attrName>
                                        </p:attrNameLst>
                                      </p:cBhvr>
                                      <p:to>
                                        <p:strVal val="visible"/>
                                      </p:to>
                                    </p:set>
                                    <p:animEffect transition="in" filter="fade">
                                      <p:cBhvr>
                                        <p:cTn id="26" dur="500"/>
                                        <p:tgtEl>
                                          <p:spTgt spid="50">
                                            <p:txEl>
                                              <p:pRg st="4" end="4"/>
                                            </p:txEl>
                                          </p:spTgt>
                                        </p:tgtEl>
                                      </p:cBhvr>
                                    </p:animEffect>
                                    <p:anim calcmode="lin" valueType="num">
                                      <p:cBhvr>
                                        <p:cTn id="27" dur="500" fill="hold"/>
                                        <p:tgtEl>
                                          <p:spTgt spid="50">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5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0">
                                            <p:txEl>
                                              <p:pRg st="6" end="6"/>
                                            </p:txEl>
                                          </p:spTgt>
                                        </p:tgtEl>
                                        <p:attrNameLst>
                                          <p:attrName>style.visibility</p:attrName>
                                        </p:attrNameLst>
                                      </p:cBhvr>
                                      <p:to>
                                        <p:strVal val="visible"/>
                                      </p:to>
                                    </p:set>
                                    <p:animEffect transition="in" filter="fade">
                                      <p:cBhvr>
                                        <p:cTn id="32" dur="500"/>
                                        <p:tgtEl>
                                          <p:spTgt spid="50">
                                            <p:txEl>
                                              <p:pRg st="6" end="6"/>
                                            </p:txEl>
                                          </p:spTgt>
                                        </p:tgtEl>
                                      </p:cBhvr>
                                    </p:animEffect>
                                    <p:anim calcmode="lin" valueType="num">
                                      <p:cBhvr>
                                        <p:cTn id="33" dur="500" fill="hold"/>
                                        <p:tgtEl>
                                          <p:spTgt spid="50">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50">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0">
                                            <p:txEl>
                                              <p:pRg st="8" end="8"/>
                                            </p:txEl>
                                          </p:spTgt>
                                        </p:tgtEl>
                                        <p:attrNameLst>
                                          <p:attrName>style.visibility</p:attrName>
                                        </p:attrNameLst>
                                      </p:cBhvr>
                                      <p:to>
                                        <p:strVal val="visible"/>
                                      </p:to>
                                    </p:set>
                                    <p:animEffect transition="in" filter="fade">
                                      <p:cBhvr>
                                        <p:cTn id="38" dur="500"/>
                                        <p:tgtEl>
                                          <p:spTgt spid="50">
                                            <p:txEl>
                                              <p:pRg st="8" end="8"/>
                                            </p:txEl>
                                          </p:spTgt>
                                        </p:tgtEl>
                                      </p:cBhvr>
                                    </p:animEffect>
                                    <p:anim calcmode="lin" valueType="num">
                                      <p:cBhvr>
                                        <p:cTn id="39" dur="500" fill="hold"/>
                                        <p:tgtEl>
                                          <p:spTgt spid="50">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50">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0">
                                            <p:txEl>
                                              <p:pRg st="10" end="10"/>
                                            </p:txEl>
                                          </p:spTgt>
                                        </p:tgtEl>
                                        <p:attrNameLst>
                                          <p:attrName>style.visibility</p:attrName>
                                        </p:attrNameLst>
                                      </p:cBhvr>
                                      <p:to>
                                        <p:strVal val="visible"/>
                                      </p:to>
                                    </p:set>
                                    <p:animEffect transition="in" filter="fade">
                                      <p:cBhvr>
                                        <p:cTn id="44" dur="500"/>
                                        <p:tgtEl>
                                          <p:spTgt spid="50">
                                            <p:txEl>
                                              <p:pRg st="10" end="10"/>
                                            </p:txEl>
                                          </p:spTgt>
                                        </p:tgtEl>
                                      </p:cBhvr>
                                    </p:animEffect>
                                    <p:anim calcmode="lin" valueType="num">
                                      <p:cBhvr>
                                        <p:cTn id="45" dur="500" fill="hold"/>
                                        <p:tgtEl>
                                          <p:spTgt spid="50">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50">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31" presetClass="entr" presetSubtype="0" fill="hold" nodeType="afterEffect">
                                  <p:stCondLst>
                                    <p:cond delay="0"/>
                                  </p:stCondLst>
                                  <p:childTnLst>
                                    <p:set>
                                      <p:cBhvr>
                                        <p:cTn id="55" dur="1" fill="hold">
                                          <p:stCondLst>
                                            <p:cond delay="0"/>
                                          </p:stCondLst>
                                        </p:cTn>
                                        <p:tgtEl>
                                          <p:spTgt spid="7"/>
                                        </p:tgtEl>
                                        <p:attrNameLst>
                                          <p:attrName>style.visibility</p:attrName>
                                        </p:attrNameLst>
                                      </p:cBhvr>
                                      <p:to>
                                        <p:strVal val="visible"/>
                                      </p:to>
                                    </p:set>
                                    <p:anim calcmode="lin" valueType="num">
                                      <p:cBhvr>
                                        <p:cTn id="56" dur="1000" fill="hold"/>
                                        <p:tgtEl>
                                          <p:spTgt spid="7"/>
                                        </p:tgtEl>
                                        <p:attrNameLst>
                                          <p:attrName>ppt_w</p:attrName>
                                        </p:attrNameLst>
                                      </p:cBhvr>
                                      <p:tavLst>
                                        <p:tav tm="0">
                                          <p:val>
                                            <p:fltVal val="0"/>
                                          </p:val>
                                        </p:tav>
                                        <p:tav tm="100000">
                                          <p:val>
                                            <p:strVal val="#ppt_w"/>
                                          </p:val>
                                        </p:tav>
                                      </p:tavLst>
                                    </p:anim>
                                    <p:anim calcmode="lin" valueType="num">
                                      <p:cBhvr>
                                        <p:cTn id="57" dur="1000" fill="hold"/>
                                        <p:tgtEl>
                                          <p:spTgt spid="7"/>
                                        </p:tgtEl>
                                        <p:attrNameLst>
                                          <p:attrName>ppt_h</p:attrName>
                                        </p:attrNameLst>
                                      </p:cBhvr>
                                      <p:tavLst>
                                        <p:tav tm="0">
                                          <p:val>
                                            <p:fltVal val="0"/>
                                          </p:val>
                                        </p:tav>
                                        <p:tav tm="100000">
                                          <p:val>
                                            <p:strVal val="#ppt_h"/>
                                          </p:val>
                                        </p:tav>
                                      </p:tavLst>
                                    </p:anim>
                                    <p:anim calcmode="lin" valueType="num">
                                      <p:cBhvr>
                                        <p:cTn id="58" dur="1000" fill="hold"/>
                                        <p:tgtEl>
                                          <p:spTgt spid="7"/>
                                        </p:tgtEl>
                                        <p:attrNameLst>
                                          <p:attrName>style.rotation</p:attrName>
                                        </p:attrNameLst>
                                      </p:cBhvr>
                                      <p:tavLst>
                                        <p:tav tm="0">
                                          <p:val>
                                            <p:fltVal val="90"/>
                                          </p:val>
                                        </p:tav>
                                        <p:tav tm="100000">
                                          <p:val>
                                            <p:fltVal val="0"/>
                                          </p:val>
                                        </p:tav>
                                      </p:tavLst>
                                    </p:anim>
                                    <p:animEffect transition="in" filter="fade">
                                      <p:cBhvr>
                                        <p:cTn id="59" dur="1000"/>
                                        <p:tgtEl>
                                          <p:spTgt spid="7"/>
                                        </p:tgtEl>
                                      </p:cBhvr>
                                    </p:animEffect>
                                  </p:childTnLst>
                                </p:cTn>
                              </p:par>
                            </p:childTnLst>
                          </p:cTn>
                        </p:par>
                        <p:par>
                          <p:cTn id="60" fill="hold">
                            <p:stCondLst>
                              <p:cond delay="5000"/>
                            </p:stCondLst>
                            <p:childTnLst>
                              <p:par>
                                <p:cTn id="61" presetID="16" presetClass="entr" presetSubtype="42"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Effect transition="in" filter="barn(outHorizontal)">
                                      <p:cBhvr>
                                        <p:cTn id="63" dur="500"/>
                                        <p:tgtEl>
                                          <p:spTgt spid="60"/>
                                        </p:tgtEl>
                                      </p:cBhvr>
                                    </p:animEffect>
                                  </p:childTnLst>
                                </p:cTn>
                              </p:par>
                            </p:childTnLst>
                          </p:cTn>
                        </p:par>
                        <p:par>
                          <p:cTn id="64" fill="hold">
                            <p:stCondLst>
                              <p:cond delay="5500"/>
                            </p:stCondLst>
                            <p:childTnLst>
                              <p:par>
                                <p:cTn id="65" presetID="42" presetClass="entr" presetSubtype="0" fill="hold" grpId="0" nodeType="afterEffect">
                                  <p:stCondLst>
                                    <p:cond delay="0"/>
                                  </p:stCondLst>
                                  <p:childTnLst>
                                    <p:set>
                                      <p:cBhvr>
                                        <p:cTn id="66" dur="1" fill="hold">
                                          <p:stCondLst>
                                            <p:cond delay="0"/>
                                          </p:stCondLst>
                                        </p:cTn>
                                        <p:tgtEl>
                                          <p:spTgt spid="74"/>
                                        </p:tgtEl>
                                        <p:attrNameLst>
                                          <p:attrName>style.visibility</p:attrName>
                                        </p:attrNameLst>
                                      </p:cBhvr>
                                      <p:to>
                                        <p:strVal val="visible"/>
                                      </p:to>
                                    </p:set>
                                    <p:animEffect transition="in" filter="fade">
                                      <p:cBhvr>
                                        <p:cTn id="67" dur="1000"/>
                                        <p:tgtEl>
                                          <p:spTgt spid="74"/>
                                        </p:tgtEl>
                                      </p:cBhvr>
                                    </p:animEffect>
                                    <p:anim calcmode="lin" valueType="num">
                                      <p:cBhvr>
                                        <p:cTn id="68" dur="1000" fill="hold"/>
                                        <p:tgtEl>
                                          <p:spTgt spid="74"/>
                                        </p:tgtEl>
                                        <p:attrNameLst>
                                          <p:attrName>ppt_x</p:attrName>
                                        </p:attrNameLst>
                                      </p:cBhvr>
                                      <p:tavLst>
                                        <p:tav tm="0">
                                          <p:val>
                                            <p:strVal val="#ppt_x"/>
                                          </p:val>
                                        </p:tav>
                                        <p:tav tm="100000">
                                          <p:val>
                                            <p:strVal val="#ppt_x"/>
                                          </p:val>
                                        </p:tav>
                                      </p:tavLst>
                                    </p:anim>
                                    <p:anim calcmode="lin" valueType="num">
                                      <p:cBhvr>
                                        <p:cTn id="69" dur="1000" fill="hold"/>
                                        <p:tgtEl>
                                          <p:spTgt spid="74"/>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31" presetClass="entr" presetSubtype="0" fill="hold" nodeType="afterEffect">
                                  <p:stCondLst>
                                    <p:cond delay="0"/>
                                  </p:stCondLst>
                                  <p:childTnLst>
                                    <p:set>
                                      <p:cBhvr>
                                        <p:cTn id="72" dur="1" fill="hold">
                                          <p:stCondLst>
                                            <p:cond delay="0"/>
                                          </p:stCondLst>
                                        </p:cTn>
                                        <p:tgtEl>
                                          <p:spTgt spid="6"/>
                                        </p:tgtEl>
                                        <p:attrNameLst>
                                          <p:attrName>style.visibility</p:attrName>
                                        </p:attrNameLst>
                                      </p:cBhvr>
                                      <p:to>
                                        <p:strVal val="visible"/>
                                      </p:to>
                                    </p:set>
                                    <p:anim calcmode="lin" valueType="num">
                                      <p:cBhvr>
                                        <p:cTn id="73" dur="1000" fill="hold"/>
                                        <p:tgtEl>
                                          <p:spTgt spid="6"/>
                                        </p:tgtEl>
                                        <p:attrNameLst>
                                          <p:attrName>ppt_w</p:attrName>
                                        </p:attrNameLst>
                                      </p:cBhvr>
                                      <p:tavLst>
                                        <p:tav tm="0">
                                          <p:val>
                                            <p:fltVal val="0"/>
                                          </p:val>
                                        </p:tav>
                                        <p:tav tm="100000">
                                          <p:val>
                                            <p:strVal val="#ppt_w"/>
                                          </p:val>
                                        </p:tav>
                                      </p:tavLst>
                                    </p:anim>
                                    <p:anim calcmode="lin" valueType="num">
                                      <p:cBhvr>
                                        <p:cTn id="74" dur="1000" fill="hold"/>
                                        <p:tgtEl>
                                          <p:spTgt spid="6"/>
                                        </p:tgtEl>
                                        <p:attrNameLst>
                                          <p:attrName>ppt_h</p:attrName>
                                        </p:attrNameLst>
                                      </p:cBhvr>
                                      <p:tavLst>
                                        <p:tav tm="0">
                                          <p:val>
                                            <p:fltVal val="0"/>
                                          </p:val>
                                        </p:tav>
                                        <p:tav tm="100000">
                                          <p:val>
                                            <p:strVal val="#ppt_h"/>
                                          </p:val>
                                        </p:tav>
                                      </p:tavLst>
                                    </p:anim>
                                    <p:anim calcmode="lin" valueType="num">
                                      <p:cBhvr>
                                        <p:cTn id="75" dur="1000" fill="hold"/>
                                        <p:tgtEl>
                                          <p:spTgt spid="6"/>
                                        </p:tgtEl>
                                        <p:attrNameLst>
                                          <p:attrName>style.rotation</p:attrName>
                                        </p:attrNameLst>
                                      </p:cBhvr>
                                      <p:tavLst>
                                        <p:tav tm="0">
                                          <p:val>
                                            <p:fltVal val="90"/>
                                          </p:val>
                                        </p:tav>
                                        <p:tav tm="100000">
                                          <p:val>
                                            <p:fltVal val="0"/>
                                          </p:val>
                                        </p:tav>
                                      </p:tavLst>
                                    </p:anim>
                                    <p:animEffect transition="in" filter="fade">
                                      <p:cBhvr>
                                        <p:cTn id="76" dur="1000"/>
                                        <p:tgtEl>
                                          <p:spTgt spid="6"/>
                                        </p:tgtEl>
                                      </p:cBhvr>
                                    </p:animEffect>
                                  </p:childTnLst>
                                </p:cTn>
                              </p:par>
                            </p:childTnLst>
                          </p:cTn>
                        </p:par>
                        <p:par>
                          <p:cTn id="77" fill="hold">
                            <p:stCondLst>
                              <p:cond delay="7500"/>
                            </p:stCondLst>
                            <p:childTnLst>
                              <p:par>
                                <p:cTn id="78" presetID="16" presetClass="entr" presetSubtype="42" fill="hold" grpId="0" nodeType="afterEffect">
                                  <p:stCondLst>
                                    <p:cond delay="0"/>
                                  </p:stCondLst>
                                  <p:childTnLst>
                                    <p:set>
                                      <p:cBhvr>
                                        <p:cTn id="79" dur="1" fill="hold">
                                          <p:stCondLst>
                                            <p:cond delay="0"/>
                                          </p:stCondLst>
                                        </p:cTn>
                                        <p:tgtEl>
                                          <p:spTgt spid="59"/>
                                        </p:tgtEl>
                                        <p:attrNameLst>
                                          <p:attrName>style.visibility</p:attrName>
                                        </p:attrNameLst>
                                      </p:cBhvr>
                                      <p:to>
                                        <p:strVal val="visible"/>
                                      </p:to>
                                    </p:set>
                                    <p:animEffect transition="in" filter="barn(outHorizontal)">
                                      <p:cBhvr>
                                        <p:cTn id="80" dur="500"/>
                                        <p:tgtEl>
                                          <p:spTgt spid="59"/>
                                        </p:tgtEl>
                                      </p:cBhvr>
                                    </p:animEffect>
                                  </p:childTnLst>
                                </p:cTn>
                              </p:par>
                            </p:childTnLst>
                          </p:cTn>
                        </p:par>
                        <p:par>
                          <p:cTn id="81" fill="hold">
                            <p:stCondLst>
                              <p:cond delay="8000"/>
                            </p:stCondLst>
                            <p:childTnLst>
                              <p:par>
                                <p:cTn id="82" presetID="42" presetClass="entr" presetSubtype="0" fill="hold" grpId="0" nodeType="afterEffect">
                                  <p:stCondLst>
                                    <p:cond delay="0"/>
                                  </p:stCondLst>
                                  <p:childTnLst>
                                    <p:set>
                                      <p:cBhvr>
                                        <p:cTn id="83" dur="1" fill="hold">
                                          <p:stCondLst>
                                            <p:cond delay="0"/>
                                          </p:stCondLst>
                                        </p:cTn>
                                        <p:tgtEl>
                                          <p:spTgt spid="75"/>
                                        </p:tgtEl>
                                        <p:attrNameLst>
                                          <p:attrName>style.visibility</p:attrName>
                                        </p:attrNameLst>
                                      </p:cBhvr>
                                      <p:to>
                                        <p:strVal val="visible"/>
                                      </p:to>
                                    </p:set>
                                    <p:animEffect transition="in" filter="fade">
                                      <p:cBhvr>
                                        <p:cTn id="84" dur="1000"/>
                                        <p:tgtEl>
                                          <p:spTgt spid="75"/>
                                        </p:tgtEl>
                                      </p:cBhvr>
                                    </p:animEffect>
                                    <p:anim calcmode="lin" valueType="num">
                                      <p:cBhvr>
                                        <p:cTn id="85" dur="1000" fill="hold"/>
                                        <p:tgtEl>
                                          <p:spTgt spid="75"/>
                                        </p:tgtEl>
                                        <p:attrNameLst>
                                          <p:attrName>ppt_x</p:attrName>
                                        </p:attrNameLst>
                                      </p:cBhvr>
                                      <p:tavLst>
                                        <p:tav tm="0">
                                          <p:val>
                                            <p:strVal val="#ppt_x"/>
                                          </p:val>
                                        </p:tav>
                                        <p:tav tm="100000">
                                          <p:val>
                                            <p:strVal val="#ppt_x"/>
                                          </p:val>
                                        </p:tav>
                                      </p:tavLst>
                                    </p:anim>
                                    <p:anim calcmode="lin" valueType="num">
                                      <p:cBhvr>
                                        <p:cTn id="86" dur="1000" fill="hold"/>
                                        <p:tgtEl>
                                          <p:spTgt spid="75"/>
                                        </p:tgtEl>
                                        <p:attrNameLst>
                                          <p:attrName>ppt_y</p:attrName>
                                        </p:attrNameLst>
                                      </p:cBhvr>
                                      <p:tavLst>
                                        <p:tav tm="0">
                                          <p:val>
                                            <p:strVal val="#ppt_y+.1"/>
                                          </p:val>
                                        </p:tav>
                                        <p:tav tm="100000">
                                          <p:val>
                                            <p:strVal val="#ppt_y"/>
                                          </p:val>
                                        </p:tav>
                                      </p:tavLst>
                                    </p:anim>
                                  </p:childTnLst>
                                </p:cTn>
                              </p:par>
                            </p:childTnLst>
                          </p:cTn>
                        </p:par>
                        <p:par>
                          <p:cTn id="87" fill="hold">
                            <p:stCondLst>
                              <p:cond delay="9000"/>
                            </p:stCondLst>
                            <p:childTnLst>
                              <p:par>
                                <p:cTn id="88" presetID="31" presetClass="entr" presetSubtype="0" fill="hold" nodeType="afterEffect">
                                  <p:stCondLst>
                                    <p:cond delay="0"/>
                                  </p:stCondLst>
                                  <p:childTnLst>
                                    <p:set>
                                      <p:cBhvr>
                                        <p:cTn id="89" dur="1" fill="hold">
                                          <p:stCondLst>
                                            <p:cond delay="0"/>
                                          </p:stCondLst>
                                        </p:cTn>
                                        <p:tgtEl>
                                          <p:spTgt spid="5"/>
                                        </p:tgtEl>
                                        <p:attrNameLst>
                                          <p:attrName>style.visibility</p:attrName>
                                        </p:attrNameLst>
                                      </p:cBhvr>
                                      <p:to>
                                        <p:strVal val="visible"/>
                                      </p:to>
                                    </p:set>
                                    <p:anim calcmode="lin" valueType="num">
                                      <p:cBhvr>
                                        <p:cTn id="90" dur="1000" fill="hold"/>
                                        <p:tgtEl>
                                          <p:spTgt spid="5"/>
                                        </p:tgtEl>
                                        <p:attrNameLst>
                                          <p:attrName>ppt_w</p:attrName>
                                        </p:attrNameLst>
                                      </p:cBhvr>
                                      <p:tavLst>
                                        <p:tav tm="0">
                                          <p:val>
                                            <p:fltVal val="0"/>
                                          </p:val>
                                        </p:tav>
                                        <p:tav tm="100000">
                                          <p:val>
                                            <p:strVal val="#ppt_w"/>
                                          </p:val>
                                        </p:tav>
                                      </p:tavLst>
                                    </p:anim>
                                    <p:anim calcmode="lin" valueType="num">
                                      <p:cBhvr>
                                        <p:cTn id="91" dur="1000" fill="hold"/>
                                        <p:tgtEl>
                                          <p:spTgt spid="5"/>
                                        </p:tgtEl>
                                        <p:attrNameLst>
                                          <p:attrName>ppt_h</p:attrName>
                                        </p:attrNameLst>
                                      </p:cBhvr>
                                      <p:tavLst>
                                        <p:tav tm="0">
                                          <p:val>
                                            <p:fltVal val="0"/>
                                          </p:val>
                                        </p:tav>
                                        <p:tav tm="100000">
                                          <p:val>
                                            <p:strVal val="#ppt_h"/>
                                          </p:val>
                                        </p:tav>
                                      </p:tavLst>
                                    </p:anim>
                                    <p:anim calcmode="lin" valueType="num">
                                      <p:cBhvr>
                                        <p:cTn id="92" dur="1000" fill="hold"/>
                                        <p:tgtEl>
                                          <p:spTgt spid="5"/>
                                        </p:tgtEl>
                                        <p:attrNameLst>
                                          <p:attrName>style.rotation</p:attrName>
                                        </p:attrNameLst>
                                      </p:cBhvr>
                                      <p:tavLst>
                                        <p:tav tm="0">
                                          <p:val>
                                            <p:fltVal val="90"/>
                                          </p:val>
                                        </p:tav>
                                        <p:tav tm="100000">
                                          <p:val>
                                            <p:fltVal val="0"/>
                                          </p:val>
                                        </p:tav>
                                      </p:tavLst>
                                    </p:anim>
                                    <p:animEffect transition="in" filter="fade">
                                      <p:cBhvr>
                                        <p:cTn id="93" dur="1000"/>
                                        <p:tgtEl>
                                          <p:spTgt spid="5"/>
                                        </p:tgtEl>
                                      </p:cBhvr>
                                    </p:animEffect>
                                  </p:childTnLst>
                                </p:cTn>
                              </p:par>
                            </p:childTnLst>
                          </p:cTn>
                        </p:par>
                        <p:par>
                          <p:cTn id="94" fill="hold">
                            <p:stCondLst>
                              <p:cond delay="10000"/>
                            </p:stCondLst>
                            <p:childTnLst>
                              <p:par>
                                <p:cTn id="95" presetID="16" presetClass="entr" presetSubtype="37" fill="hold" grpId="0" nodeType="afterEffect">
                                  <p:stCondLst>
                                    <p:cond delay="0"/>
                                  </p:stCondLst>
                                  <p:childTnLst>
                                    <p:set>
                                      <p:cBhvr>
                                        <p:cTn id="96" dur="1" fill="hold">
                                          <p:stCondLst>
                                            <p:cond delay="0"/>
                                          </p:stCondLst>
                                        </p:cTn>
                                        <p:tgtEl>
                                          <p:spTgt spid="61"/>
                                        </p:tgtEl>
                                        <p:attrNameLst>
                                          <p:attrName>style.visibility</p:attrName>
                                        </p:attrNameLst>
                                      </p:cBhvr>
                                      <p:to>
                                        <p:strVal val="visible"/>
                                      </p:to>
                                    </p:set>
                                    <p:animEffect transition="in" filter="barn(outVertical)">
                                      <p:cBhvr>
                                        <p:cTn id="97" dur="500"/>
                                        <p:tgtEl>
                                          <p:spTgt spid="61"/>
                                        </p:tgtEl>
                                      </p:cBhvr>
                                    </p:animEffect>
                                  </p:childTnLst>
                                </p:cTn>
                              </p:par>
                            </p:childTnLst>
                          </p:cTn>
                        </p:par>
                        <p:par>
                          <p:cTn id="98" fill="hold">
                            <p:stCondLst>
                              <p:cond delay="10500"/>
                            </p:stCondLst>
                            <p:childTnLst>
                              <p:par>
                                <p:cTn id="99" presetID="42" presetClass="entr" presetSubtype="0" fill="hold" grpId="0" nodeType="afterEffect">
                                  <p:stCondLst>
                                    <p:cond delay="0"/>
                                  </p:stCondLst>
                                  <p:childTnLst>
                                    <p:set>
                                      <p:cBhvr>
                                        <p:cTn id="100" dur="1" fill="hold">
                                          <p:stCondLst>
                                            <p:cond delay="0"/>
                                          </p:stCondLst>
                                        </p:cTn>
                                        <p:tgtEl>
                                          <p:spTgt spid="76"/>
                                        </p:tgtEl>
                                        <p:attrNameLst>
                                          <p:attrName>style.visibility</p:attrName>
                                        </p:attrNameLst>
                                      </p:cBhvr>
                                      <p:to>
                                        <p:strVal val="visible"/>
                                      </p:to>
                                    </p:set>
                                    <p:animEffect transition="in" filter="fade">
                                      <p:cBhvr>
                                        <p:cTn id="101" dur="1000"/>
                                        <p:tgtEl>
                                          <p:spTgt spid="76"/>
                                        </p:tgtEl>
                                      </p:cBhvr>
                                    </p:animEffect>
                                    <p:anim calcmode="lin" valueType="num">
                                      <p:cBhvr>
                                        <p:cTn id="102" dur="1000" fill="hold"/>
                                        <p:tgtEl>
                                          <p:spTgt spid="76"/>
                                        </p:tgtEl>
                                        <p:attrNameLst>
                                          <p:attrName>ppt_x</p:attrName>
                                        </p:attrNameLst>
                                      </p:cBhvr>
                                      <p:tavLst>
                                        <p:tav tm="0">
                                          <p:val>
                                            <p:strVal val="#ppt_x"/>
                                          </p:val>
                                        </p:tav>
                                        <p:tav tm="100000">
                                          <p:val>
                                            <p:strVal val="#ppt_x"/>
                                          </p:val>
                                        </p:tav>
                                      </p:tavLst>
                                    </p:anim>
                                    <p:anim calcmode="lin" valueType="num">
                                      <p:cBhvr>
                                        <p:cTn id="103" dur="1000" fill="hold"/>
                                        <p:tgtEl>
                                          <p:spTgt spid="76"/>
                                        </p:tgtEl>
                                        <p:attrNameLst>
                                          <p:attrName>ppt_y</p:attrName>
                                        </p:attrNameLst>
                                      </p:cBhvr>
                                      <p:tavLst>
                                        <p:tav tm="0">
                                          <p:val>
                                            <p:strVal val="#ppt_y+.1"/>
                                          </p:val>
                                        </p:tav>
                                        <p:tav tm="100000">
                                          <p:val>
                                            <p:strVal val="#ppt_y"/>
                                          </p:val>
                                        </p:tav>
                                      </p:tavLst>
                                    </p:anim>
                                  </p:childTnLst>
                                </p:cTn>
                              </p:par>
                            </p:childTnLst>
                          </p:cTn>
                        </p:par>
                        <p:par>
                          <p:cTn id="104" fill="hold">
                            <p:stCondLst>
                              <p:cond delay="11500"/>
                            </p:stCondLst>
                            <p:childTnLst>
                              <p:par>
                                <p:cTn id="105" presetID="31" presetClass="entr" presetSubtype="0" fill="hold" nodeType="afterEffect">
                                  <p:stCondLst>
                                    <p:cond delay="0"/>
                                  </p:stCondLst>
                                  <p:childTnLst>
                                    <p:set>
                                      <p:cBhvr>
                                        <p:cTn id="106" dur="1" fill="hold">
                                          <p:stCondLst>
                                            <p:cond delay="0"/>
                                          </p:stCondLst>
                                        </p:cTn>
                                        <p:tgtEl>
                                          <p:spTgt spid="4"/>
                                        </p:tgtEl>
                                        <p:attrNameLst>
                                          <p:attrName>style.visibility</p:attrName>
                                        </p:attrNameLst>
                                      </p:cBhvr>
                                      <p:to>
                                        <p:strVal val="visible"/>
                                      </p:to>
                                    </p:set>
                                    <p:anim calcmode="lin" valueType="num">
                                      <p:cBhvr>
                                        <p:cTn id="107" dur="1000" fill="hold"/>
                                        <p:tgtEl>
                                          <p:spTgt spid="4"/>
                                        </p:tgtEl>
                                        <p:attrNameLst>
                                          <p:attrName>ppt_w</p:attrName>
                                        </p:attrNameLst>
                                      </p:cBhvr>
                                      <p:tavLst>
                                        <p:tav tm="0">
                                          <p:val>
                                            <p:fltVal val="0"/>
                                          </p:val>
                                        </p:tav>
                                        <p:tav tm="100000">
                                          <p:val>
                                            <p:strVal val="#ppt_w"/>
                                          </p:val>
                                        </p:tav>
                                      </p:tavLst>
                                    </p:anim>
                                    <p:anim calcmode="lin" valueType="num">
                                      <p:cBhvr>
                                        <p:cTn id="108" dur="1000" fill="hold"/>
                                        <p:tgtEl>
                                          <p:spTgt spid="4"/>
                                        </p:tgtEl>
                                        <p:attrNameLst>
                                          <p:attrName>ppt_h</p:attrName>
                                        </p:attrNameLst>
                                      </p:cBhvr>
                                      <p:tavLst>
                                        <p:tav tm="0">
                                          <p:val>
                                            <p:fltVal val="0"/>
                                          </p:val>
                                        </p:tav>
                                        <p:tav tm="100000">
                                          <p:val>
                                            <p:strVal val="#ppt_h"/>
                                          </p:val>
                                        </p:tav>
                                      </p:tavLst>
                                    </p:anim>
                                    <p:anim calcmode="lin" valueType="num">
                                      <p:cBhvr>
                                        <p:cTn id="109" dur="1000" fill="hold"/>
                                        <p:tgtEl>
                                          <p:spTgt spid="4"/>
                                        </p:tgtEl>
                                        <p:attrNameLst>
                                          <p:attrName>style.rotation</p:attrName>
                                        </p:attrNameLst>
                                      </p:cBhvr>
                                      <p:tavLst>
                                        <p:tav tm="0">
                                          <p:val>
                                            <p:fltVal val="90"/>
                                          </p:val>
                                        </p:tav>
                                        <p:tav tm="100000">
                                          <p:val>
                                            <p:fltVal val="0"/>
                                          </p:val>
                                        </p:tav>
                                      </p:tavLst>
                                    </p:anim>
                                    <p:animEffect transition="in" filter="fade">
                                      <p:cBhvr>
                                        <p:cTn id="110" dur="1000"/>
                                        <p:tgtEl>
                                          <p:spTgt spid="4"/>
                                        </p:tgtEl>
                                      </p:cBhvr>
                                    </p:animEffect>
                                  </p:childTnLst>
                                </p:cTn>
                              </p:par>
                            </p:childTnLst>
                          </p:cTn>
                        </p:par>
                        <p:par>
                          <p:cTn id="111" fill="hold">
                            <p:stCondLst>
                              <p:cond delay="12500"/>
                            </p:stCondLst>
                            <p:childTnLst>
                              <p:par>
                                <p:cTn id="112" presetID="16" presetClass="entr" presetSubtype="37" fill="hold" grpId="0" nodeType="afterEffect">
                                  <p:stCondLst>
                                    <p:cond delay="0"/>
                                  </p:stCondLst>
                                  <p:childTnLst>
                                    <p:set>
                                      <p:cBhvr>
                                        <p:cTn id="113" dur="1" fill="hold">
                                          <p:stCondLst>
                                            <p:cond delay="0"/>
                                          </p:stCondLst>
                                        </p:cTn>
                                        <p:tgtEl>
                                          <p:spTgt spid="62"/>
                                        </p:tgtEl>
                                        <p:attrNameLst>
                                          <p:attrName>style.visibility</p:attrName>
                                        </p:attrNameLst>
                                      </p:cBhvr>
                                      <p:to>
                                        <p:strVal val="visible"/>
                                      </p:to>
                                    </p:set>
                                    <p:animEffect transition="in" filter="barn(outVertical)">
                                      <p:cBhvr>
                                        <p:cTn id="114" dur="500"/>
                                        <p:tgtEl>
                                          <p:spTgt spid="62"/>
                                        </p:tgtEl>
                                      </p:cBhvr>
                                    </p:animEffect>
                                  </p:childTnLst>
                                </p:cTn>
                              </p:par>
                            </p:childTnLst>
                          </p:cTn>
                        </p:par>
                        <p:par>
                          <p:cTn id="115" fill="hold">
                            <p:stCondLst>
                              <p:cond delay="13000"/>
                            </p:stCondLst>
                            <p:childTnLst>
                              <p:par>
                                <p:cTn id="116" presetID="42" presetClass="entr" presetSubtype="0" fill="hold" grpId="0" nodeType="afterEffect">
                                  <p:stCondLst>
                                    <p:cond delay="0"/>
                                  </p:stCondLst>
                                  <p:childTnLst>
                                    <p:set>
                                      <p:cBhvr>
                                        <p:cTn id="117" dur="1" fill="hold">
                                          <p:stCondLst>
                                            <p:cond delay="0"/>
                                          </p:stCondLst>
                                        </p:cTn>
                                        <p:tgtEl>
                                          <p:spTgt spid="77"/>
                                        </p:tgtEl>
                                        <p:attrNameLst>
                                          <p:attrName>style.visibility</p:attrName>
                                        </p:attrNameLst>
                                      </p:cBhvr>
                                      <p:to>
                                        <p:strVal val="visible"/>
                                      </p:to>
                                    </p:set>
                                    <p:animEffect transition="in" filter="fade">
                                      <p:cBhvr>
                                        <p:cTn id="118" dur="1000"/>
                                        <p:tgtEl>
                                          <p:spTgt spid="77"/>
                                        </p:tgtEl>
                                      </p:cBhvr>
                                    </p:animEffect>
                                    <p:anim calcmode="lin" valueType="num">
                                      <p:cBhvr>
                                        <p:cTn id="119" dur="1000" fill="hold"/>
                                        <p:tgtEl>
                                          <p:spTgt spid="77"/>
                                        </p:tgtEl>
                                        <p:attrNameLst>
                                          <p:attrName>ppt_x</p:attrName>
                                        </p:attrNameLst>
                                      </p:cBhvr>
                                      <p:tavLst>
                                        <p:tav tm="0">
                                          <p:val>
                                            <p:strVal val="#ppt_x"/>
                                          </p:val>
                                        </p:tav>
                                        <p:tav tm="100000">
                                          <p:val>
                                            <p:strVal val="#ppt_x"/>
                                          </p:val>
                                        </p:tav>
                                      </p:tavLst>
                                    </p:anim>
                                    <p:anim calcmode="lin" valueType="num">
                                      <p:cBhvr>
                                        <p:cTn id="120" dur="1000" fill="hold"/>
                                        <p:tgtEl>
                                          <p:spTgt spid="77"/>
                                        </p:tgtEl>
                                        <p:attrNameLst>
                                          <p:attrName>ppt_y</p:attrName>
                                        </p:attrNameLst>
                                      </p:cBhvr>
                                      <p:tavLst>
                                        <p:tav tm="0">
                                          <p:val>
                                            <p:strVal val="#ppt_y+.1"/>
                                          </p:val>
                                        </p:tav>
                                        <p:tav tm="100000">
                                          <p:val>
                                            <p:strVal val="#ppt_y"/>
                                          </p:val>
                                        </p:tav>
                                      </p:tavLst>
                                    </p:anim>
                                  </p:childTnLst>
                                </p:cTn>
                              </p:par>
                            </p:childTnLst>
                          </p:cTn>
                        </p:par>
                        <p:par>
                          <p:cTn id="121" fill="hold">
                            <p:stCondLst>
                              <p:cond delay="14000"/>
                            </p:stCondLst>
                            <p:childTnLst>
                              <p:par>
                                <p:cTn id="122" presetID="31" presetClass="entr" presetSubtype="0" fill="hold" nodeType="afterEffect">
                                  <p:stCondLst>
                                    <p:cond delay="0"/>
                                  </p:stCondLst>
                                  <p:childTnLst>
                                    <p:set>
                                      <p:cBhvr>
                                        <p:cTn id="123" dur="1" fill="hold">
                                          <p:stCondLst>
                                            <p:cond delay="0"/>
                                          </p:stCondLst>
                                        </p:cTn>
                                        <p:tgtEl>
                                          <p:spTgt spid="3"/>
                                        </p:tgtEl>
                                        <p:attrNameLst>
                                          <p:attrName>style.visibility</p:attrName>
                                        </p:attrNameLst>
                                      </p:cBhvr>
                                      <p:to>
                                        <p:strVal val="visible"/>
                                      </p:to>
                                    </p:set>
                                    <p:anim calcmode="lin" valueType="num">
                                      <p:cBhvr>
                                        <p:cTn id="124" dur="1000" fill="hold"/>
                                        <p:tgtEl>
                                          <p:spTgt spid="3"/>
                                        </p:tgtEl>
                                        <p:attrNameLst>
                                          <p:attrName>ppt_w</p:attrName>
                                        </p:attrNameLst>
                                      </p:cBhvr>
                                      <p:tavLst>
                                        <p:tav tm="0">
                                          <p:val>
                                            <p:fltVal val="0"/>
                                          </p:val>
                                        </p:tav>
                                        <p:tav tm="100000">
                                          <p:val>
                                            <p:strVal val="#ppt_w"/>
                                          </p:val>
                                        </p:tav>
                                      </p:tavLst>
                                    </p:anim>
                                    <p:anim calcmode="lin" valueType="num">
                                      <p:cBhvr>
                                        <p:cTn id="125" dur="1000" fill="hold"/>
                                        <p:tgtEl>
                                          <p:spTgt spid="3"/>
                                        </p:tgtEl>
                                        <p:attrNameLst>
                                          <p:attrName>ppt_h</p:attrName>
                                        </p:attrNameLst>
                                      </p:cBhvr>
                                      <p:tavLst>
                                        <p:tav tm="0">
                                          <p:val>
                                            <p:fltVal val="0"/>
                                          </p:val>
                                        </p:tav>
                                        <p:tav tm="100000">
                                          <p:val>
                                            <p:strVal val="#ppt_h"/>
                                          </p:val>
                                        </p:tav>
                                      </p:tavLst>
                                    </p:anim>
                                    <p:anim calcmode="lin" valueType="num">
                                      <p:cBhvr>
                                        <p:cTn id="126" dur="1000" fill="hold"/>
                                        <p:tgtEl>
                                          <p:spTgt spid="3"/>
                                        </p:tgtEl>
                                        <p:attrNameLst>
                                          <p:attrName>style.rotation</p:attrName>
                                        </p:attrNameLst>
                                      </p:cBhvr>
                                      <p:tavLst>
                                        <p:tav tm="0">
                                          <p:val>
                                            <p:fltVal val="90"/>
                                          </p:val>
                                        </p:tav>
                                        <p:tav tm="100000">
                                          <p:val>
                                            <p:fltVal val="0"/>
                                          </p:val>
                                        </p:tav>
                                      </p:tavLst>
                                    </p:anim>
                                    <p:animEffect transition="in" filter="fade">
                                      <p:cBhvr>
                                        <p:cTn id="127" dur="1000"/>
                                        <p:tgtEl>
                                          <p:spTgt spid="3"/>
                                        </p:tgtEl>
                                      </p:cBhvr>
                                    </p:animEffect>
                                  </p:childTnLst>
                                </p:cTn>
                              </p:par>
                            </p:childTnLst>
                          </p:cTn>
                        </p:par>
                        <p:par>
                          <p:cTn id="128" fill="hold">
                            <p:stCondLst>
                              <p:cond delay="15000"/>
                            </p:stCondLst>
                            <p:childTnLst>
                              <p:par>
                                <p:cTn id="129" presetID="16" presetClass="entr" presetSubtype="42"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Effect transition="in" filter="barn(outHorizontal)">
                                      <p:cBhvr>
                                        <p:cTn id="131" dur="500"/>
                                        <p:tgtEl>
                                          <p:spTgt spid="63"/>
                                        </p:tgtEl>
                                      </p:cBhvr>
                                    </p:animEffect>
                                  </p:childTnLst>
                                </p:cTn>
                              </p:par>
                            </p:childTnLst>
                          </p:cTn>
                        </p:par>
                        <p:par>
                          <p:cTn id="132" fill="hold">
                            <p:stCondLst>
                              <p:cond delay="15500"/>
                            </p:stCondLst>
                            <p:childTnLst>
                              <p:par>
                                <p:cTn id="133" presetID="42" presetClass="entr" presetSubtype="0" fill="hold" grpId="0" nodeType="afterEffect">
                                  <p:stCondLst>
                                    <p:cond delay="0"/>
                                  </p:stCondLst>
                                  <p:childTnLst>
                                    <p:set>
                                      <p:cBhvr>
                                        <p:cTn id="134" dur="1" fill="hold">
                                          <p:stCondLst>
                                            <p:cond delay="0"/>
                                          </p:stCondLst>
                                        </p:cTn>
                                        <p:tgtEl>
                                          <p:spTgt spid="78"/>
                                        </p:tgtEl>
                                        <p:attrNameLst>
                                          <p:attrName>style.visibility</p:attrName>
                                        </p:attrNameLst>
                                      </p:cBhvr>
                                      <p:to>
                                        <p:strVal val="visible"/>
                                      </p:to>
                                    </p:set>
                                    <p:animEffect transition="in" filter="fade">
                                      <p:cBhvr>
                                        <p:cTn id="135" dur="1000"/>
                                        <p:tgtEl>
                                          <p:spTgt spid="78"/>
                                        </p:tgtEl>
                                      </p:cBhvr>
                                    </p:animEffect>
                                    <p:anim calcmode="lin" valueType="num">
                                      <p:cBhvr>
                                        <p:cTn id="136" dur="1000" fill="hold"/>
                                        <p:tgtEl>
                                          <p:spTgt spid="78"/>
                                        </p:tgtEl>
                                        <p:attrNameLst>
                                          <p:attrName>ppt_x</p:attrName>
                                        </p:attrNameLst>
                                      </p:cBhvr>
                                      <p:tavLst>
                                        <p:tav tm="0">
                                          <p:val>
                                            <p:strVal val="#ppt_x"/>
                                          </p:val>
                                        </p:tav>
                                        <p:tav tm="100000">
                                          <p:val>
                                            <p:strVal val="#ppt_x"/>
                                          </p:val>
                                        </p:tav>
                                      </p:tavLst>
                                    </p:anim>
                                    <p:anim calcmode="lin" valueType="num">
                                      <p:cBhvr>
                                        <p:cTn id="137" dur="1000" fill="hold"/>
                                        <p:tgtEl>
                                          <p:spTgt spid="78"/>
                                        </p:tgtEl>
                                        <p:attrNameLst>
                                          <p:attrName>ppt_y</p:attrName>
                                        </p:attrNameLst>
                                      </p:cBhvr>
                                      <p:tavLst>
                                        <p:tav tm="0">
                                          <p:val>
                                            <p:strVal val="#ppt_y+.1"/>
                                          </p:val>
                                        </p:tav>
                                        <p:tav tm="100000">
                                          <p:val>
                                            <p:strVal val="#ppt_y"/>
                                          </p:val>
                                        </p:tav>
                                      </p:tavLst>
                                    </p:anim>
                                  </p:childTnLst>
                                </p:cTn>
                              </p:par>
                            </p:childTnLst>
                          </p:cTn>
                        </p:par>
                        <p:par>
                          <p:cTn id="138" fill="hold">
                            <p:stCondLst>
                              <p:cond delay="16500"/>
                            </p:stCondLst>
                            <p:childTnLst>
                              <p:par>
                                <p:cTn id="139" presetID="31" presetClass="entr" presetSubtype="0" fill="hold" nodeType="afterEffect">
                                  <p:stCondLst>
                                    <p:cond delay="0"/>
                                  </p:stCondLst>
                                  <p:childTnLst>
                                    <p:set>
                                      <p:cBhvr>
                                        <p:cTn id="140" dur="1" fill="hold">
                                          <p:stCondLst>
                                            <p:cond delay="0"/>
                                          </p:stCondLst>
                                        </p:cTn>
                                        <p:tgtEl>
                                          <p:spTgt spid="2"/>
                                        </p:tgtEl>
                                        <p:attrNameLst>
                                          <p:attrName>style.visibility</p:attrName>
                                        </p:attrNameLst>
                                      </p:cBhvr>
                                      <p:to>
                                        <p:strVal val="visible"/>
                                      </p:to>
                                    </p:set>
                                    <p:anim calcmode="lin" valueType="num">
                                      <p:cBhvr>
                                        <p:cTn id="141" dur="1000" fill="hold"/>
                                        <p:tgtEl>
                                          <p:spTgt spid="2"/>
                                        </p:tgtEl>
                                        <p:attrNameLst>
                                          <p:attrName>ppt_w</p:attrName>
                                        </p:attrNameLst>
                                      </p:cBhvr>
                                      <p:tavLst>
                                        <p:tav tm="0">
                                          <p:val>
                                            <p:fltVal val="0"/>
                                          </p:val>
                                        </p:tav>
                                        <p:tav tm="100000">
                                          <p:val>
                                            <p:strVal val="#ppt_w"/>
                                          </p:val>
                                        </p:tav>
                                      </p:tavLst>
                                    </p:anim>
                                    <p:anim calcmode="lin" valueType="num">
                                      <p:cBhvr>
                                        <p:cTn id="142" dur="1000" fill="hold"/>
                                        <p:tgtEl>
                                          <p:spTgt spid="2"/>
                                        </p:tgtEl>
                                        <p:attrNameLst>
                                          <p:attrName>ppt_h</p:attrName>
                                        </p:attrNameLst>
                                      </p:cBhvr>
                                      <p:tavLst>
                                        <p:tav tm="0">
                                          <p:val>
                                            <p:fltVal val="0"/>
                                          </p:val>
                                        </p:tav>
                                        <p:tav tm="100000">
                                          <p:val>
                                            <p:strVal val="#ppt_h"/>
                                          </p:val>
                                        </p:tav>
                                      </p:tavLst>
                                    </p:anim>
                                    <p:anim calcmode="lin" valueType="num">
                                      <p:cBhvr>
                                        <p:cTn id="143" dur="1000" fill="hold"/>
                                        <p:tgtEl>
                                          <p:spTgt spid="2"/>
                                        </p:tgtEl>
                                        <p:attrNameLst>
                                          <p:attrName>style.rotation</p:attrName>
                                        </p:attrNameLst>
                                      </p:cBhvr>
                                      <p:tavLst>
                                        <p:tav tm="0">
                                          <p:val>
                                            <p:fltVal val="90"/>
                                          </p:val>
                                        </p:tav>
                                        <p:tav tm="100000">
                                          <p:val>
                                            <p:fltVal val="0"/>
                                          </p:val>
                                        </p:tav>
                                      </p:tavLst>
                                    </p:anim>
                                    <p:animEffect transition="in" filter="fade">
                                      <p:cBhvr>
                                        <p:cTn id="144" dur="1000"/>
                                        <p:tgtEl>
                                          <p:spTgt spid="2"/>
                                        </p:tgtEl>
                                      </p:cBhvr>
                                    </p:animEffect>
                                  </p:childTnLst>
                                </p:cTn>
                              </p:par>
                            </p:childTnLst>
                          </p:cTn>
                        </p:par>
                        <p:par>
                          <p:cTn id="145" fill="hold">
                            <p:stCondLst>
                              <p:cond delay="17500"/>
                            </p:stCondLst>
                            <p:childTnLst>
                              <p:par>
                                <p:cTn id="146" presetID="16" presetClass="entr" presetSubtype="42" fill="hold" grpId="0" nodeType="afterEffect">
                                  <p:stCondLst>
                                    <p:cond delay="0"/>
                                  </p:stCondLst>
                                  <p:childTnLst>
                                    <p:set>
                                      <p:cBhvr>
                                        <p:cTn id="147" dur="1" fill="hold">
                                          <p:stCondLst>
                                            <p:cond delay="0"/>
                                          </p:stCondLst>
                                        </p:cTn>
                                        <p:tgtEl>
                                          <p:spTgt spid="64"/>
                                        </p:tgtEl>
                                        <p:attrNameLst>
                                          <p:attrName>style.visibility</p:attrName>
                                        </p:attrNameLst>
                                      </p:cBhvr>
                                      <p:to>
                                        <p:strVal val="visible"/>
                                      </p:to>
                                    </p:set>
                                    <p:animEffect transition="in" filter="barn(outHorizontal)">
                                      <p:cBhvr>
                                        <p:cTn id="148" dur="500"/>
                                        <p:tgtEl>
                                          <p:spTgt spid="64"/>
                                        </p:tgtEl>
                                      </p:cBhvr>
                                    </p:animEffect>
                                  </p:childTnLst>
                                </p:cTn>
                              </p:par>
                            </p:childTnLst>
                          </p:cTn>
                        </p:par>
                        <p:par>
                          <p:cTn id="149" fill="hold">
                            <p:stCondLst>
                              <p:cond delay="18000"/>
                            </p:stCondLst>
                            <p:childTnLst>
                              <p:par>
                                <p:cTn id="150" presetID="42" presetClass="entr" presetSubtype="0" fill="hold" grpId="0" nodeType="afterEffect">
                                  <p:stCondLst>
                                    <p:cond delay="0"/>
                                  </p:stCondLst>
                                  <p:childTnLst>
                                    <p:set>
                                      <p:cBhvr>
                                        <p:cTn id="151" dur="1" fill="hold">
                                          <p:stCondLst>
                                            <p:cond delay="0"/>
                                          </p:stCondLst>
                                        </p:cTn>
                                        <p:tgtEl>
                                          <p:spTgt spid="58"/>
                                        </p:tgtEl>
                                        <p:attrNameLst>
                                          <p:attrName>style.visibility</p:attrName>
                                        </p:attrNameLst>
                                      </p:cBhvr>
                                      <p:to>
                                        <p:strVal val="visible"/>
                                      </p:to>
                                    </p:set>
                                    <p:animEffect transition="in" filter="fade">
                                      <p:cBhvr>
                                        <p:cTn id="152" dur="1000"/>
                                        <p:tgtEl>
                                          <p:spTgt spid="58"/>
                                        </p:tgtEl>
                                      </p:cBhvr>
                                    </p:animEffect>
                                    <p:anim calcmode="lin" valueType="num">
                                      <p:cBhvr>
                                        <p:cTn id="153" dur="1000" fill="hold"/>
                                        <p:tgtEl>
                                          <p:spTgt spid="58"/>
                                        </p:tgtEl>
                                        <p:attrNameLst>
                                          <p:attrName>ppt_x</p:attrName>
                                        </p:attrNameLst>
                                      </p:cBhvr>
                                      <p:tavLst>
                                        <p:tav tm="0">
                                          <p:val>
                                            <p:strVal val="#ppt_x"/>
                                          </p:val>
                                        </p:tav>
                                        <p:tav tm="100000">
                                          <p:val>
                                            <p:strVal val="#ppt_x"/>
                                          </p:val>
                                        </p:tav>
                                      </p:tavLst>
                                    </p:anim>
                                    <p:anim calcmode="lin" valueType="num">
                                      <p:cBhvr>
                                        <p:cTn id="154"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0" grpId="0" build="p"/>
      <p:bldP spid="58" grpId="0"/>
      <p:bldP spid="59" grpId="0"/>
      <p:bldP spid="60" grpId="0"/>
      <p:bldP spid="61" grpId="0"/>
      <p:bldP spid="62" grpId="0"/>
      <p:bldP spid="63" grpId="0"/>
      <p:bldP spid="64" grpId="0"/>
      <p:bldP spid="74" grpId="0"/>
      <p:bldP spid="75" grpId="0"/>
      <p:bldP spid="76" grpId="0"/>
      <p:bldP spid="77" grpId="0"/>
      <p:bldP spid="7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2BBE657F-D9B6-402B-9B1C-912EBF06850C}"/>
              </a:ext>
            </a:extLst>
          </p:cNvPr>
          <p:cNvSpPr/>
          <p:nvPr/>
        </p:nvSpPr>
        <p:spPr>
          <a:xfrm>
            <a:off x="0"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4878135E-F783-4584-A543-D68753231F1E}"/>
              </a:ext>
            </a:extLst>
          </p:cNvPr>
          <p:cNvSpPr>
            <a:spLocks noChangeAspect="1"/>
          </p:cNvSpPr>
          <p:nvPr/>
        </p:nvSpPr>
        <p:spPr>
          <a:xfrm>
            <a:off x="4270248" y="182880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10" name="Freeform: Shape 9">
            <a:extLst>
              <a:ext uri="{FF2B5EF4-FFF2-40B4-BE49-F238E27FC236}">
                <a16:creationId xmlns:a16="http://schemas.microsoft.com/office/drawing/2014/main" id="{5E2A8EFA-EBDB-43AD-A10A-13167317D8C9}"/>
              </a:ext>
            </a:extLst>
          </p:cNvPr>
          <p:cNvSpPr>
            <a:spLocks noChangeAspect="1"/>
          </p:cNvSpPr>
          <p:nvPr/>
        </p:nvSpPr>
        <p:spPr>
          <a:xfrm>
            <a:off x="3977640" y="301752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1" name="Freeform: Shape 10">
            <a:extLst>
              <a:ext uri="{FF2B5EF4-FFF2-40B4-BE49-F238E27FC236}">
                <a16:creationId xmlns:a16="http://schemas.microsoft.com/office/drawing/2014/main" id="{1381481C-EE1B-40B0-BD22-B7112C0BA3BC}"/>
              </a:ext>
            </a:extLst>
          </p:cNvPr>
          <p:cNvSpPr>
            <a:spLocks noChangeAspect="1"/>
          </p:cNvSpPr>
          <p:nvPr/>
        </p:nvSpPr>
        <p:spPr>
          <a:xfrm>
            <a:off x="3657600" y="420624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12" name="Freeform: Shape 11">
            <a:extLst>
              <a:ext uri="{FF2B5EF4-FFF2-40B4-BE49-F238E27FC236}">
                <a16:creationId xmlns:a16="http://schemas.microsoft.com/office/drawing/2014/main" id="{D244FFC5-C75B-4718-B953-F2D69DCAA1B9}"/>
              </a:ext>
            </a:extLst>
          </p:cNvPr>
          <p:cNvSpPr>
            <a:spLocks noChangeAspect="1"/>
          </p:cNvSpPr>
          <p:nvPr/>
        </p:nvSpPr>
        <p:spPr>
          <a:xfrm>
            <a:off x="3383280" y="539496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13" name="TextBox 12">
            <a:extLst>
              <a:ext uri="{FF2B5EF4-FFF2-40B4-BE49-F238E27FC236}">
                <a16:creationId xmlns:a16="http://schemas.microsoft.com/office/drawing/2014/main" id="{F14F6F80-8A5A-4127-85D2-83EDE00E3D85}"/>
              </a:ext>
            </a:extLst>
          </p:cNvPr>
          <p:cNvSpPr txBox="1"/>
          <p:nvPr/>
        </p:nvSpPr>
        <p:spPr>
          <a:xfrm>
            <a:off x="5486400" y="1812024"/>
            <a:ext cx="4754880" cy="947952"/>
          </a:xfrm>
          <a:prstGeom prst="rect">
            <a:avLst/>
          </a:prstGeom>
          <a:noFill/>
        </p:spPr>
        <p:txBody>
          <a:bodyPr wrap="square" rtlCol="0">
            <a:spAutoFit/>
          </a:bodyPr>
          <a:lstStyle/>
          <a:p>
            <a:pPr defTabSz="1219170">
              <a:spcBef>
                <a:spcPct val="20000"/>
              </a:spcBef>
              <a:defRPr/>
            </a:pPr>
            <a:r>
              <a:rPr lang="en-US" sz="1400" b="1" dirty="0">
                <a:solidFill>
                  <a:srgbClr val="34738D"/>
                </a:solidFill>
                <a:latin typeface="Candara" panose="020E0502030303020204" pitchFamily="34" charset="0"/>
              </a:rPr>
              <a:t>LOREM IPSUM DOLOR</a:t>
            </a:r>
            <a:endParaRPr lang="en-US" sz="1300" dirty="0">
              <a:solidFill>
                <a:srgbClr val="34738D"/>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4" name="TextBox 13">
            <a:extLst>
              <a:ext uri="{FF2B5EF4-FFF2-40B4-BE49-F238E27FC236}">
                <a16:creationId xmlns:a16="http://schemas.microsoft.com/office/drawing/2014/main" id="{216E1C5B-8CA9-47FA-958B-C456E5EB88A0}"/>
              </a:ext>
            </a:extLst>
          </p:cNvPr>
          <p:cNvSpPr txBox="1"/>
          <p:nvPr/>
        </p:nvSpPr>
        <p:spPr>
          <a:xfrm>
            <a:off x="5238398" y="2956091"/>
            <a:ext cx="4754880" cy="947952"/>
          </a:xfrm>
          <a:prstGeom prst="rect">
            <a:avLst/>
          </a:prstGeom>
          <a:noFill/>
        </p:spPr>
        <p:txBody>
          <a:bodyPr wrap="square" rtlCol="0">
            <a:spAutoFit/>
          </a:bodyPr>
          <a:lstStyle/>
          <a:p>
            <a:pPr defTabSz="1219170">
              <a:spcBef>
                <a:spcPct val="20000"/>
              </a:spcBef>
              <a:defRPr/>
            </a:pPr>
            <a:r>
              <a:rPr lang="en-US" sz="1400" b="1" dirty="0">
                <a:solidFill>
                  <a:srgbClr val="189A80"/>
                </a:solidFill>
                <a:latin typeface="Candara" panose="020E0502030303020204" pitchFamily="34" charset="0"/>
              </a:rPr>
              <a:t>LOREM IPSUM DOLOR</a:t>
            </a:r>
            <a:endParaRPr lang="en-US" sz="1300" dirty="0">
              <a:solidFill>
                <a:srgbClr val="189A80"/>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5" name="TextBox 14">
            <a:extLst>
              <a:ext uri="{FF2B5EF4-FFF2-40B4-BE49-F238E27FC236}">
                <a16:creationId xmlns:a16="http://schemas.microsoft.com/office/drawing/2014/main" id="{195893A4-4196-4FA1-BA76-277B3B94FC84}"/>
              </a:ext>
            </a:extLst>
          </p:cNvPr>
          <p:cNvSpPr txBox="1"/>
          <p:nvPr/>
        </p:nvSpPr>
        <p:spPr>
          <a:xfrm>
            <a:off x="4919857" y="4189464"/>
            <a:ext cx="4754880" cy="947952"/>
          </a:xfrm>
          <a:prstGeom prst="rect">
            <a:avLst/>
          </a:prstGeom>
          <a:noFill/>
        </p:spPr>
        <p:txBody>
          <a:bodyPr wrap="square" rtlCol="0">
            <a:spAutoFit/>
          </a:bodyPr>
          <a:lstStyle/>
          <a:p>
            <a:pPr defTabSz="1219170">
              <a:spcBef>
                <a:spcPct val="20000"/>
              </a:spcBef>
              <a:defRPr/>
            </a:pPr>
            <a:r>
              <a:rPr lang="en-US" sz="1400" b="1" dirty="0">
                <a:solidFill>
                  <a:srgbClr val="EF9D27"/>
                </a:solidFill>
                <a:latin typeface="Candara" panose="020E0502030303020204" pitchFamily="34" charset="0"/>
              </a:rPr>
              <a:t>LOREM IPSUM DOLOR</a:t>
            </a:r>
            <a:endParaRPr lang="en-US" sz="1300" dirty="0">
              <a:solidFill>
                <a:srgbClr val="EF9D27"/>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6" name="TextBox 15">
            <a:extLst>
              <a:ext uri="{FF2B5EF4-FFF2-40B4-BE49-F238E27FC236}">
                <a16:creationId xmlns:a16="http://schemas.microsoft.com/office/drawing/2014/main" id="{0B320892-C0D8-4683-A6F7-620D6D51F336}"/>
              </a:ext>
            </a:extLst>
          </p:cNvPr>
          <p:cNvSpPr txBox="1"/>
          <p:nvPr/>
        </p:nvSpPr>
        <p:spPr>
          <a:xfrm>
            <a:off x="4658407" y="5350307"/>
            <a:ext cx="4754880" cy="947952"/>
          </a:xfrm>
          <a:prstGeom prst="rect">
            <a:avLst/>
          </a:prstGeom>
          <a:noFill/>
        </p:spPr>
        <p:txBody>
          <a:bodyPr wrap="square" rtlCol="0">
            <a:spAutoFit/>
          </a:bodyPr>
          <a:lstStyle/>
          <a:p>
            <a:pPr defTabSz="1219170">
              <a:spcBef>
                <a:spcPct val="20000"/>
              </a:spcBef>
              <a:defRPr/>
            </a:pPr>
            <a:r>
              <a:rPr lang="en-US" sz="1400" b="1" dirty="0">
                <a:solidFill>
                  <a:srgbClr val="D34132"/>
                </a:solidFill>
                <a:latin typeface="Candara" panose="020E0502030303020204" pitchFamily="34" charset="0"/>
              </a:rPr>
              <a:t>LOREM IPSUM DOLOR</a:t>
            </a:r>
            <a:endParaRPr lang="en-US" sz="1300" dirty="0">
              <a:solidFill>
                <a:srgbClr val="D34132"/>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7" name="TextBox 16">
            <a:extLst>
              <a:ext uri="{FF2B5EF4-FFF2-40B4-BE49-F238E27FC236}">
                <a16:creationId xmlns:a16="http://schemas.microsoft.com/office/drawing/2014/main" id="{9BA393DF-571A-4838-84DD-391F828A8A5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347621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fltVal val="0"/>
                                          </p:val>
                                        </p:tav>
                                        <p:tav tm="100000">
                                          <p:val>
                                            <p:strVal val="#ppt_w"/>
                                          </p:val>
                                        </p:tav>
                                      </p:tavLst>
                                    </p:anim>
                                    <p:anim calcmode="lin" valueType="num">
                                      <p:cBhvr>
                                        <p:cTn id="29" dur="500" fill="hold"/>
                                        <p:tgtEl>
                                          <p:spTgt spid="10"/>
                                        </p:tgtEl>
                                        <p:attrNameLst>
                                          <p:attrName>ppt_h</p:attrName>
                                        </p:attrNameLst>
                                      </p:cBhvr>
                                      <p:tavLst>
                                        <p:tav tm="0">
                                          <p:val>
                                            <p:fltVal val="0"/>
                                          </p:val>
                                        </p:tav>
                                        <p:tav tm="100000">
                                          <p:val>
                                            <p:strVal val="#ppt_h"/>
                                          </p:val>
                                        </p:tav>
                                      </p:tavLst>
                                    </p:anim>
                                    <p:animEffect transition="in" filter="fade">
                                      <p:cBhvr>
                                        <p:cTn id="30" dur="500"/>
                                        <p:tgtEl>
                                          <p:spTgt spid="10"/>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p:cTn id="40" dur="500" fill="hold"/>
                                        <p:tgtEl>
                                          <p:spTgt spid="11"/>
                                        </p:tgtEl>
                                        <p:attrNameLst>
                                          <p:attrName>ppt_w</p:attrName>
                                        </p:attrNameLst>
                                      </p:cBhvr>
                                      <p:tavLst>
                                        <p:tav tm="0">
                                          <p:val>
                                            <p:fltVal val="0"/>
                                          </p:val>
                                        </p:tav>
                                        <p:tav tm="100000">
                                          <p:val>
                                            <p:strVal val="#ppt_w"/>
                                          </p:val>
                                        </p:tav>
                                      </p:tavLst>
                                    </p:anim>
                                    <p:anim calcmode="lin" valueType="num">
                                      <p:cBhvr>
                                        <p:cTn id="41" dur="500" fill="hold"/>
                                        <p:tgtEl>
                                          <p:spTgt spid="11"/>
                                        </p:tgtEl>
                                        <p:attrNameLst>
                                          <p:attrName>ppt_h</p:attrName>
                                        </p:attrNameLst>
                                      </p:cBhvr>
                                      <p:tavLst>
                                        <p:tav tm="0">
                                          <p:val>
                                            <p:fltVal val="0"/>
                                          </p:val>
                                        </p:tav>
                                        <p:tav tm="100000">
                                          <p:val>
                                            <p:strVal val="#ppt_h"/>
                                          </p:val>
                                        </p:tav>
                                      </p:tavLst>
                                    </p:anim>
                                    <p:animEffect transition="in" filter="fade">
                                      <p:cBhvr>
                                        <p:cTn id="42" dur="500"/>
                                        <p:tgtEl>
                                          <p:spTgt spid="11"/>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fade">
                                      <p:cBhvr>
                                        <p:cTn id="46" dur="1000"/>
                                        <p:tgtEl>
                                          <p:spTgt spid="15"/>
                                        </p:tgtEl>
                                      </p:cBhvr>
                                    </p:animEffect>
                                    <p:anim calcmode="lin" valueType="num">
                                      <p:cBhvr>
                                        <p:cTn id="47" dur="1000" fill="hold"/>
                                        <p:tgtEl>
                                          <p:spTgt spid="15"/>
                                        </p:tgtEl>
                                        <p:attrNameLst>
                                          <p:attrName>ppt_x</p:attrName>
                                        </p:attrNameLst>
                                      </p:cBhvr>
                                      <p:tavLst>
                                        <p:tav tm="0">
                                          <p:val>
                                            <p:strVal val="#ppt_x"/>
                                          </p:val>
                                        </p:tav>
                                        <p:tav tm="100000">
                                          <p:val>
                                            <p:strVal val="#ppt_x"/>
                                          </p:val>
                                        </p:tav>
                                      </p:tavLst>
                                    </p:anim>
                                    <p:anim calcmode="lin" valueType="num">
                                      <p:cBhvr>
                                        <p:cTn id="48" dur="1000" fill="hold"/>
                                        <p:tgtEl>
                                          <p:spTgt spid="15"/>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p:cTn id="52" dur="500" fill="hold"/>
                                        <p:tgtEl>
                                          <p:spTgt spid="12"/>
                                        </p:tgtEl>
                                        <p:attrNameLst>
                                          <p:attrName>ppt_w</p:attrName>
                                        </p:attrNameLst>
                                      </p:cBhvr>
                                      <p:tavLst>
                                        <p:tav tm="0">
                                          <p:val>
                                            <p:fltVal val="0"/>
                                          </p:val>
                                        </p:tav>
                                        <p:tav tm="100000">
                                          <p:val>
                                            <p:strVal val="#ppt_w"/>
                                          </p:val>
                                        </p:tav>
                                      </p:tavLst>
                                    </p:anim>
                                    <p:anim calcmode="lin" valueType="num">
                                      <p:cBhvr>
                                        <p:cTn id="53" dur="500" fill="hold"/>
                                        <p:tgtEl>
                                          <p:spTgt spid="12"/>
                                        </p:tgtEl>
                                        <p:attrNameLst>
                                          <p:attrName>ppt_h</p:attrName>
                                        </p:attrNameLst>
                                      </p:cBhvr>
                                      <p:tavLst>
                                        <p:tav tm="0">
                                          <p:val>
                                            <p:fltVal val="0"/>
                                          </p:val>
                                        </p:tav>
                                        <p:tav tm="100000">
                                          <p:val>
                                            <p:strVal val="#ppt_h"/>
                                          </p:val>
                                        </p:tav>
                                      </p:tavLst>
                                    </p:anim>
                                    <p:animEffect transition="in" filter="fade">
                                      <p:cBhvr>
                                        <p:cTn id="54" dur="500"/>
                                        <p:tgtEl>
                                          <p:spTgt spid="1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fade">
                                      <p:cBhvr>
                                        <p:cTn id="58" dur="1000"/>
                                        <p:tgtEl>
                                          <p:spTgt spid="16"/>
                                        </p:tgtEl>
                                      </p:cBhvr>
                                    </p:animEffect>
                                    <p:anim calcmode="lin" valueType="num">
                                      <p:cBhvr>
                                        <p:cTn id="59" dur="1000" fill="hold"/>
                                        <p:tgtEl>
                                          <p:spTgt spid="16"/>
                                        </p:tgtEl>
                                        <p:attrNameLst>
                                          <p:attrName>ppt_x</p:attrName>
                                        </p:attrNameLst>
                                      </p:cBhvr>
                                      <p:tavLst>
                                        <p:tav tm="0">
                                          <p:val>
                                            <p:strVal val="#ppt_x"/>
                                          </p:val>
                                        </p:tav>
                                        <p:tav tm="100000">
                                          <p:val>
                                            <p:strVal val="#ppt_x"/>
                                          </p:val>
                                        </p:tav>
                                      </p:tavLst>
                                    </p:anim>
                                    <p:anim calcmode="lin" valueType="num">
                                      <p:cBhvr>
                                        <p:cTn id="60"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1" grpId="0" animBg="1"/>
      <p:bldP spid="12" grpId="0" animBg="1"/>
      <p:bldP spid="13" grpId="0"/>
      <p:bldP spid="14" grpId="0"/>
      <p:bldP spid="15" grpId="0"/>
      <p:bldP spid="16" grpId="0"/>
      <p:bldP spid="1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rgbClr val="4C4F54"/>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504707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EF9D27"/>
                </a:solidFill>
                <a:latin typeface="Candara" panose="020E0502030303020204" pitchFamily="34" charset="0"/>
              </a:rPr>
              <a:t>LOREM IPSUM</a:t>
            </a:r>
            <a:endParaRPr lang="en-US" sz="2400" dirty="0">
              <a:solidFill>
                <a:srgbClr val="EF9D27"/>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C4F54"/>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373957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D825E340-466D-41EA-A619-AEA91D0A8A55}"/>
              </a:ext>
            </a:extLst>
          </p:cNvPr>
          <p:cNvSpPr txBox="1"/>
          <p:nvPr/>
        </p:nvSpPr>
        <p:spPr>
          <a:xfrm>
            <a:off x="1319298" y="505568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34738D"/>
                </a:solidFill>
                <a:latin typeface="Candara" panose="020E0502030303020204" pitchFamily="34" charset="0"/>
              </a:rPr>
              <a:t>LOREM</a:t>
            </a:r>
            <a:r>
              <a:rPr lang="en-US" sz="1300" b="1" dirty="0">
                <a:solidFill>
                  <a:srgbClr val="34738D"/>
                </a:solidFill>
                <a:latin typeface="Candara" panose="020E0502030303020204" pitchFamily="34" charset="0"/>
              </a:rPr>
              <a:t> IPSUM</a:t>
            </a:r>
            <a:endParaRPr lang="en-US" sz="1300" dirty="0">
              <a:solidFill>
                <a:srgbClr val="34738D"/>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14" name="Group 13">
            <a:extLst>
              <a:ext uri="{FF2B5EF4-FFF2-40B4-BE49-F238E27FC236}">
                <a16:creationId xmlns:a16="http://schemas.microsoft.com/office/drawing/2014/main" id="{63918DD8-A975-4201-A207-106602DE972C}"/>
              </a:ext>
            </a:extLst>
          </p:cNvPr>
          <p:cNvGrpSpPr/>
          <p:nvPr/>
        </p:nvGrpSpPr>
        <p:grpSpPr>
          <a:xfrm>
            <a:off x="1524000" y="2077003"/>
            <a:ext cx="1295402" cy="2590800"/>
            <a:chOff x="1524000" y="2077003"/>
            <a:chExt cx="1295402" cy="2590800"/>
          </a:xfrm>
        </p:grpSpPr>
        <p:sp>
          <p:nvSpPr>
            <p:cNvPr id="7" name="Freeform: Shape 6">
              <a:extLst>
                <a:ext uri="{FF2B5EF4-FFF2-40B4-BE49-F238E27FC236}">
                  <a16:creationId xmlns:a16="http://schemas.microsoft.com/office/drawing/2014/main" id="{12D23093-694C-457B-8D9F-76F2779E89A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34738D"/>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C79ACA2B-2ACE-4FC3-ABBC-B6C922A92EE3}"/>
                </a:ext>
              </a:extLst>
            </p:cNvPr>
            <p:cNvSpPr/>
            <p:nvPr/>
          </p:nvSpPr>
          <p:spPr>
            <a:xfrm>
              <a:off x="1676400" y="2209800"/>
              <a:ext cx="990600" cy="762000"/>
            </a:xfrm>
            <a:prstGeom prst="rect">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D4C59BF2-CD27-45B0-9D5B-D0F39F306C6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5" name="TextBox 14">
            <a:extLst>
              <a:ext uri="{FF2B5EF4-FFF2-40B4-BE49-F238E27FC236}">
                <a16:creationId xmlns:a16="http://schemas.microsoft.com/office/drawing/2014/main" id="{0C39A8B0-96A7-4302-930F-E7D628AF9A8C}"/>
              </a:ext>
            </a:extLst>
          </p:cNvPr>
          <p:cNvSpPr txBox="1"/>
          <p:nvPr/>
        </p:nvSpPr>
        <p:spPr>
          <a:xfrm>
            <a:off x="3139371" y="4323803"/>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189A80"/>
                </a:solidFill>
                <a:latin typeface="Candara" panose="020E0502030303020204" pitchFamily="34" charset="0"/>
              </a:rPr>
              <a:t>LOREM</a:t>
            </a:r>
            <a:r>
              <a:rPr lang="en-US" sz="1300" b="1" dirty="0">
                <a:solidFill>
                  <a:srgbClr val="189A80"/>
                </a:solidFill>
                <a:latin typeface="Candara" panose="020E0502030303020204" pitchFamily="34" charset="0"/>
              </a:rPr>
              <a:t> IPSUM</a:t>
            </a:r>
            <a:endParaRPr lang="en-US" sz="1300" dirty="0">
              <a:solidFill>
                <a:srgbClr val="189A80"/>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16" name="Group 15">
            <a:extLst>
              <a:ext uri="{FF2B5EF4-FFF2-40B4-BE49-F238E27FC236}">
                <a16:creationId xmlns:a16="http://schemas.microsoft.com/office/drawing/2014/main" id="{03EB74E2-0FAC-4348-BEBB-489FAE3F3848}"/>
              </a:ext>
            </a:extLst>
          </p:cNvPr>
          <p:cNvGrpSpPr/>
          <p:nvPr/>
        </p:nvGrpSpPr>
        <p:grpSpPr>
          <a:xfrm>
            <a:off x="3344073" y="1345119"/>
            <a:ext cx="1295402" cy="2590800"/>
            <a:chOff x="1524000" y="2077003"/>
            <a:chExt cx="1295402" cy="2590800"/>
          </a:xfrm>
        </p:grpSpPr>
        <p:sp>
          <p:nvSpPr>
            <p:cNvPr id="17" name="Freeform: Shape 16">
              <a:extLst>
                <a:ext uri="{FF2B5EF4-FFF2-40B4-BE49-F238E27FC236}">
                  <a16:creationId xmlns:a16="http://schemas.microsoft.com/office/drawing/2014/main" id="{29B0A684-239E-4A75-A8C4-4DAD59D1FE12}"/>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189A80"/>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8CF81EF2-A9E4-497B-A292-DD88640BBF1A}"/>
                </a:ext>
              </a:extLst>
            </p:cNvPr>
            <p:cNvSpPr/>
            <p:nvPr/>
          </p:nvSpPr>
          <p:spPr>
            <a:xfrm>
              <a:off x="1676400" y="2209800"/>
              <a:ext cx="990600" cy="762000"/>
            </a:xfrm>
            <a:prstGeom prst="rect">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7778BBD-DC6D-4CCA-8F4D-883EF7326E85}"/>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0" name="TextBox 19">
            <a:extLst>
              <a:ext uri="{FF2B5EF4-FFF2-40B4-BE49-F238E27FC236}">
                <a16:creationId xmlns:a16="http://schemas.microsoft.com/office/drawing/2014/main" id="{02FF8754-A798-4BFD-93A6-6D35CC788D6E}"/>
              </a:ext>
            </a:extLst>
          </p:cNvPr>
          <p:cNvSpPr txBox="1"/>
          <p:nvPr/>
        </p:nvSpPr>
        <p:spPr>
          <a:xfrm>
            <a:off x="5150092" y="548557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EF9D27"/>
                </a:solidFill>
                <a:latin typeface="Candara" panose="020E0502030303020204" pitchFamily="34" charset="0"/>
              </a:rPr>
              <a:t>LOREM</a:t>
            </a:r>
            <a:r>
              <a:rPr lang="en-US" sz="1300" b="1" dirty="0">
                <a:solidFill>
                  <a:srgbClr val="EF9D27"/>
                </a:solidFill>
                <a:latin typeface="Candara" panose="020E0502030303020204" pitchFamily="34" charset="0"/>
              </a:rPr>
              <a:t> IPSUM</a:t>
            </a:r>
            <a:endParaRPr lang="en-US" sz="1300" dirty="0">
              <a:solidFill>
                <a:srgbClr val="EF9D27"/>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21" name="Group 20">
            <a:extLst>
              <a:ext uri="{FF2B5EF4-FFF2-40B4-BE49-F238E27FC236}">
                <a16:creationId xmlns:a16="http://schemas.microsoft.com/office/drawing/2014/main" id="{77875EED-A56D-49E7-A653-3520376D3773}"/>
              </a:ext>
            </a:extLst>
          </p:cNvPr>
          <p:cNvGrpSpPr/>
          <p:nvPr/>
        </p:nvGrpSpPr>
        <p:grpSpPr>
          <a:xfrm>
            <a:off x="5354794" y="2506893"/>
            <a:ext cx="1295402" cy="2590800"/>
            <a:chOff x="1524000" y="2077003"/>
            <a:chExt cx="1295402" cy="2590800"/>
          </a:xfrm>
        </p:grpSpPr>
        <p:sp>
          <p:nvSpPr>
            <p:cNvPr id="22" name="Freeform: Shape 21">
              <a:extLst>
                <a:ext uri="{FF2B5EF4-FFF2-40B4-BE49-F238E27FC236}">
                  <a16:creationId xmlns:a16="http://schemas.microsoft.com/office/drawing/2014/main" id="{EC6197CF-BC01-47D4-A638-6E531B459F4D}"/>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EF9D27"/>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AE9B3A3C-8B9C-4A5D-8CA9-BF781ECB73BA}"/>
                </a:ext>
              </a:extLst>
            </p:cNvPr>
            <p:cNvSpPr/>
            <p:nvPr/>
          </p:nvSpPr>
          <p:spPr>
            <a:xfrm>
              <a:off x="1676400" y="2209800"/>
              <a:ext cx="990600" cy="762000"/>
            </a:xfrm>
            <a:prstGeom prst="rect">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105D14B6-C498-4882-BFEB-E36A0C8256B3}"/>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5" name="TextBox 24">
            <a:extLst>
              <a:ext uri="{FF2B5EF4-FFF2-40B4-BE49-F238E27FC236}">
                <a16:creationId xmlns:a16="http://schemas.microsoft.com/office/drawing/2014/main" id="{31B15349-1177-464A-AF44-32A1F23D6E7E}"/>
              </a:ext>
            </a:extLst>
          </p:cNvPr>
          <p:cNvSpPr txBox="1"/>
          <p:nvPr/>
        </p:nvSpPr>
        <p:spPr>
          <a:xfrm>
            <a:off x="7133040" y="45788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D34132"/>
                </a:solidFill>
                <a:latin typeface="Candara" panose="020E0502030303020204" pitchFamily="34" charset="0"/>
              </a:rPr>
              <a:t>LOREM</a:t>
            </a:r>
            <a:r>
              <a:rPr lang="en-US" sz="1300" b="1" dirty="0">
                <a:solidFill>
                  <a:srgbClr val="D34132"/>
                </a:solidFill>
                <a:latin typeface="Candara" panose="020E0502030303020204" pitchFamily="34" charset="0"/>
              </a:rPr>
              <a:t> IPSUM</a:t>
            </a:r>
            <a:endParaRPr lang="en-US" sz="1300" dirty="0">
              <a:solidFill>
                <a:srgbClr val="D34132"/>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26" name="Group 25">
            <a:extLst>
              <a:ext uri="{FF2B5EF4-FFF2-40B4-BE49-F238E27FC236}">
                <a16:creationId xmlns:a16="http://schemas.microsoft.com/office/drawing/2014/main" id="{EF4F8D95-DF5B-4E64-A23E-A3B17F925A6D}"/>
              </a:ext>
            </a:extLst>
          </p:cNvPr>
          <p:cNvGrpSpPr/>
          <p:nvPr/>
        </p:nvGrpSpPr>
        <p:grpSpPr>
          <a:xfrm>
            <a:off x="7337742" y="1600200"/>
            <a:ext cx="1295402" cy="2590800"/>
            <a:chOff x="1524000" y="2077003"/>
            <a:chExt cx="1295402" cy="2590800"/>
          </a:xfrm>
        </p:grpSpPr>
        <p:sp>
          <p:nvSpPr>
            <p:cNvPr id="27" name="Freeform: Shape 26">
              <a:extLst>
                <a:ext uri="{FF2B5EF4-FFF2-40B4-BE49-F238E27FC236}">
                  <a16:creationId xmlns:a16="http://schemas.microsoft.com/office/drawing/2014/main" id="{8A2808AB-B76E-406F-BC02-54A5A3E32E0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D34132"/>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95AFC693-BB27-4557-8EF8-D47DEC947BEC}"/>
                </a:ext>
              </a:extLst>
            </p:cNvPr>
            <p:cNvSpPr/>
            <p:nvPr/>
          </p:nvSpPr>
          <p:spPr>
            <a:xfrm>
              <a:off x="1676400" y="2209800"/>
              <a:ext cx="990600" cy="762000"/>
            </a:xfrm>
            <a:prstGeom prst="rect">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45F31D95-98F8-4FB9-BBAA-DB69E734584E}"/>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30" name="TextBox 29">
            <a:extLst>
              <a:ext uri="{FF2B5EF4-FFF2-40B4-BE49-F238E27FC236}">
                <a16:creationId xmlns:a16="http://schemas.microsoft.com/office/drawing/2014/main" id="{4540C141-B525-4488-8BB3-EDB7CBFDEB95}"/>
              </a:ext>
            </a:extLst>
          </p:cNvPr>
          <p:cNvSpPr txBox="1"/>
          <p:nvPr/>
        </p:nvSpPr>
        <p:spPr>
          <a:xfrm>
            <a:off x="9171702" y="48836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564267"/>
                </a:solidFill>
                <a:latin typeface="Candara" panose="020E0502030303020204" pitchFamily="34" charset="0"/>
              </a:rPr>
              <a:t>LOREM</a:t>
            </a:r>
            <a:r>
              <a:rPr lang="en-US" sz="1300" b="1" dirty="0">
                <a:solidFill>
                  <a:srgbClr val="564267"/>
                </a:solidFill>
                <a:latin typeface="Candara" panose="020E0502030303020204" pitchFamily="34" charset="0"/>
              </a:rPr>
              <a:t> IPSUM</a:t>
            </a:r>
            <a:endParaRPr lang="en-US" sz="1300" dirty="0">
              <a:solidFill>
                <a:srgbClr val="564267"/>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31" name="Group 30">
            <a:extLst>
              <a:ext uri="{FF2B5EF4-FFF2-40B4-BE49-F238E27FC236}">
                <a16:creationId xmlns:a16="http://schemas.microsoft.com/office/drawing/2014/main" id="{1CD1929E-19DB-4A70-944D-40CF4C48CDC5}"/>
              </a:ext>
            </a:extLst>
          </p:cNvPr>
          <p:cNvGrpSpPr/>
          <p:nvPr/>
        </p:nvGrpSpPr>
        <p:grpSpPr>
          <a:xfrm>
            <a:off x="9376404" y="1905000"/>
            <a:ext cx="1295402" cy="2590800"/>
            <a:chOff x="1524000" y="2077003"/>
            <a:chExt cx="1295402" cy="2590800"/>
          </a:xfrm>
        </p:grpSpPr>
        <p:sp>
          <p:nvSpPr>
            <p:cNvPr id="32" name="Freeform: Shape 31">
              <a:extLst>
                <a:ext uri="{FF2B5EF4-FFF2-40B4-BE49-F238E27FC236}">
                  <a16:creationId xmlns:a16="http://schemas.microsoft.com/office/drawing/2014/main" id="{2D31673F-DA29-4CBD-9EA6-909D36D9D0E8}"/>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564267"/>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D236E4D2-1986-438C-9A69-98142E3A3DEE}"/>
                </a:ext>
              </a:extLst>
            </p:cNvPr>
            <p:cNvSpPr/>
            <p:nvPr/>
          </p:nvSpPr>
          <p:spPr>
            <a:xfrm>
              <a:off x="1676400" y="2209800"/>
              <a:ext cx="990600" cy="762000"/>
            </a:xfrm>
            <a:prstGeom prst="rect">
              <a:avLst/>
            </a:prstGeom>
            <a:blipFill>
              <a:blip r:embed="rId7"/>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9D48746D-8F57-49AD-8BCB-C4DCF5CB7C7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0" name="Freeform: Shape 9">
            <a:extLst>
              <a:ext uri="{FF2B5EF4-FFF2-40B4-BE49-F238E27FC236}">
                <a16:creationId xmlns:a16="http://schemas.microsoft.com/office/drawing/2014/main" id="{72973A4C-561C-42FB-93FB-E9A7D2D9FFA6}"/>
              </a:ext>
            </a:extLst>
          </p:cNvPr>
          <p:cNvSpPr/>
          <p:nvPr/>
        </p:nvSpPr>
        <p:spPr>
          <a:xfrm>
            <a:off x="990600" y="3964333"/>
            <a:ext cx="10219764" cy="1293467"/>
          </a:xfrm>
          <a:custGeom>
            <a:avLst/>
            <a:gdLst>
              <a:gd name="connsiteX0" fmla="*/ 0 w 10219764"/>
              <a:gd name="connsiteY0" fmla="*/ 0 h 1293467"/>
              <a:gd name="connsiteX1" fmla="*/ 1183341 w 10219764"/>
              <a:gd name="connsiteY1" fmla="*/ 903643 h 1293467"/>
              <a:gd name="connsiteX2" fmla="*/ 3065929 w 10219764"/>
              <a:gd name="connsiteY2" fmla="*/ 107577 h 1293467"/>
              <a:gd name="connsiteX3" fmla="*/ 4948517 w 10219764"/>
              <a:gd name="connsiteY3" fmla="*/ 1290918 h 1293467"/>
              <a:gd name="connsiteX4" fmla="*/ 6874136 w 10219764"/>
              <a:gd name="connsiteY4" fmla="*/ 430306 h 1293467"/>
              <a:gd name="connsiteX5" fmla="*/ 8702936 w 10219764"/>
              <a:gd name="connsiteY5" fmla="*/ 688490 h 1293467"/>
              <a:gd name="connsiteX6" fmla="*/ 10219764 w 10219764"/>
              <a:gd name="connsiteY6" fmla="*/ 451821 h 129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19764" h="1293467">
                <a:moveTo>
                  <a:pt x="0" y="0"/>
                </a:moveTo>
                <a:cubicBezTo>
                  <a:pt x="336176" y="442857"/>
                  <a:pt x="672353" y="885714"/>
                  <a:pt x="1183341" y="903643"/>
                </a:cubicBezTo>
                <a:cubicBezTo>
                  <a:pt x="1694329" y="921572"/>
                  <a:pt x="2438400" y="43031"/>
                  <a:pt x="3065929" y="107577"/>
                </a:cubicBezTo>
                <a:cubicBezTo>
                  <a:pt x="3693458" y="172123"/>
                  <a:pt x="4313816" y="1237130"/>
                  <a:pt x="4948517" y="1290918"/>
                </a:cubicBezTo>
                <a:cubicBezTo>
                  <a:pt x="5583218" y="1344706"/>
                  <a:pt x="6248400" y="530711"/>
                  <a:pt x="6874136" y="430306"/>
                </a:cubicBezTo>
                <a:cubicBezTo>
                  <a:pt x="7499873" y="329901"/>
                  <a:pt x="8145331" y="684904"/>
                  <a:pt x="8702936" y="688490"/>
                </a:cubicBezTo>
                <a:cubicBezTo>
                  <a:pt x="9260541" y="692076"/>
                  <a:pt x="9914964" y="548640"/>
                  <a:pt x="10219764" y="451821"/>
                </a:cubicBezTo>
              </a:path>
            </a:pathLst>
          </a:custGeom>
          <a:noFill/>
          <a:ln w="50800">
            <a:solidFill>
              <a:schemeClr val="bg2">
                <a:lumMod val="10000"/>
              </a:schemeClr>
            </a:solidFill>
            <a:headEnd type="oval"/>
            <a:tailEnd type="ova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8521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1000"/>
                                        <p:tgtEl>
                                          <p:spTgt spid="10"/>
                                        </p:tgtEl>
                                      </p:cBhvr>
                                    </p:animEffect>
                                  </p:childTnLst>
                                </p:cTn>
                              </p:par>
                            </p:childTnLst>
                          </p:cTn>
                        </p:par>
                        <p:par>
                          <p:cTn id="12" fill="hold">
                            <p:stCondLst>
                              <p:cond delay="1500"/>
                            </p:stCondLst>
                            <p:childTnLst>
                              <p:par>
                                <p:cTn id="13" presetID="47" presetClass="entr" presetSubtype="0"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1000"/>
                                        <p:tgtEl>
                                          <p:spTgt spid="14"/>
                                        </p:tgtEl>
                                      </p:cBhvr>
                                    </p:animEffect>
                                    <p:anim calcmode="lin" valueType="num">
                                      <p:cBhvr>
                                        <p:cTn id="16" dur="1000" fill="hold"/>
                                        <p:tgtEl>
                                          <p:spTgt spid="14"/>
                                        </p:tgtEl>
                                        <p:attrNameLst>
                                          <p:attrName>ppt_x</p:attrName>
                                        </p:attrNameLst>
                                      </p:cBhvr>
                                      <p:tavLst>
                                        <p:tav tm="0">
                                          <p:val>
                                            <p:strVal val="#ppt_x"/>
                                          </p:val>
                                        </p:tav>
                                        <p:tav tm="100000">
                                          <p:val>
                                            <p:strVal val="#ppt_x"/>
                                          </p:val>
                                        </p:tav>
                                      </p:tavLst>
                                    </p:anim>
                                    <p:anim calcmode="lin" valueType="num">
                                      <p:cBhvr>
                                        <p:cTn id="17" dur="1000" fill="hold"/>
                                        <p:tgtEl>
                                          <p:spTgt spid="14"/>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7" presetClass="entr" presetSubtype="0" fill="hold"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1000"/>
                                        <p:tgtEl>
                                          <p:spTgt spid="16"/>
                                        </p:tgtEl>
                                      </p:cBhvr>
                                    </p:animEffect>
                                    <p:anim calcmode="lin" valueType="num">
                                      <p:cBhvr>
                                        <p:cTn id="28" dur="1000" fill="hold"/>
                                        <p:tgtEl>
                                          <p:spTgt spid="16"/>
                                        </p:tgtEl>
                                        <p:attrNameLst>
                                          <p:attrName>ppt_x</p:attrName>
                                        </p:attrNameLst>
                                      </p:cBhvr>
                                      <p:tavLst>
                                        <p:tav tm="0">
                                          <p:val>
                                            <p:strVal val="#ppt_x"/>
                                          </p:val>
                                        </p:tav>
                                        <p:tav tm="100000">
                                          <p:val>
                                            <p:strVal val="#ppt_x"/>
                                          </p:val>
                                        </p:tav>
                                      </p:tavLst>
                                    </p:anim>
                                    <p:anim calcmode="lin" valueType="num">
                                      <p:cBhvr>
                                        <p:cTn id="29" dur="1000" fill="hold"/>
                                        <p:tgtEl>
                                          <p:spTgt spid="16"/>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7" presetClass="entr" presetSubtype="0" fill="hold" nodeType="after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42"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7500"/>
                            </p:stCondLst>
                            <p:childTnLst>
                              <p:par>
                                <p:cTn id="49" presetID="47" presetClass="entr" presetSubtype="0" fill="hold"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fade">
                                      <p:cBhvr>
                                        <p:cTn id="51" dur="1000"/>
                                        <p:tgtEl>
                                          <p:spTgt spid="26"/>
                                        </p:tgtEl>
                                      </p:cBhvr>
                                    </p:animEffect>
                                    <p:anim calcmode="lin" valueType="num">
                                      <p:cBhvr>
                                        <p:cTn id="52" dur="1000" fill="hold"/>
                                        <p:tgtEl>
                                          <p:spTgt spid="26"/>
                                        </p:tgtEl>
                                        <p:attrNameLst>
                                          <p:attrName>ppt_x</p:attrName>
                                        </p:attrNameLst>
                                      </p:cBhvr>
                                      <p:tavLst>
                                        <p:tav tm="0">
                                          <p:val>
                                            <p:strVal val="#ppt_x"/>
                                          </p:val>
                                        </p:tav>
                                        <p:tav tm="100000">
                                          <p:val>
                                            <p:strVal val="#ppt_x"/>
                                          </p:val>
                                        </p:tav>
                                      </p:tavLst>
                                    </p:anim>
                                    <p:anim calcmode="lin" valueType="num">
                                      <p:cBhvr>
                                        <p:cTn id="53" dur="1000" fill="hold"/>
                                        <p:tgtEl>
                                          <p:spTgt spid="26"/>
                                        </p:tgtEl>
                                        <p:attrNameLst>
                                          <p:attrName>ppt_y</p:attrName>
                                        </p:attrNameLst>
                                      </p:cBhvr>
                                      <p:tavLst>
                                        <p:tav tm="0">
                                          <p:val>
                                            <p:strVal val="#ppt_y-.1"/>
                                          </p:val>
                                        </p:tav>
                                        <p:tav tm="100000">
                                          <p:val>
                                            <p:strVal val="#ppt_y"/>
                                          </p:val>
                                        </p:tav>
                                      </p:tavLst>
                                    </p:anim>
                                  </p:childTnLst>
                                </p:cTn>
                              </p:par>
                            </p:childTnLst>
                          </p:cTn>
                        </p:par>
                        <p:par>
                          <p:cTn id="54" fill="hold">
                            <p:stCondLst>
                              <p:cond delay="8500"/>
                            </p:stCondLst>
                            <p:childTnLst>
                              <p:par>
                                <p:cTn id="55" presetID="42" presetClass="entr" presetSubtype="0"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fade">
                                      <p:cBhvr>
                                        <p:cTn id="57" dur="1000"/>
                                        <p:tgtEl>
                                          <p:spTgt spid="25"/>
                                        </p:tgtEl>
                                      </p:cBhvr>
                                    </p:animEffect>
                                    <p:anim calcmode="lin" valueType="num">
                                      <p:cBhvr>
                                        <p:cTn id="58" dur="1000" fill="hold"/>
                                        <p:tgtEl>
                                          <p:spTgt spid="25"/>
                                        </p:tgtEl>
                                        <p:attrNameLst>
                                          <p:attrName>ppt_x</p:attrName>
                                        </p:attrNameLst>
                                      </p:cBhvr>
                                      <p:tavLst>
                                        <p:tav tm="0">
                                          <p:val>
                                            <p:strVal val="#ppt_x"/>
                                          </p:val>
                                        </p:tav>
                                        <p:tav tm="100000">
                                          <p:val>
                                            <p:strVal val="#ppt_x"/>
                                          </p:val>
                                        </p:tav>
                                      </p:tavLst>
                                    </p:anim>
                                    <p:anim calcmode="lin" valueType="num">
                                      <p:cBhvr>
                                        <p:cTn id="59" dur="1000" fill="hold"/>
                                        <p:tgtEl>
                                          <p:spTgt spid="25"/>
                                        </p:tgtEl>
                                        <p:attrNameLst>
                                          <p:attrName>ppt_y</p:attrName>
                                        </p:attrNameLst>
                                      </p:cBhvr>
                                      <p:tavLst>
                                        <p:tav tm="0">
                                          <p:val>
                                            <p:strVal val="#ppt_y+.1"/>
                                          </p:val>
                                        </p:tav>
                                        <p:tav tm="100000">
                                          <p:val>
                                            <p:strVal val="#ppt_y"/>
                                          </p:val>
                                        </p:tav>
                                      </p:tavLst>
                                    </p:anim>
                                  </p:childTnLst>
                                </p:cTn>
                              </p:par>
                            </p:childTnLst>
                          </p:cTn>
                        </p:par>
                        <p:par>
                          <p:cTn id="60" fill="hold">
                            <p:stCondLst>
                              <p:cond delay="9500"/>
                            </p:stCondLst>
                            <p:childTnLst>
                              <p:par>
                                <p:cTn id="61" presetID="47" presetClass="entr" presetSubtype="0" fill="hold" nodeType="afterEffect">
                                  <p:stCondLst>
                                    <p:cond delay="0"/>
                                  </p:stCondLst>
                                  <p:childTnLst>
                                    <p:set>
                                      <p:cBhvr>
                                        <p:cTn id="62" dur="1" fill="hold">
                                          <p:stCondLst>
                                            <p:cond delay="0"/>
                                          </p:stCondLst>
                                        </p:cTn>
                                        <p:tgtEl>
                                          <p:spTgt spid="31"/>
                                        </p:tgtEl>
                                        <p:attrNameLst>
                                          <p:attrName>style.visibility</p:attrName>
                                        </p:attrNameLst>
                                      </p:cBhvr>
                                      <p:to>
                                        <p:strVal val="visible"/>
                                      </p:to>
                                    </p:set>
                                    <p:animEffect transition="in" filter="fade">
                                      <p:cBhvr>
                                        <p:cTn id="63" dur="1000"/>
                                        <p:tgtEl>
                                          <p:spTgt spid="31"/>
                                        </p:tgtEl>
                                      </p:cBhvr>
                                    </p:animEffect>
                                    <p:anim calcmode="lin" valueType="num">
                                      <p:cBhvr>
                                        <p:cTn id="64" dur="1000" fill="hold"/>
                                        <p:tgtEl>
                                          <p:spTgt spid="31"/>
                                        </p:tgtEl>
                                        <p:attrNameLst>
                                          <p:attrName>ppt_x</p:attrName>
                                        </p:attrNameLst>
                                      </p:cBhvr>
                                      <p:tavLst>
                                        <p:tav tm="0">
                                          <p:val>
                                            <p:strVal val="#ppt_x"/>
                                          </p:val>
                                        </p:tav>
                                        <p:tav tm="100000">
                                          <p:val>
                                            <p:strVal val="#ppt_x"/>
                                          </p:val>
                                        </p:tav>
                                      </p:tavLst>
                                    </p:anim>
                                    <p:anim calcmode="lin" valueType="num">
                                      <p:cBhvr>
                                        <p:cTn id="65" dur="1000" fill="hold"/>
                                        <p:tgtEl>
                                          <p:spTgt spid="31"/>
                                        </p:tgtEl>
                                        <p:attrNameLst>
                                          <p:attrName>ppt_y</p:attrName>
                                        </p:attrNameLst>
                                      </p:cBhvr>
                                      <p:tavLst>
                                        <p:tav tm="0">
                                          <p:val>
                                            <p:strVal val="#ppt_y-.1"/>
                                          </p:val>
                                        </p:tav>
                                        <p:tav tm="100000">
                                          <p:val>
                                            <p:strVal val="#ppt_y"/>
                                          </p:val>
                                        </p:tav>
                                      </p:tavLst>
                                    </p:anim>
                                  </p:childTnLst>
                                </p:cTn>
                              </p:par>
                            </p:childTnLst>
                          </p:cTn>
                        </p:par>
                        <p:par>
                          <p:cTn id="66" fill="hold">
                            <p:stCondLst>
                              <p:cond delay="10500"/>
                            </p:stCondLst>
                            <p:childTnLst>
                              <p:par>
                                <p:cTn id="67" presetID="42" presetClass="entr" presetSubtype="0" fill="hold" grpId="0" nodeType="afterEffect">
                                  <p:stCondLst>
                                    <p:cond delay="0"/>
                                  </p:stCondLst>
                                  <p:childTnLst>
                                    <p:set>
                                      <p:cBhvr>
                                        <p:cTn id="68" dur="1" fill="hold">
                                          <p:stCondLst>
                                            <p:cond delay="0"/>
                                          </p:stCondLst>
                                        </p:cTn>
                                        <p:tgtEl>
                                          <p:spTgt spid="30"/>
                                        </p:tgtEl>
                                        <p:attrNameLst>
                                          <p:attrName>style.visibility</p:attrName>
                                        </p:attrNameLst>
                                      </p:cBhvr>
                                      <p:to>
                                        <p:strVal val="visible"/>
                                      </p:to>
                                    </p:set>
                                    <p:animEffect transition="in" filter="fade">
                                      <p:cBhvr>
                                        <p:cTn id="69" dur="1000"/>
                                        <p:tgtEl>
                                          <p:spTgt spid="30"/>
                                        </p:tgtEl>
                                      </p:cBhvr>
                                    </p:animEffect>
                                    <p:anim calcmode="lin" valueType="num">
                                      <p:cBhvr>
                                        <p:cTn id="70" dur="1000" fill="hold"/>
                                        <p:tgtEl>
                                          <p:spTgt spid="30"/>
                                        </p:tgtEl>
                                        <p:attrNameLst>
                                          <p:attrName>ppt_x</p:attrName>
                                        </p:attrNameLst>
                                      </p:cBhvr>
                                      <p:tavLst>
                                        <p:tav tm="0">
                                          <p:val>
                                            <p:strVal val="#ppt_x"/>
                                          </p:val>
                                        </p:tav>
                                        <p:tav tm="100000">
                                          <p:val>
                                            <p:strVal val="#ppt_x"/>
                                          </p:val>
                                        </p:tav>
                                      </p:tavLst>
                                    </p:anim>
                                    <p:anim calcmode="lin" valueType="num">
                                      <p:cBhvr>
                                        <p:cTn id="71"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5" grpId="0"/>
      <p:bldP spid="20" grpId="0"/>
      <p:bldP spid="25" grpId="0"/>
      <p:bldP spid="30" grpId="0"/>
      <p:bldP spid="1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A49189AD-7518-41FF-9F00-E35CF6D29A65}"/>
              </a:ext>
            </a:extLst>
          </p:cNvPr>
          <p:cNvSpPr>
            <a:spLocks noChangeAspect="1"/>
          </p:cNvSpPr>
          <p:nvPr/>
        </p:nvSpPr>
        <p:spPr>
          <a:xfrm>
            <a:off x="1056553" y="2360513"/>
            <a:ext cx="2468881"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E19EB1D-7148-4742-8158-19B02CD85753}"/>
              </a:ext>
            </a:extLst>
          </p:cNvPr>
          <p:cNvSpPr>
            <a:spLocks noChangeAspect="1"/>
          </p:cNvSpPr>
          <p:nvPr/>
        </p:nvSpPr>
        <p:spPr>
          <a:xfrm>
            <a:off x="1330873" y="2634833"/>
            <a:ext cx="1920240" cy="19202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FDF36C53-EBEC-4C98-AC22-0E28674AF42E}"/>
              </a:ext>
            </a:extLst>
          </p:cNvPr>
          <p:cNvGrpSpPr/>
          <p:nvPr/>
        </p:nvGrpSpPr>
        <p:grpSpPr>
          <a:xfrm rot="-60000">
            <a:off x="2359136" y="731620"/>
            <a:ext cx="1473533" cy="1580789"/>
            <a:chOff x="2352340" y="570024"/>
            <a:chExt cx="1473533" cy="1580789"/>
          </a:xfrm>
        </p:grpSpPr>
        <p:sp>
          <p:nvSpPr>
            <p:cNvPr id="18" name="Freeform: Shape 17">
              <a:extLst>
                <a:ext uri="{FF2B5EF4-FFF2-40B4-BE49-F238E27FC236}">
                  <a16:creationId xmlns:a16="http://schemas.microsoft.com/office/drawing/2014/main" id="{F9D0919E-69A7-41FB-9FD4-BCE8EBBC46F7}"/>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BBF1139-34BC-4B46-B71A-CA54B1D5F241}"/>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274A6D9B-DA5E-49A9-B4BB-642A21D5A7A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1" name="Group 20">
            <a:extLst>
              <a:ext uri="{FF2B5EF4-FFF2-40B4-BE49-F238E27FC236}">
                <a16:creationId xmlns:a16="http://schemas.microsoft.com/office/drawing/2014/main" id="{597D12D4-4081-43DD-AF90-74CA588D5AE8}"/>
              </a:ext>
            </a:extLst>
          </p:cNvPr>
          <p:cNvGrpSpPr/>
          <p:nvPr/>
        </p:nvGrpSpPr>
        <p:grpSpPr>
          <a:xfrm rot="2183121">
            <a:off x="3427136" y="1653598"/>
            <a:ext cx="1473533" cy="1580789"/>
            <a:chOff x="2352340" y="570024"/>
            <a:chExt cx="1473533" cy="1580789"/>
          </a:xfrm>
        </p:grpSpPr>
        <p:sp>
          <p:nvSpPr>
            <p:cNvPr id="22" name="Freeform: Shape 21">
              <a:extLst>
                <a:ext uri="{FF2B5EF4-FFF2-40B4-BE49-F238E27FC236}">
                  <a16:creationId xmlns:a16="http://schemas.microsoft.com/office/drawing/2014/main" id="{455D2EF3-21D0-439D-B300-6E252C5CC83F}"/>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CF7BCBD1-9B87-4DC4-A9F9-EF4D4ECBDC5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Box 10">
              <a:extLst>
                <a:ext uri="{FF2B5EF4-FFF2-40B4-BE49-F238E27FC236}">
                  <a16:creationId xmlns:a16="http://schemas.microsoft.com/office/drawing/2014/main" id="{6F7D85C0-C8E5-4B97-BB78-7694B945B89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5" name="Group 24">
            <a:extLst>
              <a:ext uri="{FF2B5EF4-FFF2-40B4-BE49-F238E27FC236}">
                <a16:creationId xmlns:a16="http://schemas.microsoft.com/office/drawing/2014/main" id="{937F8A9A-3491-42E2-8895-18C5F847D6F9}"/>
              </a:ext>
            </a:extLst>
          </p:cNvPr>
          <p:cNvGrpSpPr/>
          <p:nvPr/>
        </p:nvGrpSpPr>
        <p:grpSpPr>
          <a:xfrm rot="4303297">
            <a:off x="3726986" y="2957783"/>
            <a:ext cx="1473533" cy="1580789"/>
            <a:chOff x="2352340" y="570024"/>
            <a:chExt cx="1473533" cy="1580789"/>
          </a:xfrm>
        </p:grpSpPr>
        <p:sp>
          <p:nvSpPr>
            <p:cNvPr id="26" name="Freeform: Shape 25">
              <a:extLst>
                <a:ext uri="{FF2B5EF4-FFF2-40B4-BE49-F238E27FC236}">
                  <a16:creationId xmlns:a16="http://schemas.microsoft.com/office/drawing/2014/main" id="{80DAC2C2-ECFC-45D5-85BB-9CF6C747EBA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B738AA5F-7616-47CF-900D-1720AED8530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CC9EBC96-FAE7-443F-A8DE-B5E635AB06D3}"/>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9" name="Group 28">
            <a:extLst>
              <a:ext uri="{FF2B5EF4-FFF2-40B4-BE49-F238E27FC236}">
                <a16:creationId xmlns:a16="http://schemas.microsoft.com/office/drawing/2014/main" id="{9242CDF1-1E61-4F98-B8E6-41613FE82DEA}"/>
              </a:ext>
            </a:extLst>
          </p:cNvPr>
          <p:cNvGrpSpPr/>
          <p:nvPr/>
        </p:nvGrpSpPr>
        <p:grpSpPr>
          <a:xfrm rot="6535557">
            <a:off x="3204749" y="4217113"/>
            <a:ext cx="1473533" cy="1580789"/>
            <a:chOff x="2352340" y="570024"/>
            <a:chExt cx="1473533" cy="1580789"/>
          </a:xfrm>
        </p:grpSpPr>
        <p:sp>
          <p:nvSpPr>
            <p:cNvPr id="30" name="Freeform: Shape 29">
              <a:extLst>
                <a:ext uri="{FF2B5EF4-FFF2-40B4-BE49-F238E27FC236}">
                  <a16:creationId xmlns:a16="http://schemas.microsoft.com/office/drawing/2014/main" id="{20ED1A93-39AF-4EA3-8474-46EC3ED99AE6}"/>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D92369F-201A-4658-9E61-A77C1F2DF87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77DC24B6-3E5C-4527-8117-2FB189F87E62}"/>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33" name="Group 32">
            <a:extLst>
              <a:ext uri="{FF2B5EF4-FFF2-40B4-BE49-F238E27FC236}">
                <a16:creationId xmlns:a16="http://schemas.microsoft.com/office/drawing/2014/main" id="{A71D4489-AB00-4536-AE70-F1712FF487D6}"/>
              </a:ext>
            </a:extLst>
          </p:cNvPr>
          <p:cNvGrpSpPr/>
          <p:nvPr/>
        </p:nvGrpSpPr>
        <p:grpSpPr>
          <a:xfrm rot="8682914">
            <a:off x="2037923" y="4920627"/>
            <a:ext cx="1473533" cy="1580789"/>
            <a:chOff x="2352340" y="570024"/>
            <a:chExt cx="1473533" cy="1580789"/>
          </a:xfrm>
        </p:grpSpPr>
        <p:sp>
          <p:nvSpPr>
            <p:cNvPr id="34" name="Freeform: Shape 33">
              <a:extLst>
                <a:ext uri="{FF2B5EF4-FFF2-40B4-BE49-F238E27FC236}">
                  <a16:creationId xmlns:a16="http://schemas.microsoft.com/office/drawing/2014/main" id="{67F0A63F-1DED-4B10-9261-D38831451FE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4F9A07D1-1EC0-4583-B632-7BBF98DB277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 Box 10">
              <a:extLst>
                <a:ext uri="{FF2B5EF4-FFF2-40B4-BE49-F238E27FC236}">
                  <a16:creationId xmlns:a16="http://schemas.microsoft.com/office/drawing/2014/main" id="{955CBEB6-9F7F-43B5-AEDD-A70BE7AE4135}"/>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sp>
        <p:nvSpPr>
          <p:cNvPr id="38" name="Oval 37">
            <a:extLst>
              <a:ext uri="{FF2B5EF4-FFF2-40B4-BE49-F238E27FC236}">
                <a16:creationId xmlns:a16="http://schemas.microsoft.com/office/drawing/2014/main" id="{499B7254-872B-4FF2-8EFA-31E32C4A0A44}"/>
              </a:ext>
            </a:extLst>
          </p:cNvPr>
          <p:cNvSpPr>
            <a:spLocks noChangeAspect="1"/>
          </p:cNvSpPr>
          <p:nvPr/>
        </p:nvSpPr>
        <p:spPr>
          <a:xfrm>
            <a:off x="2399780" y="1130704"/>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1</a:t>
            </a:r>
          </a:p>
        </p:txBody>
      </p:sp>
      <p:sp>
        <p:nvSpPr>
          <p:cNvPr id="40" name="Text Box 10">
            <a:extLst>
              <a:ext uri="{FF2B5EF4-FFF2-40B4-BE49-F238E27FC236}">
                <a16:creationId xmlns:a16="http://schemas.microsoft.com/office/drawing/2014/main" id="{9A4E25F5-F545-48D0-AAB6-7402BCA8C155}"/>
              </a:ext>
            </a:extLst>
          </p:cNvPr>
          <p:cNvSpPr txBox="1">
            <a:spLocks noChangeArrowheads="1"/>
          </p:cNvSpPr>
          <p:nvPr/>
        </p:nvSpPr>
        <p:spPr bwMode="auto">
          <a:xfrm>
            <a:off x="3423285" y="2088516"/>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4C4F54"/>
                </a:solidFill>
                <a:latin typeface="Candara" panose="020E0502030303020204" pitchFamily="34" charset="0"/>
              </a:rPr>
              <a:t>Lorem ipsum dolor sit amet, consectetur adipiscing elit</a:t>
            </a:r>
          </a:p>
        </p:txBody>
      </p:sp>
      <p:sp>
        <p:nvSpPr>
          <p:cNvPr id="41" name="Text Box 10">
            <a:extLst>
              <a:ext uri="{FF2B5EF4-FFF2-40B4-BE49-F238E27FC236}">
                <a16:creationId xmlns:a16="http://schemas.microsoft.com/office/drawing/2014/main" id="{DF0FBE87-7181-4943-8EA4-41112630FE74}"/>
              </a:ext>
            </a:extLst>
          </p:cNvPr>
          <p:cNvSpPr txBox="1">
            <a:spLocks noChangeArrowheads="1"/>
          </p:cNvSpPr>
          <p:nvPr/>
        </p:nvSpPr>
        <p:spPr bwMode="auto">
          <a:xfrm>
            <a:off x="2369097" y="1421120"/>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4C4F54"/>
                </a:solidFill>
                <a:latin typeface="Candara" panose="020E0502030303020204" pitchFamily="34" charset="0"/>
              </a:rPr>
              <a:t>Lorem ipsum dolor sit amet, consectetur adipiscing elit</a:t>
            </a:r>
          </a:p>
        </p:txBody>
      </p:sp>
      <p:sp>
        <p:nvSpPr>
          <p:cNvPr id="42" name="Text Box 10">
            <a:extLst>
              <a:ext uri="{FF2B5EF4-FFF2-40B4-BE49-F238E27FC236}">
                <a16:creationId xmlns:a16="http://schemas.microsoft.com/office/drawing/2014/main" id="{70391D25-7B01-43AC-9129-82DEF9B992CD}"/>
              </a:ext>
            </a:extLst>
          </p:cNvPr>
          <p:cNvSpPr txBox="1">
            <a:spLocks noChangeArrowheads="1"/>
          </p:cNvSpPr>
          <p:nvPr/>
        </p:nvSpPr>
        <p:spPr bwMode="auto">
          <a:xfrm>
            <a:off x="3720501" y="330511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3" name="Text Box 10">
            <a:extLst>
              <a:ext uri="{FF2B5EF4-FFF2-40B4-BE49-F238E27FC236}">
                <a16:creationId xmlns:a16="http://schemas.microsoft.com/office/drawing/2014/main" id="{3B8C5988-D2BF-4A82-9AC7-C4F662E3467E}"/>
              </a:ext>
            </a:extLst>
          </p:cNvPr>
          <p:cNvSpPr txBox="1">
            <a:spLocks noChangeArrowheads="1"/>
          </p:cNvSpPr>
          <p:nvPr/>
        </p:nvSpPr>
        <p:spPr bwMode="auto">
          <a:xfrm>
            <a:off x="3318869" y="442237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4" name="Text Box 10">
            <a:extLst>
              <a:ext uri="{FF2B5EF4-FFF2-40B4-BE49-F238E27FC236}">
                <a16:creationId xmlns:a16="http://schemas.microsoft.com/office/drawing/2014/main" id="{58D4B16F-FBBB-4CFB-871C-987DD423372E}"/>
              </a:ext>
            </a:extLst>
          </p:cNvPr>
          <p:cNvSpPr txBox="1">
            <a:spLocks noChangeArrowheads="1"/>
          </p:cNvSpPr>
          <p:nvPr/>
        </p:nvSpPr>
        <p:spPr bwMode="auto">
          <a:xfrm>
            <a:off x="2332237" y="506046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5" name="Oval 44">
            <a:extLst>
              <a:ext uri="{FF2B5EF4-FFF2-40B4-BE49-F238E27FC236}">
                <a16:creationId xmlns:a16="http://schemas.microsoft.com/office/drawing/2014/main" id="{ED7D85D4-DE71-4BF3-9A62-7A2C63A43676}"/>
              </a:ext>
            </a:extLst>
          </p:cNvPr>
          <p:cNvSpPr>
            <a:spLocks noChangeAspect="1"/>
          </p:cNvSpPr>
          <p:nvPr/>
        </p:nvSpPr>
        <p:spPr>
          <a:xfrm>
            <a:off x="3751445" y="1745741"/>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2</a:t>
            </a:r>
          </a:p>
        </p:txBody>
      </p:sp>
      <p:sp>
        <p:nvSpPr>
          <p:cNvPr id="46" name="Oval 45">
            <a:extLst>
              <a:ext uri="{FF2B5EF4-FFF2-40B4-BE49-F238E27FC236}">
                <a16:creationId xmlns:a16="http://schemas.microsoft.com/office/drawing/2014/main" id="{D78E49AA-9BED-472B-8990-4EBFA8D61315}"/>
              </a:ext>
            </a:extLst>
          </p:cNvPr>
          <p:cNvSpPr>
            <a:spLocks noChangeAspect="1"/>
          </p:cNvSpPr>
          <p:nvPr/>
        </p:nvSpPr>
        <p:spPr>
          <a:xfrm>
            <a:off x="4412259" y="2994107"/>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3</a:t>
            </a:r>
          </a:p>
        </p:txBody>
      </p:sp>
      <p:sp>
        <p:nvSpPr>
          <p:cNvPr id="47" name="Oval 46">
            <a:extLst>
              <a:ext uri="{FF2B5EF4-FFF2-40B4-BE49-F238E27FC236}">
                <a16:creationId xmlns:a16="http://schemas.microsoft.com/office/drawing/2014/main" id="{4DC075A0-1242-4779-81D1-6AB4094267E8}"/>
              </a:ext>
            </a:extLst>
          </p:cNvPr>
          <p:cNvSpPr>
            <a:spLocks noChangeAspect="1"/>
          </p:cNvSpPr>
          <p:nvPr/>
        </p:nvSpPr>
        <p:spPr>
          <a:xfrm>
            <a:off x="4233717" y="4445050"/>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4</a:t>
            </a:r>
          </a:p>
        </p:txBody>
      </p:sp>
      <p:sp>
        <p:nvSpPr>
          <p:cNvPr id="48" name="Oval 47">
            <a:extLst>
              <a:ext uri="{FF2B5EF4-FFF2-40B4-BE49-F238E27FC236}">
                <a16:creationId xmlns:a16="http://schemas.microsoft.com/office/drawing/2014/main" id="{632D18D1-DFD8-4DBF-8DFC-88A4AC62276D}"/>
              </a:ext>
            </a:extLst>
          </p:cNvPr>
          <p:cNvSpPr>
            <a:spLocks noChangeAspect="1"/>
          </p:cNvSpPr>
          <p:nvPr/>
        </p:nvSpPr>
        <p:spPr>
          <a:xfrm>
            <a:off x="3232464" y="5469903"/>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5</a:t>
            </a:r>
          </a:p>
        </p:txBody>
      </p:sp>
      <p:sp>
        <p:nvSpPr>
          <p:cNvPr id="49" name="Text Box 10">
            <a:extLst>
              <a:ext uri="{FF2B5EF4-FFF2-40B4-BE49-F238E27FC236}">
                <a16:creationId xmlns:a16="http://schemas.microsoft.com/office/drawing/2014/main" id="{3B6EE768-45CC-4F1A-9DF7-B8E8416C37EB}"/>
              </a:ext>
            </a:extLst>
          </p:cNvPr>
          <p:cNvSpPr txBox="1">
            <a:spLocks noChangeArrowheads="1"/>
          </p:cNvSpPr>
          <p:nvPr/>
        </p:nvSpPr>
        <p:spPr bwMode="auto">
          <a:xfrm>
            <a:off x="5761527" y="164425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34738D"/>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1948E7B3-A256-47BA-827C-60D2A550FDB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52" name="Text Box 10">
            <a:extLst>
              <a:ext uri="{FF2B5EF4-FFF2-40B4-BE49-F238E27FC236}">
                <a16:creationId xmlns:a16="http://schemas.microsoft.com/office/drawing/2014/main" id="{E34C9E6F-E96E-478C-A739-8908CB17BCD2}"/>
              </a:ext>
            </a:extLst>
          </p:cNvPr>
          <p:cNvSpPr txBox="1">
            <a:spLocks noChangeArrowheads="1"/>
          </p:cNvSpPr>
          <p:nvPr/>
        </p:nvSpPr>
        <p:spPr bwMode="auto">
          <a:xfrm>
            <a:off x="7692525" y="268204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189A80"/>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53" name="Text Box 10">
            <a:extLst>
              <a:ext uri="{FF2B5EF4-FFF2-40B4-BE49-F238E27FC236}">
                <a16:creationId xmlns:a16="http://schemas.microsoft.com/office/drawing/2014/main" id="{C6BAE2DE-9762-48E2-9370-F99625AA0A4F}"/>
              </a:ext>
            </a:extLst>
          </p:cNvPr>
          <p:cNvSpPr txBox="1">
            <a:spLocks noChangeArrowheads="1"/>
          </p:cNvSpPr>
          <p:nvPr/>
        </p:nvSpPr>
        <p:spPr bwMode="auto">
          <a:xfrm>
            <a:off x="5849388" y="372053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EF9D27"/>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 Box 10">
            <a:extLst>
              <a:ext uri="{FF2B5EF4-FFF2-40B4-BE49-F238E27FC236}">
                <a16:creationId xmlns:a16="http://schemas.microsoft.com/office/drawing/2014/main" id="{4DEDC727-AD30-43F8-B47F-C68E3DFC2E19}"/>
              </a:ext>
            </a:extLst>
          </p:cNvPr>
          <p:cNvSpPr txBox="1">
            <a:spLocks noChangeArrowheads="1"/>
          </p:cNvSpPr>
          <p:nvPr/>
        </p:nvSpPr>
        <p:spPr bwMode="auto">
          <a:xfrm>
            <a:off x="7717626" y="475832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D34132"/>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55" name="Text Box 10">
            <a:extLst>
              <a:ext uri="{FF2B5EF4-FFF2-40B4-BE49-F238E27FC236}">
                <a16:creationId xmlns:a16="http://schemas.microsoft.com/office/drawing/2014/main" id="{A942588E-BE00-4849-BF20-8F5C790ACEE3}"/>
              </a:ext>
            </a:extLst>
          </p:cNvPr>
          <p:cNvSpPr txBox="1">
            <a:spLocks noChangeArrowheads="1"/>
          </p:cNvSpPr>
          <p:nvPr/>
        </p:nvSpPr>
        <p:spPr bwMode="auto">
          <a:xfrm>
            <a:off x="5759922" y="5799645"/>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564267"/>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73" name="Text Box 10">
            <a:extLst>
              <a:ext uri="{FF2B5EF4-FFF2-40B4-BE49-F238E27FC236}">
                <a16:creationId xmlns:a16="http://schemas.microsoft.com/office/drawing/2014/main" id="{B6DCDCB1-7D21-4330-BC12-039C84FF5C32}"/>
              </a:ext>
            </a:extLst>
          </p:cNvPr>
          <p:cNvSpPr txBox="1">
            <a:spLocks noChangeArrowheads="1"/>
          </p:cNvSpPr>
          <p:nvPr/>
        </p:nvSpPr>
        <p:spPr bwMode="auto">
          <a:xfrm rot="1274290">
            <a:off x="1604999" y="2912069"/>
            <a:ext cx="1447626" cy="1316636"/>
          </a:xfrm>
          <a:prstGeom prst="rect">
            <a:avLst/>
          </a:prstGeom>
          <a:noFill/>
          <a:ln w="9525">
            <a:noFill/>
            <a:miter lim="800000"/>
            <a:headEnd/>
            <a:tailEnd/>
          </a:ln>
        </p:spPr>
        <p:txBody>
          <a:bodyPr wrap="square" lIns="60960" tIns="30480" rIns="60960" bIns="30480">
            <a:prstTxWarp prst="textArchUp">
              <a:avLst/>
            </a:prstTxWarp>
            <a:spAutoFit/>
          </a:bodyPr>
          <a:lstStyle/>
          <a:p>
            <a:r>
              <a:rPr lang="en-US" sz="1400" b="1" dirty="0">
                <a:solidFill>
                  <a:srgbClr val="585858"/>
                </a:solidFill>
                <a:latin typeface="Candara" panose="020E0502030303020204" pitchFamily="34" charset="0"/>
              </a:rPr>
              <a:t>LOREM IPSUM DOLOR</a:t>
            </a:r>
          </a:p>
        </p:txBody>
      </p:sp>
      <p:sp>
        <p:nvSpPr>
          <p:cNvPr id="50" name="Freeform 101">
            <a:extLst>
              <a:ext uri="{FF2B5EF4-FFF2-40B4-BE49-F238E27FC236}">
                <a16:creationId xmlns:a16="http://schemas.microsoft.com/office/drawing/2014/main" id="{1F1DBF4F-F099-47FA-94CF-A180BA5FD9AF}"/>
              </a:ext>
            </a:extLst>
          </p:cNvPr>
          <p:cNvSpPr>
            <a:spLocks noChangeAspect="1" noEditPoints="1"/>
          </p:cNvSpPr>
          <p:nvPr/>
        </p:nvSpPr>
        <p:spPr bwMode="auto">
          <a:xfrm>
            <a:off x="1952346" y="3281127"/>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8585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3074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p:cTn id="21" dur="500" fill="hold"/>
                                        <p:tgtEl>
                                          <p:spTgt spid="50"/>
                                        </p:tgtEl>
                                        <p:attrNameLst>
                                          <p:attrName>ppt_w</p:attrName>
                                        </p:attrNameLst>
                                      </p:cBhvr>
                                      <p:tavLst>
                                        <p:tav tm="0">
                                          <p:val>
                                            <p:fltVal val="0"/>
                                          </p:val>
                                        </p:tav>
                                        <p:tav tm="100000">
                                          <p:val>
                                            <p:strVal val="#ppt_w"/>
                                          </p:val>
                                        </p:tav>
                                      </p:tavLst>
                                    </p:anim>
                                    <p:anim calcmode="lin" valueType="num">
                                      <p:cBhvr>
                                        <p:cTn id="22" dur="500" fill="hold"/>
                                        <p:tgtEl>
                                          <p:spTgt spid="50"/>
                                        </p:tgtEl>
                                        <p:attrNameLst>
                                          <p:attrName>ppt_h</p:attrName>
                                        </p:attrNameLst>
                                      </p:cBhvr>
                                      <p:tavLst>
                                        <p:tav tm="0">
                                          <p:val>
                                            <p:fltVal val="0"/>
                                          </p:val>
                                        </p:tav>
                                        <p:tav tm="100000">
                                          <p:val>
                                            <p:strVal val="#ppt_h"/>
                                          </p:val>
                                        </p:tav>
                                      </p:tavLst>
                                    </p:anim>
                                    <p:animEffect transition="in" filter="fade">
                                      <p:cBhvr>
                                        <p:cTn id="23" dur="500"/>
                                        <p:tgtEl>
                                          <p:spTgt spid="5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73"/>
                                        </p:tgtEl>
                                        <p:attrNameLst>
                                          <p:attrName>style.visibility</p:attrName>
                                        </p:attrNameLst>
                                      </p:cBhvr>
                                      <p:to>
                                        <p:strVal val="visible"/>
                                      </p:to>
                                    </p:set>
                                    <p:anim calcmode="lin" valueType="num">
                                      <p:cBhvr>
                                        <p:cTn id="26" dur="500" fill="hold"/>
                                        <p:tgtEl>
                                          <p:spTgt spid="73"/>
                                        </p:tgtEl>
                                        <p:attrNameLst>
                                          <p:attrName>ppt_w</p:attrName>
                                        </p:attrNameLst>
                                      </p:cBhvr>
                                      <p:tavLst>
                                        <p:tav tm="0">
                                          <p:val>
                                            <p:fltVal val="0"/>
                                          </p:val>
                                        </p:tav>
                                        <p:tav tm="100000">
                                          <p:val>
                                            <p:strVal val="#ppt_w"/>
                                          </p:val>
                                        </p:tav>
                                      </p:tavLst>
                                    </p:anim>
                                    <p:anim calcmode="lin" valueType="num">
                                      <p:cBhvr>
                                        <p:cTn id="27" dur="500" fill="hold"/>
                                        <p:tgtEl>
                                          <p:spTgt spid="73"/>
                                        </p:tgtEl>
                                        <p:attrNameLst>
                                          <p:attrName>ppt_h</p:attrName>
                                        </p:attrNameLst>
                                      </p:cBhvr>
                                      <p:tavLst>
                                        <p:tav tm="0">
                                          <p:val>
                                            <p:fltVal val="0"/>
                                          </p:val>
                                        </p:tav>
                                        <p:tav tm="100000">
                                          <p:val>
                                            <p:strVal val="#ppt_h"/>
                                          </p:val>
                                        </p:tav>
                                      </p:tavLst>
                                    </p:anim>
                                    <p:animEffect transition="in" filter="fade">
                                      <p:cBhvr>
                                        <p:cTn id="28" dur="500"/>
                                        <p:tgtEl>
                                          <p:spTgt spid="73"/>
                                        </p:tgtEl>
                                      </p:cBhvr>
                                    </p:animEffect>
                                  </p:childTnLst>
                                </p:cTn>
                              </p:par>
                            </p:childTnLst>
                          </p:cTn>
                        </p:par>
                        <p:par>
                          <p:cTn id="29" fill="hold">
                            <p:stCondLst>
                              <p:cond delay="1000"/>
                            </p:stCondLst>
                            <p:childTnLst>
                              <p:par>
                                <p:cTn id="30" presetID="31" presetClass="entr" presetSubtype="0" fill="hold" nodeType="after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p:cTn id="32" dur="1000" fill="hold"/>
                                        <p:tgtEl>
                                          <p:spTgt spid="20"/>
                                        </p:tgtEl>
                                        <p:attrNameLst>
                                          <p:attrName>ppt_w</p:attrName>
                                        </p:attrNameLst>
                                      </p:cBhvr>
                                      <p:tavLst>
                                        <p:tav tm="0">
                                          <p:val>
                                            <p:fltVal val="0"/>
                                          </p:val>
                                        </p:tav>
                                        <p:tav tm="100000">
                                          <p:val>
                                            <p:strVal val="#ppt_w"/>
                                          </p:val>
                                        </p:tav>
                                      </p:tavLst>
                                    </p:anim>
                                    <p:anim calcmode="lin" valueType="num">
                                      <p:cBhvr>
                                        <p:cTn id="33" dur="1000" fill="hold"/>
                                        <p:tgtEl>
                                          <p:spTgt spid="20"/>
                                        </p:tgtEl>
                                        <p:attrNameLst>
                                          <p:attrName>ppt_h</p:attrName>
                                        </p:attrNameLst>
                                      </p:cBhvr>
                                      <p:tavLst>
                                        <p:tav tm="0">
                                          <p:val>
                                            <p:fltVal val="0"/>
                                          </p:val>
                                        </p:tav>
                                        <p:tav tm="100000">
                                          <p:val>
                                            <p:strVal val="#ppt_h"/>
                                          </p:val>
                                        </p:tav>
                                      </p:tavLst>
                                    </p:anim>
                                    <p:anim calcmode="lin" valueType="num">
                                      <p:cBhvr>
                                        <p:cTn id="34" dur="1000" fill="hold"/>
                                        <p:tgtEl>
                                          <p:spTgt spid="20"/>
                                        </p:tgtEl>
                                        <p:attrNameLst>
                                          <p:attrName>style.rotation</p:attrName>
                                        </p:attrNameLst>
                                      </p:cBhvr>
                                      <p:tavLst>
                                        <p:tav tm="0">
                                          <p:val>
                                            <p:fltVal val="90"/>
                                          </p:val>
                                        </p:tav>
                                        <p:tav tm="100000">
                                          <p:val>
                                            <p:fltVal val="0"/>
                                          </p:val>
                                        </p:tav>
                                      </p:tavLst>
                                    </p:anim>
                                    <p:animEffect transition="in" filter="fade">
                                      <p:cBhvr>
                                        <p:cTn id="35" dur="1000"/>
                                        <p:tgtEl>
                                          <p:spTgt spid="20"/>
                                        </p:tgtEl>
                                      </p:cBhvr>
                                    </p:animEffect>
                                  </p:childTnLst>
                                </p:cTn>
                              </p:par>
                            </p:childTnLst>
                          </p:cTn>
                        </p:par>
                        <p:par>
                          <p:cTn id="36" fill="hold">
                            <p:stCondLst>
                              <p:cond delay="2000"/>
                            </p:stCondLst>
                            <p:childTnLst>
                              <p:par>
                                <p:cTn id="37" presetID="53" presetClass="entr" presetSubtype="16" fill="hold" grpId="0"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p:cTn id="39" dur="1000" fill="hold"/>
                                        <p:tgtEl>
                                          <p:spTgt spid="38"/>
                                        </p:tgtEl>
                                        <p:attrNameLst>
                                          <p:attrName>ppt_w</p:attrName>
                                        </p:attrNameLst>
                                      </p:cBhvr>
                                      <p:tavLst>
                                        <p:tav tm="0">
                                          <p:val>
                                            <p:fltVal val="0"/>
                                          </p:val>
                                        </p:tav>
                                        <p:tav tm="100000">
                                          <p:val>
                                            <p:strVal val="#ppt_w"/>
                                          </p:val>
                                        </p:tav>
                                      </p:tavLst>
                                    </p:anim>
                                    <p:anim calcmode="lin" valueType="num">
                                      <p:cBhvr>
                                        <p:cTn id="40" dur="1000" fill="hold"/>
                                        <p:tgtEl>
                                          <p:spTgt spid="38"/>
                                        </p:tgtEl>
                                        <p:attrNameLst>
                                          <p:attrName>ppt_h</p:attrName>
                                        </p:attrNameLst>
                                      </p:cBhvr>
                                      <p:tavLst>
                                        <p:tav tm="0">
                                          <p:val>
                                            <p:fltVal val="0"/>
                                          </p:val>
                                        </p:tav>
                                        <p:tav tm="100000">
                                          <p:val>
                                            <p:strVal val="#ppt_h"/>
                                          </p:val>
                                        </p:tav>
                                      </p:tavLst>
                                    </p:anim>
                                    <p:animEffect transition="in" filter="fade">
                                      <p:cBhvr>
                                        <p:cTn id="41" dur="1000"/>
                                        <p:tgtEl>
                                          <p:spTgt spid="38"/>
                                        </p:tgtEl>
                                      </p:cBhvr>
                                    </p:animEffect>
                                  </p:childTnLst>
                                </p:cTn>
                              </p:par>
                              <p:par>
                                <p:cTn id="42" presetID="42" presetClass="entr" presetSubtype="0"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Effect transition="in" filter="fade">
                                      <p:cBhvr>
                                        <p:cTn id="44" dur="1000"/>
                                        <p:tgtEl>
                                          <p:spTgt spid="41"/>
                                        </p:tgtEl>
                                      </p:cBhvr>
                                    </p:animEffect>
                                    <p:anim calcmode="lin" valueType="num">
                                      <p:cBhvr>
                                        <p:cTn id="45" dur="1000" fill="hold"/>
                                        <p:tgtEl>
                                          <p:spTgt spid="41"/>
                                        </p:tgtEl>
                                        <p:attrNameLst>
                                          <p:attrName>ppt_x</p:attrName>
                                        </p:attrNameLst>
                                      </p:cBhvr>
                                      <p:tavLst>
                                        <p:tav tm="0">
                                          <p:val>
                                            <p:strVal val="#ppt_x"/>
                                          </p:val>
                                        </p:tav>
                                        <p:tav tm="100000">
                                          <p:val>
                                            <p:strVal val="#ppt_x"/>
                                          </p:val>
                                        </p:tav>
                                      </p:tavLst>
                                    </p:anim>
                                    <p:anim calcmode="lin" valueType="num">
                                      <p:cBhvr>
                                        <p:cTn id="46" dur="1000" fill="hold"/>
                                        <p:tgtEl>
                                          <p:spTgt spid="41"/>
                                        </p:tgtEl>
                                        <p:attrNameLst>
                                          <p:attrName>ppt_y</p:attrName>
                                        </p:attrNameLst>
                                      </p:cBhvr>
                                      <p:tavLst>
                                        <p:tav tm="0">
                                          <p:val>
                                            <p:strVal val="#ppt_y+.1"/>
                                          </p:val>
                                        </p:tav>
                                        <p:tav tm="100000">
                                          <p:val>
                                            <p:strVal val="#ppt_y"/>
                                          </p:val>
                                        </p:tav>
                                      </p:tavLst>
                                    </p:anim>
                                  </p:childTnLst>
                                </p:cTn>
                              </p:par>
                            </p:childTnLst>
                          </p:cTn>
                        </p:par>
                        <p:par>
                          <p:cTn id="47" fill="hold">
                            <p:stCondLst>
                              <p:cond delay="3000"/>
                            </p:stCondLst>
                            <p:childTnLst>
                              <p:par>
                                <p:cTn id="48" presetID="53" presetClass="entr" presetSubtype="528" fill="hold" grpId="0" nodeType="afterEffect">
                                  <p:stCondLst>
                                    <p:cond delay="0"/>
                                  </p:stCondLst>
                                  <p:childTnLst>
                                    <p:set>
                                      <p:cBhvr>
                                        <p:cTn id="49" dur="1" fill="hold">
                                          <p:stCondLst>
                                            <p:cond delay="0"/>
                                          </p:stCondLst>
                                        </p:cTn>
                                        <p:tgtEl>
                                          <p:spTgt spid="49"/>
                                        </p:tgtEl>
                                        <p:attrNameLst>
                                          <p:attrName>style.visibility</p:attrName>
                                        </p:attrNameLst>
                                      </p:cBhvr>
                                      <p:to>
                                        <p:strVal val="visible"/>
                                      </p:to>
                                    </p:set>
                                    <p:anim calcmode="lin" valueType="num">
                                      <p:cBhvr>
                                        <p:cTn id="50" dur="500" fill="hold"/>
                                        <p:tgtEl>
                                          <p:spTgt spid="49"/>
                                        </p:tgtEl>
                                        <p:attrNameLst>
                                          <p:attrName>ppt_w</p:attrName>
                                        </p:attrNameLst>
                                      </p:cBhvr>
                                      <p:tavLst>
                                        <p:tav tm="0">
                                          <p:val>
                                            <p:fltVal val="0"/>
                                          </p:val>
                                        </p:tav>
                                        <p:tav tm="100000">
                                          <p:val>
                                            <p:strVal val="#ppt_w"/>
                                          </p:val>
                                        </p:tav>
                                      </p:tavLst>
                                    </p:anim>
                                    <p:anim calcmode="lin" valueType="num">
                                      <p:cBhvr>
                                        <p:cTn id="51" dur="500" fill="hold"/>
                                        <p:tgtEl>
                                          <p:spTgt spid="49"/>
                                        </p:tgtEl>
                                        <p:attrNameLst>
                                          <p:attrName>ppt_h</p:attrName>
                                        </p:attrNameLst>
                                      </p:cBhvr>
                                      <p:tavLst>
                                        <p:tav tm="0">
                                          <p:val>
                                            <p:fltVal val="0"/>
                                          </p:val>
                                        </p:tav>
                                        <p:tav tm="100000">
                                          <p:val>
                                            <p:strVal val="#ppt_h"/>
                                          </p:val>
                                        </p:tav>
                                      </p:tavLst>
                                    </p:anim>
                                    <p:animEffect transition="in" filter="fade">
                                      <p:cBhvr>
                                        <p:cTn id="52" dur="500"/>
                                        <p:tgtEl>
                                          <p:spTgt spid="49"/>
                                        </p:tgtEl>
                                      </p:cBhvr>
                                    </p:animEffect>
                                    <p:anim calcmode="lin" valueType="num">
                                      <p:cBhvr>
                                        <p:cTn id="53" dur="500" fill="hold"/>
                                        <p:tgtEl>
                                          <p:spTgt spid="49"/>
                                        </p:tgtEl>
                                        <p:attrNameLst>
                                          <p:attrName>ppt_x</p:attrName>
                                        </p:attrNameLst>
                                      </p:cBhvr>
                                      <p:tavLst>
                                        <p:tav tm="0">
                                          <p:val>
                                            <p:fltVal val="0.5"/>
                                          </p:val>
                                        </p:tav>
                                        <p:tav tm="100000">
                                          <p:val>
                                            <p:strVal val="#ppt_x"/>
                                          </p:val>
                                        </p:tav>
                                      </p:tavLst>
                                    </p:anim>
                                    <p:anim calcmode="lin" valueType="num">
                                      <p:cBhvr>
                                        <p:cTn id="54" dur="500" fill="hold"/>
                                        <p:tgtEl>
                                          <p:spTgt spid="49"/>
                                        </p:tgtEl>
                                        <p:attrNameLst>
                                          <p:attrName>ppt_y</p:attrName>
                                        </p:attrNameLst>
                                      </p:cBhvr>
                                      <p:tavLst>
                                        <p:tav tm="0">
                                          <p:val>
                                            <p:fltVal val="0.5"/>
                                          </p:val>
                                        </p:tav>
                                        <p:tav tm="100000">
                                          <p:val>
                                            <p:strVal val="#ppt_y"/>
                                          </p:val>
                                        </p:tav>
                                      </p:tavLst>
                                    </p:anim>
                                  </p:childTnLst>
                                </p:cTn>
                              </p:par>
                            </p:childTnLst>
                          </p:cTn>
                        </p:par>
                        <p:par>
                          <p:cTn id="55" fill="hold">
                            <p:stCondLst>
                              <p:cond delay="3500"/>
                            </p:stCondLst>
                            <p:childTnLst>
                              <p:par>
                                <p:cTn id="56" presetID="31"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p:cTn id="58" dur="1000" fill="hold"/>
                                        <p:tgtEl>
                                          <p:spTgt spid="21"/>
                                        </p:tgtEl>
                                        <p:attrNameLst>
                                          <p:attrName>ppt_w</p:attrName>
                                        </p:attrNameLst>
                                      </p:cBhvr>
                                      <p:tavLst>
                                        <p:tav tm="0">
                                          <p:val>
                                            <p:fltVal val="0"/>
                                          </p:val>
                                        </p:tav>
                                        <p:tav tm="100000">
                                          <p:val>
                                            <p:strVal val="#ppt_w"/>
                                          </p:val>
                                        </p:tav>
                                      </p:tavLst>
                                    </p:anim>
                                    <p:anim calcmode="lin" valueType="num">
                                      <p:cBhvr>
                                        <p:cTn id="59" dur="1000" fill="hold"/>
                                        <p:tgtEl>
                                          <p:spTgt spid="21"/>
                                        </p:tgtEl>
                                        <p:attrNameLst>
                                          <p:attrName>ppt_h</p:attrName>
                                        </p:attrNameLst>
                                      </p:cBhvr>
                                      <p:tavLst>
                                        <p:tav tm="0">
                                          <p:val>
                                            <p:fltVal val="0"/>
                                          </p:val>
                                        </p:tav>
                                        <p:tav tm="100000">
                                          <p:val>
                                            <p:strVal val="#ppt_h"/>
                                          </p:val>
                                        </p:tav>
                                      </p:tavLst>
                                    </p:anim>
                                    <p:anim calcmode="lin" valueType="num">
                                      <p:cBhvr>
                                        <p:cTn id="60" dur="1000" fill="hold"/>
                                        <p:tgtEl>
                                          <p:spTgt spid="21"/>
                                        </p:tgtEl>
                                        <p:attrNameLst>
                                          <p:attrName>style.rotation</p:attrName>
                                        </p:attrNameLst>
                                      </p:cBhvr>
                                      <p:tavLst>
                                        <p:tav tm="0">
                                          <p:val>
                                            <p:fltVal val="90"/>
                                          </p:val>
                                        </p:tav>
                                        <p:tav tm="100000">
                                          <p:val>
                                            <p:fltVal val="0"/>
                                          </p:val>
                                        </p:tav>
                                      </p:tavLst>
                                    </p:anim>
                                    <p:animEffect transition="in" filter="fade">
                                      <p:cBhvr>
                                        <p:cTn id="61" dur="1000"/>
                                        <p:tgtEl>
                                          <p:spTgt spid="21"/>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1000" fill="hold"/>
                                        <p:tgtEl>
                                          <p:spTgt spid="45"/>
                                        </p:tgtEl>
                                        <p:attrNameLst>
                                          <p:attrName>ppt_w</p:attrName>
                                        </p:attrNameLst>
                                      </p:cBhvr>
                                      <p:tavLst>
                                        <p:tav tm="0">
                                          <p:val>
                                            <p:fltVal val="0"/>
                                          </p:val>
                                        </p:tav>
                                        <p:tav tm="100000">
                                          <p:val>
                                            <p:strVal val="#ppt_w"/>
                                          </p:val>
                                        </p:tav>
                                      </p:tavLst>
                                    </p:anim>
                                    <p:anim calcmode="lin" valueType="num">
                                      <p:cBhvr>
                                        <p:cTn id="66" dur="1000" fill="hold"/>
                                        <p:tgtEl>
                                          <p:spTgt spid="45"/>
                                        </p:tgtEl>
                                        <p:attrNameLst>
                                          <p:attrName>ppt_h</p:attrName>
                                        </p:attrNameLst>
                                      </p:cBhvr>
                                      <p:tavLst>
                                        <p:tav tm="0">
                                          <p:val>
                                            <p:fltVal val="0"/>
                                          </p:val>
                                        </p:tav>
                                        <p:tav tm="100000">
                                          <p:val>
                                            <p:strVal val="#ppt_h"/>
                                          </p:val>
                                        </p:tav>
                                      </p:tavLst>
                                    </p:anim>
                                    <p:animEffect transition="in" filter="fade">
                                      <p:cBhvr>
                                        <p:cTn id="67" dur="1000"/>
                                        <p:tgtEl>
                                          <p:spTgt spid="45"/>
                                        </p:tgtEl>
                                      </p:cBhvr>
                                    </p:animEffect>
                                  </p:childTnLst>
                                </p:cTn>
                              </p:par>
                              <p:par>
                                <p:cTn id="68" presetID="42" presetClass="entr" presetSubtype="0" fill="hold" grpId="0"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par>
                          <p:cTn id="73" fill="hold">
                            <p:stCondLst>
                              <p:cond delay="55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childTnLst>
                          </p:cTn>
                        </p:par>
                        <p:par>
                          <p:cTn id="81" fill="hold">
                            <p:stCondLst>
                              <p:cond delay="6000"/>
                            </p:stCondLst>
                            <p:childTnLst>
                              <p:par>
                                <p:cTn id="82" presetID="31" presetClass="entr" presetSubtype="0" fill="hold" nodeType="afterEffect">
                                  <p:stCondLst>
                                    <p:cond delay="0"/>
                                  </p:stCondLst>
                                  <p:childTnLst>
                                    <p:set>
                                      <p:cBhvr>
                                        <p:cTn id="83" dur="1" fill="hold">
                                          <p:stCondLst>
                                            <p:cond delay="0"/>
                                          </p:stCondLst>
                                        </p:cTn>
                                        <p:tgtEl>
                                          <p:spTgt spid="25"/>
                                        </p:tgtEl>
                                        <p:attrNameLst>
                                          <p:attrName>style.visibility</p:attrName>
                                        </p:attrNameLst>
                                      </p:cBhvr>
                                      <p:to>
                                        <p:strVal val="visible"/>
                                      </p:to>
                                    </p:set>
                                    <p:anim calcmode="lin" valueType="num">
                                      <p:cBhvr>
                                        <p:cTn id="84" dur="1000" fill="hold"/>
                                        <p:tgtEl>
                                          <p:spTgt spid="25"/>
                                        </p:tgtEl>
                                        <p:attrNameLst>
                                          <p:attrName>ppt_w</p:attrName>
                                        </p:attrNameLst>
                                      </p:cBhvr>
                                      <p:tavLst>
                                        <p:tav tm="0">
                                          <p:val>
                                            <p:fltVal val="0"/>
                                          </p:val>
                                        </p:tav>
                                        <p:tav tm="100000">
                                          <p:val>
                                            <p:strVal val="#ppt_w"/>
                                          </p:val>
                                        </p:tav>
                                      </p:tavLst>
                                    </p:anim>
                                    <p:anim calcmode="lin" valueType="num">
                                      <p:cBhvr>
                                        <p:cTn id="85" dur="1000" fill="hold"/>
                                        <p:tgtEl>
                                          <p:spTgt spid="25"/>
                                        </p:tgtEl>
                                        <p:attrNameLst>
                                          <p:attrName>ppt_h</p:attrName>
                                        </p:attrNameLst>
                                      </p:cBhvr>
                                      <p:tavLst>
                                        <p:tav tm="0">
                                          <p:val>
                                            <p:fltVal val="0"/>
                                          </p:val>
                                        </p:tav>
                                        <p:tav tm="100000">
                                          <p:val>
                                            <p:strVal val="#ppt_h"/>
                                          </p:val>
                                        </p:tav>
                                      </p:tavLst>
                                    </p:anim>
                                    <p:anim calcmode="lin" valueType="num">
                                      <p:cBhvr>
                                        <p:cTn id="86" dur="1000" fill="hold"/>
                                        <p:tgtEl>
                                          <p:spTgt spid="25"/>
                                        </p:tgtEl>
                                        <p:attrNameLst>
                                          <p:attrName>style.rotation</p:attrName>
                                        </p:attrNameLst>
                                      </p:cBhvr>
                                      <p:tavLst>
                                        <p:tav tm="0">
                                          <p:val>
                                            <p:fltVal val="90"/>
                                          </p:val>
                                        </p:tav>
                                        <p:tav tm="100000">
                                          <p:val>
                                            <p:fltVal val="0"/>
                                          </p:val>
                                        </p:tav>
                                      </p:tavLst>
                                    </p:anim>
                                    <p:animEffect transition="in" filter="fade">
                                      <p:cBhvr>
                                        <p:cTn id="87" dur="1000"/>
                                        <p:tgtEl>
                                          <p:spTgt spid="25"/>
                                        </p:tgtEl>
                                      </p:cBhvr>
                                    </p:animEffect>
                                  </p:childTnLst>
                                </p:cTn>
                              </p:par>
                            </p:childTnLst>
                          </p:cTn>
                        </p:par>
                        <p:par>
                          <p:cTn id="88" fill="hold">
                            <p:stCondLst>
                              <p:cond delay="7000"/>
                            </p:stCondLst>
                            <p:childTnLst>
                              <p:par>
                                <p:cTn id="89" presetID="53" presetClass="entr" presetSubtype="16" fill="hold" grpId="0" nodeType="afterEffect">
                                  <p:stCondLst>
                                    <p:cond delay="0"/>
                                  </p:stCondLst>
                                  <p:childTnLst>
                                    <p:set>
                                      <p:cBhvr>
                                        <p:cTn id="90" dur="1" fill="hold">
                                          <p:stCondLst>
                                            <p:cond delay="0"/>
                                          </p:stCondLst>
                                        </p:cTn>
                                        <p:tgtEl>
                                          <p:spTgt spid="46"/>
                                        </p:tgtEl>
                                        <p:attrNameLst>
                                          <p:attrName>style.visibility</p:attrName>
                                        </p:attrNameLst>
                                      </p:cBhvr>
                                      <p:to>
                                        <p:strVal val="visible"/>
                                      </p:to>
                                    </p:set>
                                    <p:anim calcmode="lin" valueType="num">
                                      <p:cBhvr>
                                        <p:cTn id="91" dur="1000" fill="hold"/>
                                        <p:tgtEl>
                                          <p:spTgt spid="46"/>
                                        </p:tgtEl>
                                        <p:attrNameLst>
                                          <p:attrName>ppt_w</p:attrName>
                                        </p:attrNameLst>
                                      </p:cBhvr>
                                      <p:tavLst>
                                        <p:tav tm="0">
                                          <p:val>
                                            <p:fltVal val="0"/>
                                          </p:val>
                                        </p:tav>
                                        <p:tav tm="100000">
                                          <p:val>
                                            <p:strVal val="#ppt_w"/>
                                          </p:val>
                                        </p:tav>
                                      </p:tavLst>
                                    </p:anim>
                                    <p:anim calcmode="lin" valueType="num">
                                      <p:cBhvr>
                                        <p:cTn id="92" dur="1000" fill="hold"/>
                                        <p:tgtEl>
                                          <p:spTgt spid="46"/>
                                        </p:tgtEl>
                                        <p:attrNameLst>
                                          <p:attrName>ppt_h</p:attrName>
                                        </p:attrNameLst>
                                      </p:cBhvr>
                                      <p:tavLst>
                                        <p:tav tm="0">
                                          <p:val>
                                            <p:fltVal val="0"/>
                                          </p:val>
                                        </p:tav>
                                        <p:tav tm="100000">
                                          <p:val>
                                            <p:strVal val="#ppt_h"/>
                                          </p:val>
                                        </p:tav>
                                      </p:tavLst>
                                    </p:anim>
                                    <p:animEffect transition="in" filter="fade">
                                      <p:cBhvr>
                                        <p:cTn id="93" dur="1000"/>
                                        <p:tgtEl>
                                          <p:spTgt spid="46"/>
                                        </p:tgtEl>
                                      </p:cBhvr>
                                    </p:animEffect>
                                  </p:childTnLst>
                                </p:cTn>
                              </p:par>
                              <p:par>
                                <p:cTn id="94" presetID="42" presetClass="entr" presetSubtype="0" fill="hold" grpId="0" nodeType="withEffect">
                                  <p:stCondLst>
                                    <p:cond delay="0"/>
                                  </p:stCondLst>
                                  <p:childTnLst>
                                    <p:set>
                                      <p:cBhvr>
                                        <p:cTn id="95" dur="1" fill="hold">
                                          <p:stCondLst>
                                            <p:cond delay="0"/>
                                          </p:stCondLst>
                                        </p:cTn>
                                        <p:tgtEl>
                                          <p:spTgt spid="42"/>
                                        </p:tgtEl>
                                        <p:attrNameLst>
                                          <p:attrName>style.visibility</p:attrName>
                                        </p:attrNameLst>
                                      </p:cBhvr>
                                      <p:to>
                                        <p:strVal val="visible"/>
                                      </p:to>
                                    </p:set>
                                    <p:animEffect transition="in" filter="fade">
                                      <p:cBhvr>
                                        <p:cTn id="96" dur="1000"/>
                                        <p:tgtEl>
                                          <p:spTgt spid="42"/>
                                        </p:tgtEl>
                                      </p:cBhvr>
                                    </p:animEffect>
                                    <p:anim calcmode="lin" valueType="num">
                                      <p:cBhvr>
                                        <p:cTn id="97" dur="1000" fill="hold"/>
                                        <p:tgtEl>
                                          <p:spTgt spid="42"/>
                                        </p:tgtEl>
                                        <p:attrNameLst>
                                          <p:attrName>ppt_x</p:attrName>
                                        </p:attrNameLst>
                                      </p:cBhvr>
                                      <p:tavLst>
                                        <p:tav tm="0">
                                          <p:val>
                                            <p:strVal val="#ppt_x"/>
                                          </p:val>
                                        </p:tav>
                                        <p:tav tm="100000">
                                          <p:val>
                                            <p:strVal val="#ppt_x"/>
                                          </p:val>
                                        </p:tav>
                                      </p:tavLst>
                                    </p:anim>
                                    <p:anim calcmode="lin" valueType="num">
                                      <p:cBhvr>
                                        <p:cTn id="98" dur="1000" fill="hold"/>
                                        <p:tgtEl>
                                          <p:spTgt spid="42"/>
                                        </p:tgtEl>
                                        <p:attrNameLst>
                                          <p:attrName>ppt_y</p:attrName>
                                        </p:attrNameLst>
                                      </p:cBhvr>
                                      <p:tavLst>
                                        <p:tav tm="0">
                                          <p:val>
                                            <p:strVal val="#ppt_y+.1"/>
                                          </p:val>
                                        </p:tav>
                                        <p:tav tm="100000">
                                          <p:val>
                                            <p:strVal val="#ppt_y"/>
                                          </p:val>
                                        </p:tav>
                                      </p:tavLst>
                                    </p:anim>
                                  </p:childTnLst>
                                </p:cTn>
                              </p:par>
                            </p:childTnLst>
                          </p:cTn>
                        </p:par>
                        <p:par>
                          <p:cTn id="99" fill="hold">
                            <p:stCondLst>
                              <p:cond delay="8000"/>
                            </p:stCondLst>
                            <p:childTnLst>
                              <p:par>
                                <p:cTn id="100" presetID="53" presetClass="entr" presetSubtype="528" fill="hold" grpId="0" nodeType="afterEffect">
                                  <p:stCondLst>
                                    <p:cond delay="0"/>
                                  </p:stCondLst>
                                  <p:childTnLst>
                                    <p:set>
                                      <p:cBhvr>
                                        <p:cTn id="101" dur="1" fill="hold">
                                          <p:stCondLst>
                                            <p:cond delay="0"/>
                                          </p:stCondLst>
                                        </p:cTn>
                                        <p:tgtEl>
                                          <p:spTgt spid="53"/>
                                        </p:tgtEl>
                                        <p:attrNameLst>
                                          <p:attrName>style.visibility</p:attrName>
                                        </p:attrNameLst>
                                      </p:cBhvr>
                                      <p:to>
                                        <p:strVal val="visible"/>
                                      </p:to>
                                    </p:set>
                                    <p:anim calcmode="lin" valueType="num">
                                      <p:cBhvr>
                                        <p:cTn id="102" dur="500" fill="hold"/>
                                        <p:tgtEl>
                                          <p:spTgt spid="53"/>
                                        </p:tgtEl>
                                        <p:attrNameLst>
                                          <p:attrName>ppt_w</p:attrName>
                                        </p:attrNameLst>
                                      </p:cBhvr>
                                      <p:tavLst>
                                        <p:tav tm="0">
                                          <p:val>
                                            <p:fltVal val="0"/>
                                          </p:val>
                                        </p:tav>
                                        <p:tav tm="100000">
                                          <p:val>
                                            <p:strVal val="#ppt_w"/>
                                          </p:val>
                                        </p:tav>
                                      </p:tavLst>
                                    </p:anim>
                                    <p:anim calcmode="lin" valueType="num">
                                      <p:cBhvr>
                                        <p:cTn id="103" dur="500" fill="hold"/>
                                        <p:tgtEl>
                                          <p:spTgt spid="53"/>
                                        </p:tgtEl>
                                        <p:attrNameLst>
                                          <p:attrName>ppt_h</p:attrName>
                                        </p:attrNameLst>
                                      </p:cBhvr>
                                      <p:tavLst>
                                        <p:tav tm="0">
                                          <p:val>
                                            <p:fltVal val="0"/>
                                          </p:val>
                                        </p:tav>
                                        <p:tav tm="100000">
                                          <p:val>
                                            <p:strVal val="#ppt_h"/>
                                          </p:val>
                                        </p:tav>
                                      </p:tavLst>
                                    </p:anim>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fltVal val="0.5"/>
                                          </p:val>
                                        </p:tav>
                                        <p:tav tm="100000">
                                          <p:val>
                                            <p:strVal val="#ppt_x"/>
                                          </p:val>
                                        </p:tav>
                                      </p:tavLst>
                                    </p:anim>
                                    <p:anim calcmode="lin" valueType="num">
                                      <p:cBhvr>
                                        <p:cTn id="106" dur="500" fill="hold"/>
                                        <p:tgtEl>
                                          <p:spTgt spid="53"/>
                                        </p:tgtEl>
                                        <p:attrNameLst>
                                          <p:attrName>ppt_y</p:attrName>
                                        </p:attrNameLst>
                                      </p:cBhvr>
                                      <p:tavLst>
                                        <p:tav tm="0">
                                          <p:val>
                                            <p:fltVal val="0.5"/>
                                          </p:val>
                                        </p:tav>
                                        <p:tav tm="100000">
                                          <p:val>
                                            <p:strVal val="#ppt_y"/>
                                          </p:val>
                                        </p:tav>
                                      </p:tavLst>
                                    </p:anim>
                                  </p:childTnLst>
                                </p:cTn>
                              </p:par>
                            </p:childTnLst>
                          </p:cTn>
                        </p:par>
                        <p:par>
                          <p:cTn id="107" fill="hold">
                            <p:stCondLst>
                              <p:cond delay="8500"/>
                            </p:stCondLst>
                            <p:childTnLst>
                              <p:par>
                                <p:cTn id="108" presetID="31" presetClass="entr" presetSubtype="0" fill="hold" nodeType="afterEffect">
                                  <p:stCondLst>
                                    <p:cond delay="0"/>
                                  </p:stCondLst>
                                  <p:childTnLst>
                                    <p:set>
                                      <p:cBhvr>
                                        <p:cTn id="109" dur="1" fill="hold">
                                          <p:stCondLst>
                                            <p:cond delay="0"/>
                                          </p:stCondLst>
                                        </p:cTn>
                                        <p:tgtEl>
                                          <p:spTgt spid="29"/>
                                        </p:tgtEl>
                                        <p:attrNameLst>
                                          <p:attrName>style.visibility</p:attrName>
                                        </p:attrNameLst>
                                      </p:cBhvr>
                                      <p:to>
                                        <p:strVal val="visible"/>
                                      </p:to>
                                    </p:set>
                                    <p:anim calcmode="lin" valueType="num">
                                      <p:cBhvr>
                                        <p:cTn id="110" dur="1000" fill="hold"/>
                                        <p:tgtEl>
                                          <p:spTgt spid="29"/>
                                        </p:tgtEl>
                                        <p:attrNameLst>
                                          <p:attrName>ppt_w</p:attrName>
                                        </p:attrNameLst>
                                      </p:cBhvr>
                                      <p:tavLst>
                                        <p:tav tm="0">
                                          <p:val>
                                            <p:fltVal val="0"/>
                                          </p:val>
                                        </p:tav>
                                        <p:tav tm="100000">
                                          <p:val>
                                            <p:strVal val="#ppt_w"/>
                                          </p:val>
                                        </p:tav>
                                      </p:tavLst>
                                    </p:anim>
                                    <p:anim calcmode="lin" valueType="num">
                                      <p:cBhvr>
                                        <p:cTn id="111" dur="1000" fill="hold"/>
                                        <p:tgtEl>
                                          <p:spTgt spid="29"/>
                                        </p:tgtEl>
                                        <p:attrNameLst>
                                          <p:attrName>ppt_h</p:attrName>
                                        </p:attrNameLst>
                                      </p:cBhvr>
                                      <p:tavLst>
                                        <p:tav tm="0">
                                          <p:val>
                                            <p:fltVal val="0"/>
                                          </p:val>
                                        </p:tav>
                                        <p:tav tm="100000">
                                          <p:val>
                                            <p:strVal val="#ppt_h"/>
                                          </p:val>
                                        </p:tav>
                                      </p:tavLst>
                                    </p:anim>
                                    <p:anim calcmode="lin" valueType="num">
                                      <p:cBhvr>
                                        <p:cTn id="112" dur="1000" fill="hold"/>
                                        <p:tgtEl>
                                          <p:spTgt spid="29"/>
                                        </p:tgtEl>
                                        <p:attrNameLst>
                                          <p:attrName>style.rotation</p:attrName>
                                        </p:attrNameLst>
                                      </p:cBhvr>
                                      <p:tavLst>
                                        <p:tav tm="0">
                                          <p:val>
                                            <p:fltVal val="90"/>
                                          </p:val>
                                        </p:tav>
                                        <p:tav tm="100000">
                                          <p:val>
                                            <p:fltVal val="0"/>
                                          </p:val>
                                        </p:tav>
                                      </p:tavLst>
                                    </p:anim>
                                    <p:animEffect transition="in" filter="fade">
                                      <p:cBhvr>
                                        <p:cTn id="113" dur="1000"/>
                                        <p:tgtEl>
                                          <p:spTgt spid="29"/>
                                        </p:tgtEl>
                                      </p:cBhvr>
                                    </p:animEffect>
                                  </p:childTnLst>
                                </p:cTn>
                              </p:par>
                            </p:childTnLst>
                          </p:cTn>
                        </p:par>
                        <p:par>
                          <p:cTn id="114" fill="hold">
                            <p:stCondLst>
                              <p:cond delay="9500"/>
                            </p:stCondLst>
                            <p:childTnLst>
                              <p:par>
                                <p:cTn id="115" presetID="53" presetClass="entr" presetSubtype="16" fill="hold" grpId="0" nodeType="afterEffect">
                                  <p:stCondLst>
                                    <p:cond delay="0"/>
                                  </p:stCondLst>
                                  <p:childTnLst>
                                    <p:set>
                                      <p:cBhvr>
                                        <p:cTn id="116" dur="1" fill="hold">
                                          <p:stCondLst>
                                            <p:cond delay="0"/>
                                          </p:stCondLst>
                                        </p:cTn>
                                        <p:tgtEl>
                                          <p:spTgt spid="47"/>
                                        </p:tgtEl>
                                        <p:attrNameLst>
                                          <p:attrName>style.visibility</p:attrName>
                                        </p:attrNameLst>
                                      </p:cBhvr>
                                      <p:to>
                                        <p:strVal val="visible"/>
                                      </p:to>
                                    </p:set>
                                    <p:anim calcmode="lin" valueType="num">
                                      <p:cBhvr>
                                        <p:cTn id="117" dur="1000" fill="hold"/>
                                        <p:tgtEl>
                                          <p:spTgt spid="47"/>
                                        </p:tgtEl>
                                        <p:attrNameLst>
                                          <p:attrName>ppt_w</p:attrName>
                                        </p:attrNameLst>
                                      </p:cBhvr>
                                      <p:tavLst>
                                        <p:tav tm="0">
                                          <p:val>
                                            <p:fltVal val="0"/>
                                          </p:val>
                                        </p:tav>
                                        <p:tav tm="100000">
                                          <p:val>
                                            <p:strVal val="#ppt_w"/>
                                          </p:val>
                                        </p:tav>
                                      </p:tavLst>
                                    </p:anim>
                                    <p:anim calcmode="lin" valueType="num">
                                      <p:cBhvr>
                                        <p:cTn id="118" dur="1000" fill="hold"/>
                                        <p:tgtEl>
                                          <p:spTgt spid="47"/>
                                        </p:tgtEl>
                                        <p:attrNameLst>
                                          <p:attrName>ppt_h</p:attrName>
                                        </p:attrNameLst>
                                      </p:cBhvr>
                                      <p:tavLst>
                                        <p:tav tm="0">
                                          <p:val>
                                            <p:fltVal val="0"/>
                                          </p:val>
                                        </p:tav>
                                        <p:tav tm="100000">
                                          <p:val>
                                            <p:strVal val="#ppt_h"/>
                                          </p:val>
                                        </p:tav>
                                      </p:tavLst>
                                    </p:anim>
                                    <p:animEffect transition="in" filter="fade">
                                      <p:cBhvr>
                                        <p:cTn id="119" dur="1000"/>
                                        <p:tgtEl>
                                          <p:spTgt spid="47"/>
                                        </p:tgtEl>
                                      </p:cBhvr>
                                    </p:animEffect>
                                  </p:childTnLst>
                                </p:cTn>
                              </p:par>
                              <p:par>
                                <p:cTn id="120" presetID="42" presetClass="entr" presetSubtype="0" fill="hold" grpId="0" nodeType="withEffect">
                                  <p:stCondLst>
                                    <p:cond delay="0"/>
                                  </p:stCondLst>
                                  <p:childTnLst>
                                    <p:set>
                                      <p:cBhvr>
                                        <p:cTn id="121" dur="1" fill="hold">
                                          <p:stCondLst>
                                            <p:cond delay="0"/>
                                          </p:stCondLst>
                                        </p:cTn>
                                        <p:tgtEl>
                                          <p:spTgt spid="43"/>
                                        </p:tgtEl>
                                        <p:attrNameLst>
                                          <p:attrName>style.visibility</p:attrName>
                                        </p:attrNameLst>
                                      </p:cBhvr>
                                      <p:to>
                                        <p:strVal val="visible"/>
                                      </p:to>
                                    </p:set>
                                    <p:animEffect transition="in" filter="fade">
                                      <p:cBhvr>
                                        <p:cTn id="122" dur="1000"/>
                                        <p:tgtEl>
                                          <p:spTgt spid="43"/>
                                        </p:tgtEl>
                                      </p:cBhvr>
                                    </p:animEffect>
                                    <p:anim calcmode="lin" valueType="num">
                                      <p:cBhvr>
                                        <p:cTn id="123" dur="1000" fill="hold"/>
                                        <p:tgtEl>
                                          <p:spTgt spid="43"/>
                                        </p:tgtEl>
                                        <p:attrNameLst>
                                          <p:attrName>ppt_x</p:attrName>
                                        </p:attrNameLst>
                                      </p:cBhvr>
                                      <p:tavLst>
                                        <p:tav tm="0">
                                          <p:val>
                                            <p:strVal val="#ppt_x"/>
                                          </p:val>
                                        </p:tav>
                                        <p:tav tm="100000">
                                          <p:val>
                                            <p:strVal val="#ppt_x"/>
                                          </p:val>
                                        </p:tav>
                                      </p:tavLst>
                                    </p:anim>
                                    <p:anim calcmode="lin" valueType="num">
                                      <p:cBhvr>
                                        <p:cTn id="124" dur="1000" fill="hold"/>
                                        <p:tgtEl>
                                          <p:spTgt spid="43"/>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53" presetClass="entr" presetSubtype="528" fill="hold" grpId="0"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p:cTn id="128" dur="500" fill="hold"/>
                                        <p:tgtEl>
                                          <p:spTgt spid="54"/>
                                        </p:tgtEl>
                                        <p:attrNameLst>
                                          <p:attrName>ppt_w</p:attrName>
                                        </p:attrNameLst>
                                      </p:cBhvr>
                                      <p:tavLst>
                                        <p:tav tm="0">
                                          <p:val>
                                            <p:fltVal val="0"/>
                                          </p:val>
                                        </p:tav>
                                        <p:tav tm="100000">
                                          <p:val>
                                            <p:strVal val="#ppt_w"/>
                                          </p:val>
                                        </p:tav>
                                      </p:tavLst>
                                    </p:anim>
                                    <p:anim calcmode="lin" valueType="num">
                                      <p:cBhvr>
                                        <p:cTn id="129" dur="500" fill="hold"/>
                                        <p:tgtEl>
                                          <p:spTgt spid="54"/>
                                        </p:tgtEl>
                                        <p:attrNameLst>
                                          <p:attrName>ppt_h</p:attrName>
                                        </p:attrNameLst>
                                      </p:cBhvr>
                                      <p:tavLst>
                                        <p:tav tm="0">
                                          <p:val>
                                            <p:fltVal val="0"/>
                                          </p:val>
                                        </p:tav>
                                        <p:tav tm="100000">
                                          <p:val>
                                            <p:strVal val="#ppt_h"/>
                                          </p:val>
                                        </p:tav>
                                      </p:tavLst>
                                    </p:anim>
                                    <p:animEffect transition="in" filter="fade">
                                      <p:cBhvr>
                                        <p:cTn id="130" dur="500"/>
                                        <p:tgtEl>
                                          <p:spTgt spid="54"/>
                                        </p:tgtEl>
                                      </p:cBhvr>
                                    </p:animEffect>
                                    <p:anim calcmode="lin" valueType="num">
                                      <p:cBhvr>
                                        <p:cTn id="131" dur="500" fill="hold"/>
                                        <p:tgtEl>
                                          <p:spTgt spid="54"/>
                                        </p:tgtEl>
                                        <p:attrNameLst>
                                          <p:attrName>ppt_x</p:attrName>
                                        </p:attrNameLst>
                                      </p:cBhvr>
                                      <p:tavLst>
                                        <p:tav tm="0">
                                          <p:val>
                                            <p:fltVal val="0.5"/>
                                          </p:val>
                                        </p:tav>
                                        <p:tav tm="100000">
                                          <p:val>
                                            <p:strVal val="#ppt_x"/>
                                          </p:val>
                                        </p:tav>
                                      </p:tavLst>
                                    </p:anim>
                                    <p:anim calcmode="lin" valueType="num">
                                      <p:cBhvr>
                                        <p:cTn id="132" dur="500" fill="hold"/>
                                        <p:tgtEl>
                                          <p:spTgt spid="54"/>
                                        </p:tgtEl>
                                        <p:attrNameLst>
                                          <p:attrName>ppt_y</p:attrName>
                                        </p:attrNameLst>
                                      </p:cBhvr>
                                      <p:tavLst>
                                        <p:tav tm="0">
                                          <p:val>
                                            <p:fltVal val="0.5"/>
                                          </p:val>
                                        </p:tav>
                                        <p:tav tm="100000">
                                          <p:val>
                                            <p:strVal val="#ppt_y"/>
                                          </p:val>
                                        </p:tav>
                                      </p:tavLst>
                                    </p:anim>
                                  </p:childTnLst>
                                </p:cTn>
                              </p:par>
                            </p:childTnLst>
                          </p:cTn>
                        </p:par>
                        <p:par>
                          <p:cTn id="133" fill="hold">
                            <p:stCondLst>
                              <p:cond delay="11000"/>
                            </p:stCondLst>
                            <p:childTnLst>
                              <p:par>
                                <p:cTn id="134" presetID="31" presetClass="entr" presetSubtype="0" fill="hold"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1000" fill="hold"/>
                                        <p:tgtEl>
                                          <p:spTgt spid="33"/>
                                        </p:tgtEl>
                                        <p:attrNameLst>
                                          <p:attrName>ppt_w</p:attrName>
                                        </p:attrNameLst>
                                      </p:cBhvr>
                                      <p:tavLst>
                                        <p:tav tm="0">
                                          <p:val>
                                            <p:fltVal val="0"/>
                                          </p:val>
                                        </p:tav>
                                        <p:tav tm="100000">
                                          <p:val>
                                            <p:strVal val="#ppt_w"/>
                                          </p:val>
                                        </p:tav>
                                      </p:tavLst>
                                    </p:anim>
                                    <p:anim calcmode="lin" valueType="num">
                                      <p:cBhvr>
                                        <p:cTn id="137" dur="1000" fill="hold"/>
                                        <p:tgtEl>
                                          <p:spTgt spid="33"/>
                                        </p:tgtEl>
                                        <p:attrNameLst>
                                          <p:attrName>ppt_h</p:attrName>
                                        </p:attrNameLst>
                                      </p:cBhvr>
                                      <p:tavLst>
                                        <p:tav tm="0">
                                          <p:val>
                                            <p:fltVal val="0"/>
                                          </p:val>
                                        </p:tav>
                                        <p:tav tm="100000">
                                          <p:val>
                                            <p:strVal val="#ppt_h"/>
                                          </p:val>
                                        </p:tav>
                                      </p:tavLst>
                                    </p:anim>
                                    <p:anim calcmode="lin" valueType="num">
                                      <p:cBhvr>
                                        <p:cTn id="138" dur="1000" fill="hold"/>
                                        <p:tgtEl>
                                          <p:spTgt spid="33"/>
                                        </p:tgtEl>
                                        <p:attrNameLst>
                                          <p:attrName>style.rotation</p:attrName>
                                        </p:attrNameLst>
                                      </p:cBhvr>
                                      <p:tavLst>
                                        <p:tav tm="0">
                                          <p:val>
                                            <p:fltVal val="90"/>
                                          </p:val>
                                        </p:tav>
                                        <p:tav tm="100000">
                                          <p:val>
                                            <p:fltVal val="0"/>
                                          </p:val>
                                        </p:tav>
                                      </p:tavLst>
                                    </p:anim>
                                    <p:animEffect transition="in" filter="fade">
                                      <p:cBhvr>
                                        <p:cTn id="139" dur="1000"/>
                                        <p:tgtEl>
                                          <p:spTgt spid="33"/>
                                        </p:tgtEl>
                                      </p:cBhvr>
                                    </p:animEffect>
                                  </p:childTnLst>
                                </p:cTn>
                              </p:par>
                            </p:childTnLst>
                          </p:cTn>
                        </p:par>
                        <p:par>
                          <p:cTn id="140" fill="hold">
                            <p:stCondLst>
                              <p:cond delay="12000"/>
                            </p:stCondLst>
                            <p:childTnLst>
                              <p:par>
                                <p:cTn id="141" presetID="53" presetClass="entr" presetSubtype="16" fill="hold" grpId="0" nodeType="after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p:cTn id="143" dur="1000" fill="hold"/>
                                        <p:tgtEl>
                                          <p:spTgt spid="48"/>
                                        </p:tgtEl>
                                        <p:attrNameLst>
                                          <p:attrName>ppt_w</p:attrName>
                                        </p:attrNameLst>
                                      </p:cBhvr>
                                      <p:tavLst>
                                        <p:tav tm="0">
                                          <p:val>
                                            <p:fltVal val="0"/>
                                          </p:val>
                                        </p:tav>
                                        <p:tav tm="100000">
                                          <p:val>
                                            <p:strVal val="#ppt_w"/>
                                          </p:val>
                                        </p:tav>
                                      </p:tavLst>
                                    </p:anim>
                                    <p:anim calcmode="lin" valueType="num">
                                      <p:cBhvr>
                                        <p:cTn id="144" dur="1000" fill="hold"/>
                                        <p:tgtEl>
                                          <p:spTgt spid="48"/>
                                        </p:tgtEl>
                                        <p:attrNameLst>
                                          <p:attrName>ppt_h</p:attrName>
                                        </p:attrNameLst>
                                      </p:cBhvr>
                                      <p:tavLst>
                                        <p:tav tm="0">
                                          <p:val>
                                            <p:fltVal val="0"/>
                                          </p:val>
                                        </p:tav>
                                        <p:tav tm="100000">
                                          <p:val>
                                            <p:strVal val="#ppt_h"/>
                                          </p:val>
                                        </p:tav>
                                      </p:tavLst>
                                    </p:anim>
                                    <p:animEffect transition="in" filter="fade">
                                      <p:cBhvr>
                                        <p:cTn id="145" dur="1000"/>
                                        <p:tgtEl>
                                          <p:spTgt spid="48"/>
                                        </p:tgtEl>
                                      </p:cBhvr>
                                    </p:animEffect>
                                  </p:childTnLst>
                                </p:cTn>
                              </p:par>
                              <p:par>
                                <p:cTn id="146" presetID="42" presetClass="entr" presetSubtype="0" fill="hold" grpId="0" nodeType="withEffect">
                                  <p:stCondLst>
                                    <p:cond delay="0"/>
                                  </p:stCondLst>
                                  <p:childTnLst>
                                    <p:set>
                                      <p:cBhvr>
                                        <p:cTn id="147" dur="1" fill="hold">
                                          <p:stCondLst>
                                            <p:cond delay="0"/>
                                          </p:stCondLst>
                                        </p:cTn>
                                        <p:tgtEl>
                                          <p:spTgt spid="44"/>
                                        </p:tgtEl>
                                        <p:attrNameLst>
                                          <p:attrName>style.visibility</p:attrName>
                                        </p:attrNameLst>
                                      </p:cBhvr>
                                      <p:to>
                                        <p:strVal val="visible"/>
                                      </p:to>
                                    </p:set>
                                    <p:animEffect transition="in" filter="fade">
                                      <p:cBhvr>
                                        <p:cTn id="148" dur="1000"/>
                                        <p:tgtEl>
                                          <p:spTgt spid="44"/>
                                        </p:tgtEl>
                                      </p:cBhvr>
                                    </p:animEffect>
                                    <p:anim calcmode="lin" valueType="num">
                                      <p:cBhvr>
                                        <p:cTn id="149" dur="1000" fill="hold"/>
                                        <p:tgtEl>
                                          <p:spTgt spid="44"/>
                                        </p:tgtEl>
                                        <p:attrNameLst>
                                          <p:attrName>ppt_x</p:attrName>
                                        </p:attrNameLst>
                                      </p:cBhvr>
                                      <p:tavLst>
                                        <p:tav tm="0">
                                          <p:val>
                                            <p:strVal val="#ppt_x"/>
                                          </p:val>
                                        </p:tav>
                                        <p:tav tm="100000">
                                          <p:val>
                                            <p:strVal val="#ppt_x"/>
                                          </p:val>
                                        </p:tav>
                                      </p:tavLst>
                                    </p:anim>
                                    <p:anim calcmode="lin" valueType="num">
                                      <p:cBhvr>
                                        <p:cTn id="150" dur="1000" fill="hold"/>
                                        <p:tgtEl>
                                          <p:spTgt spid="44"/>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55"/>
                                        </p:tgtEl>
                                        <p:attrNameLst>
                                          <p:attrName>style.visibility</p:attrName>
                                        </p:attrNameLst>
                                      </p:cBhvr>
                                      <p:to>
                                        <p:strVal val="visible"/>
                                      </p:to>
                                    </p:set>
                                    <p:anim calcmode="lin" valueType="num">
                                      <p:cBhvr>
                                        <p:cTn id="154" dur="500" fill="hold"/>
                                        <p:tgtEl>
                                          <p:spTgt spid="55"/>
                                        </p:tgtEl>
                                        <p:attrNameLst>
                                          <p:attrName>ppt_w</p:attrName>
                                        </p:attrNameLst>
                                      </p:cBhvr>
                                      <p:tavLst>
                                        <p:tav tm="0">
                                          <p:val>
                                            <p:fltVal val="0"/>
                                          </p:val>
                                        </p:tav>
                                        <p:tav tm="100000">
                                          <p:val>
                                            <p:strVal val="#ppt_w"/>
                                          </p:val>
                                        </p:tav>
                                      </p:tavLst>
                                    </p:anim>
                                    <p:anim calcmode="lin" valueType="num">
                                      <p:cBhvr>
                                        <p:cTn id="155" dur="500" fill="hold"/>
                                        <p:tgtEl>
                                          <p:spTgt spid="55"/>
                                        </p:tgtEl>
                                        <p:attrNameLst>
                                          <p:attrName>ppt_h</p:attrName>
                                        </p:attrNameLst>
                                      </p:cBhvr>
                                      <p:tavLst>
                                        <p:tav tm="0">
                                          <p:val>
                                            <p:fltVal val="0"/>
                                          </p:val>
                                        </p:tav>
                                        <p:tav tm="100000">
                                          <p:val>
                                            <p:strVal val="#ppt_h"/>
                                          </p:val>
                                        </p:tav>
                                      </p:tavLst>
                                    </p:anim>
                                    <p:animEffect transition="in" filter="fade">
                                      <p:cBhvr>
                                        <p:cTn id="156" dur="500"/>
                                        <p:tgtEl>
                                          <p:spTgt spid="55"/>
                                        </p:tgtEl>
                                      </p:cBhvr>
                                    </p:animEffect>
                                    <p:anim calcmode="lin" valueType="num">
                                      <p:cBhvr>
                                        <p:cTn id="157" dur="500" fill="hold"/>
                                        <p:tgtEl>
                                          <p:spTgt spid="55"/>
                                        </p:tgtEl>
                                        <p:attrNameLst>
                                          <p:attrName>ppt_x</p:attrName>
                                        </p:attrNameLst>
                                      </p:cBhvr>
                                      <p:tavLst>
                                        <p:tav tm="0">
                                          <p:val>
                                            <p:fltVal val="0.5"/>
                                          </p:val>
                                        </p:tav>
                                        <p:tav tm="100000">
                                          <p:val>
                                            <p:strVal val="#ppt_x"/>
                                          </p:val>
                                        </p:tav>
                                      </p:tavLst>
                                    </p:anim>
                                    <p:anim calcmode="lin" valueType="num">
                                      <p:cBhvr>
                                        <p:cTn id="158" dur="500" fill="hold"/>
                                        <p:tgtEl>
                                          <p:spTgt spid="5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38" grpId="0" animBg="1"/>
      <p:bldP spid="40" grpId="0"/>
      <p:bldP spid="41" grpId="0"/>
      <p:bldP spid="42" grpId="0"/>
      <p:bldP spid="43" grpId="0"/>
      <p:bldP spid="44" grpId="0"/>
      <p:bldP spid="45" grpId="0" animBg="1"/>
      <p:bldP spid="46" grpId="0" animBg="1"/>
      <p:bldP spid="47" grpId="0" animBg="1"/>
      <p:bldP spid="48" grpId="0" animBg="1"/>
      <p:bldP spid="49" grpId="0"/>
      <p:bldP spid="51" grpId="0"/>
      <p:bldP spid="52" grpId="0"/>
      <p:bldP spid="53" grpId="0"/>
      <p:bldP spid="54" grpId="0"/>
      <p:bldP spid="55" grpId="0"/>
      <p:bldP spid="73" grpId="0"/>
      <p:bldP spid="50"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796C599F-FB2F-4882-A753-5A68A0131F09}"/>
              </a:ext>
            </a:extLst>
          </p:cNvPr>
          <p:cNvGrpSpPr/>
          <p:nvPr/>
        </p:nvGrpSpPr>
        <p:grpSpPr>
          <a:xfrm>
            <a:off x="9425282" y="3301512"/>
            <a:ext cx="1510076" cy="1280159"/>
            <a:chOff x="9425282" y="3301512"/>
            <a:chExt cx="1510076" cy="1280159"/>
          </a:xfrm>
        </p:grpSpPr>
        <p:sp>
          <p:nvSpPr>
            <p:cNvPr id="13" name="Oval 12">
              <a:extLst>
                <a:ext uri="{FF2B5EF4-FFF2-40B4-BE49-F238E27FC236}">
                  <a16:creationId xmlns:a16="http://schemas.microsoft.com/office/drawing/2014/main" id="{03E86FD2-B30C-4E0A-A3B6-6604EBC03B1F}"/>
                </a:ext>
              </a:extLst>
            </p:cNvPr>
            <p:cNvSpPr>
              <a:spLocks noChangeAspect="1"/>
            </p:cNvSpPr>
            <p:nvPr/>
          </p:nvSpPr>
          <p:spPr>
            <a:xfrm>
              <a:off x="9540240" y="3301512"/>
              <a:ext cx="1280160" cy="128015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E779A035-E2C1-43D1-B774-E3ED923D624A}"/>
                </a:ext>
              </a:extLst>
            </p:cNvPr>
            <p:cNvSpPr txBox="1">
              <a:spLocks noChangeArrowheads="1"/>
            </p:cNvSpPr>
            <p:nvPr/>
          </p:nvSpPr>
          <p:spPr bwMode="auto">
            <a:xfrm>
              <a:off x="9425282" y="3554442"/>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a:t>
              </a:r>
            </a:p>
          </p:txBody>
        </p:sp>
      </p:grpSp>
      <p:grpSp>
        <p:nvGrpSpPr>
          <p:cNvPr id="42" name="Group 41">
            <a:extLst>
              <a:ext uri="{FF2B5EF4-FFF2-40B4-BE49-F238E27FC236}">
                <a16:creationId xmlns:a16="http://schemas.microsoft.com/office/drawing/2014/main" id="{DCB4B00B-8C9D-4849-B34B-BA7AA9F28206}"/>
              </a:ext>
            </a:extLst>
          </p:cNvPr>
          <p:cNvGrpSpPr/>
          <p:nvPr/>
        </p:nvGrpSpPr>
        <p:grpSpPr>
          <a:xfrm>
            <a:off x="7528560" y="2057400"/>
            <a:ext cx="1691640" cy="1691639"/>
            <a:chOff x="7528560" y="2057400"/>
            <a:chExt cx="1691640" cy="1691639"/>
          </a:xfrm>
        </p:grpSpPr>
        <p:sp>
          <p:nvSpPr>
            <p:cNvPr id="12" name="Oval 11">
              <a:extLst>
                <a:ext uri="{FF2B5EF4-FFF2-40B4-BE49-F238E27FC236}">
                  <a16:creationId xmlns:a16="http://schemas.microsoft.com/office/drawing/2014/main" id="{877A17F3-E96F-4F2C-BB9F-028FC1E9F135}"/>
                </a:ext>
              </a:extLst>
            </p:cNvPr>
            <p:cNvSpPr>
              <a:spLocks noChangeAspect="1"/>
            </p:cNvSpPr>
            <p:nvPr/>
          </p:nvSpPr>
          <p:spPr>
            <a:xfrm>
              <a:off x="7528560" y="2057400"/>
              <a:ext cx="1691640" cy="16916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93A90EB1-7594-4121-B283-5654A1E2A7AB}"/>
                </a:ext>
              </a:extLst>
            </p:cNvPr>
            <p:cNvSpPr txBox="1">
              <a:spLocks noChangeArrowheads="1"/>
            </p:cNvSpPr>
            <p:nvPr/>
          </p:nvSpPr>
          <p:spPr bwMode="auto">
            <a:xfrm>
              <a:off x="7619342" y="2323147"/>
              <a:ext cx="1510076" cy="1031051"/>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 sed do eiusmod tempor incididunt ut labor.</a:t>
              </a:r>
            </a:p>
          </p:txBody>
        </p:sp>
      </p:grpSp>
      <p:grpSp>
        <p:nvGrpSpPr>
          <p:cNvPr id="41" name="Group 40">
            <a:extLst>
              <a:ext uri="{FF2B5EF4-FFF2-40B4-BE49-F238E27FC236}">
                <a16:creationId xmlns:a16="http://schemas.microsoft.com/office/drawing/2014/main" id="{3083589F-53AB-4470-A31A-F851652D2C96}"/>
              </a:ext>
            </a:extLst>
          </p:cNvPr>
          <p:cNvGrpSpPr/>
          <p:nvPr/>
        </p:nvGrpSpPr>
        <p:grpSpPr>
          <a:xfrm>
            <a:off x="5615282" y="1065383"/>
            <a:ext cx="1510076" cy="1463039"/>
            <a:chOff x="5615282" y="1065383"/>
            <a:chExt cx="1510076" cy="1463039"/>
          </a:xfrm>
        </p:grpSpPr>
        <p:sp>
          <p:nvSpPr>
            <p:cNvPr id="11" name="Oval 10">
              <a:extLst>
                <a:ext uri="{FF2B5EF4-FFF2-40B4-BE49-F238E27FC236}">
                  <a16:creationId xmlns:a16="http://schemas.microsoft.com/office/drawing/2014/main" id="{50314A73-6805-4A69-9139-5322D8873EA2}"/>
                </a:ext>
              </a:extLst>
            </p:cNvPr>
            <p:cNvSpPr>
              <a:spLocks noChangeAspect="1"/>
            </p:cNvSpPr>
            <p:nvPr/>
          </p:nvSpPr>
          <p:spPr>
            <a:xfrm>
              <a:off x="5638800" y="1065383"/>
              <a:ext cx="1463040" cy="14630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D2BF496B-9F5F-46CA-B12E-F06F27191F0B}"/>
                </a:ext>
              </a:extLst>
            </p:cNvPr>
            <p:cNvSpPr txBox="1">
              <a:spLocks noChangeArrowheads="1"/>
            </p:cNvSpPr>
            <p:nvPr/>
          </p:nvSpPr>
          <p:spPr bwMode="auto">
            <a:xfrm>
              <a:off x="5615282" y="1305351"/>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a:t>
              </a:r>
            </a:p>
          </p:txBody>
        </p:sp>
      </p:grpSp>
      <p:grpSp>
        <p:nvGrpSpPr>
          <p:cNvPr id="40" name="Group 39">
            <a:extLst>
              <a:ext uri="{FF2B5EF4-FFF2-40B4-BE49-F238E27FC236}">
                <a16:creationId xmlns:a16="http://schemas.microsoft.com/office/drawing/2014/main" id="{5B0D32F3-5A37-46A6-9766-F4948C94D725}"/>
              </a:ext>
            </a:extLst>
          </p:cNvPr>
          <p:cNvGrpSpPr/>
          <p:nvPr/>
        </p:nvGrpSpPr>
        <p:grpSpPr>
          <a:xfrm>
            <a:off x="4388488" y="2503571"/>
            <a:ext cx="1510076" cy="1463039"/>
            <a:chOff x="4388488" y="2503571"/>
            <a:chExt cx="1510076" cy="1463039"/>
          </a:xfrm>
        </p:grpSpPr>
        <p:sp>
          <p:nvSpPr>
            <p:cNvPr id="10" name="Oval 9">
              <a:extLst>
                <a:ext uri="{FF2B5EF4-FFF2-40B4-BE49-F238E27FC236}">
                  <a16:creationId xmlns:a16="http://schemas.microsoft.com/office/drawing/2014/main" id="{0AC014E4-751D-43FE-A24F-B81B2C10A57E}"/>
                </a:ext>
              </a:extLst>
            </p:cNvPr>
            <p:cNvSpPr>
              <a:spLocks noChangeAspect="1"/>
            </p:cNvSpPr>
            <p:nvPr/>
          </p:nvSpPr>
          <p:spPr>
            <a:xfrm>
              <a:off x="4419600" y="2503571"/>
              <a:ext cx="1463040" cy="14630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Box 10">
              <a:extLst>
                <a:ext uri="{FF2B5EF4-FFF2-40B4-BE49-F238E27FC236}">
                  <a16:creationId xmlns:a16="http://schemas.microsoft.com/office/drawing/2014/main" id="{70A10DE6-F248-467B-82B5-CA45A7FC57EF}"/>
                </a:ext>
              </a:extLst>
            </p:cNvPr>
            <p:cNvSpPr txBox="1">
              <a:spLocks noChangeArrowheads="1"/>
            </p:cNvSpPr>
            <p:nvPr/>
          </p:nvSpPr>
          <p:spPr bwMode="auto">
            <a:xfrm>
              <a:off x="4388488" y="2768390"/>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a:t>
              </a:r>
            </a:p>
          </p:txBody>
        </p:sp>
      </p:grpSp>
      <p:grpSp>
        <p:nvGrpSpPr>
          <p:cNvPr id="39" name="Group 38">
            <a:extLst>
              <a:ext uri="{FF2B5EF4-FFF2-40B4-BE49-F238E27FC236}">
                <a16:creationId xmlns:a16="http://schemas.microsoft.com/office/drawing/2014/main" id="{61A6C963-B9AA-48D1-BE65-7B5EEF67155D}"/>
              </a:ext>
            </a:extLst>
          </p:cNvPr>
          <p:cNvGrpSpPr/>
          <p:nvPr/>
        </p:nvGrpSpPr>
        <p:grpSpPr>
          <a:xfrm>
            <a:off x="2377439" y="1294504"/>
            <a:ext cx="1737361" cy="1737360"/>
            <a:chOff x="2377439" y="1294504"/>
            <a:chExt cx="1737361" cy="1737360"/>
          </a:xfrm>
        </p:grpSpPr>
        <p:sp>
          <p:nvSpPr>
            <p:cNvPr id="9" name="Oval 8">
              <a:extLst>
                <a:ext uri="{FF2B5EF4-FFF2-40B4-BE49-F238E27FC236}">
                  <a16:creationId xmlns:a16="http://schemas.microsoft.com/office/drawing/2014/main" id="{D033CB82-9354-4129-905F-05ADC9CEEE40}"/>
                </a:ext>
              </a:extLst>
            </p:cNvPr>
            <p:cNvSpPr>
              <a:spLocks noChangeAspect="1"/>
            </p:cNvSpPr>
            <p:nvPr/>
          </p:nvSpPr>
          <p:spPr>
            <a:xfrm>
              <a:off x="2377439" y="1294504"/>
              <a:ext cx="1737361" cy="173736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571D5FFE-C98E-40EE-A4DB-E7340822493D}"/>
                </a:ext>
              </a:extLst>
            </p:cNvPr>
            <p:cNvSpPr txBox="1">
              <a:spLocks noChangeArrowheads="1"/>
            </p:cNvSpPr>
            <p:nvPr/>
          </p:nvSpPr>
          <p:spPr bwMode="auto">
            <a:xfrm>
              <a:off x="2397712" y="1593786"/>
              <a:ext cx="1701848" cy="1031051"/>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38" name="Group 37">
            <a:extLst>
              <a:ext uri="{FF2B5EF4-FFF2-40B4-BE49-F238E27FC236}">
                <a16:creationId xmlns:a16="http://schemas.microsoft.com/office/drawing/2014/main" id="{BBF54116-E552-448A-BB98-9C1BEC525B67}"/>
              </a:ext>
            </a:extLst>
          </p:cNvPr>
          <p:cNvGrpSpPr/>
          <p:nvPr/>
        </p:nvGrpSpPr>
        <p:grpSpPr>
          <a:xfrm>
            <a:off x="1207138" y="3048000"/>
            <a:ext cx="1510076" cy="1463039"/>
            <a:chOff x="1207138" y="3048000"/>
            <a:chExt cx="1510076" cy="1463039"/>
          </a:xfrm>
        </p:grpSpPr>
        <p:sp>
          <p:nvSpPr>
            <p:cNvPr id="7" name="Oval 6">
              <a:extLst>
                <a:ext uri="{FF2B5EF4-FFF2-40B4-BE49-F238E27FC236}">
                  <a16:creationId xmlns:a16="http://schemas.microsoft.com/office/drawing/2014/main" id="{FA88FA9B-A944-46B4-B2F6-C55365085195}"/>
                </a:ext>
              </a:extLst>
            </p:cNvPr>
            <p:cNvSpPr>
              <a:spLocks noChangeAspect="1"/>
            </p:cNvSpPr>
            <p:nvPr/>
          </p:nvSpPr>
          <p:spPr>
            <a:xfrm>
              <a:off x="1219200" y="3048000"/>
              <a:ext cx="1463040" cy="14630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Box 10">
              <a:extLst>
                <a:ext uri="{FF2B5EF4-FFF2-40B4-BE49-F238E27FC236}">
                  <a16:creationId xmlns:a16="http://schemas.microsoft.com/office/drawing/2014/main" id="{603969DC-626E-4B03-8C62-B2F9D4866D1C}"/>
                </a:ext>
              </a:extLst>
            </p:cNvPr>
            <p:cNvSpPr txBox="1">
              <a:spLocks noChangeArrowheads="1"/>
            </p:cNvSpPr>
            <p:nvPr/>
          </p:nvSpPr>
          <p:spPr bwMode="auto">
            <a:xfrm>
              <a:off x="1207138" y="3321707"/>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 name="Isosceles Triangle 1">
            <a:extLst>
              <a:ext uri="{FF2B5EF4-FFF2-40B4-BE49-F238E27FC236}">
                <a16:creationId xmlns:a16="http://schemas.microsoft.com/office/drawing/2014/main" id="{CEF5989E-6E40-4C34-954A-53BC87F4242B}"/>
              </a:ext>
            </a:extLst>
          </p:cNvPr>
          <p:cNvSpPr/>
          <p:nvPr/>
        </p:nvSpPr>
        <p:spPr>
          <a:xfrm rot="10800000">
            <a:off x="3495562" y="3200400"/>
            <a:ext cx="274320" cy="2286000"/>
          </a:xfrm>
          <a:prstGeom prst="triangl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C8386E10-33AC-4CA5-ABB7-9D8B5714D4DB}"/>
              </a:ext>
            </a:extLst>
          </p:cNvPr>
          <p:cNvSpPr/>
          <p:nvPr/>
        </p:nvSpPr>
        <p:spPr>
          <a:xfrm rot="10800000">
            <a:off x="2245208" y="4739660"/>
            <a:ext cx="228600" cy="731520"/>
          </a:xfrm>
          <a:prstGeom prst="triangl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77487F08-7137-4970-9485-6330285A29F7}"/>
              </a:ext>
            </a:extLst>
          </p:cNvPr>
          <p:cNvSpPr>
            <a:spLocks noChangeAspect="1"/>
          </p:cNvSpPr>
          <p:nvPr/>
        </p:nvSpPr>
        <p:spPr>
          <a:xfrm>
            <a:off x="1993748" y="4053590"/>
            <a:ext cx="731520" cy="731519"/>
          </a:xfrm>
          <a:prstGeom prst="ellipse">
            <a:avLst/>
          </a:prstGeom>
          <a:solidFill>
            <a:srgbClr val="34738D"/>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1972</a:t>
            </a:r>
          </a:p>
        </p:txBody>
      </p:sp>
      <p:sp>
        <p:nvSpPr>
          <p:cNvPr id="16" name="Isosceles Triangle 15">
            <a:extLst>
              <a:ext uri="{FF2B5EF4-FFF2-40B4-BE49-F238E27FC236}">
                <a16:creationId xmlns:a16="http://schemas.microsoft.com/office/drawing/2014/main" id="{97E58C75-EE7A-4B20-93F8-6154BBAACD8A}"/>
              </a:ext>
            </a:extLst>
          </p:cNvPr>
          <p:cNvSpPr/>
          <p:nvPr/>
        </p:nvSpPr>
        <p:spPr>
          <a:xfrm rot="10800000">
            <a:off x="5236955" y="4122598"/>
            <a:ext cx="228600" cy="1371600"/>
          </a:xfrm>
          <a:prstGeom prst="triangl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a:extLst>
              <a:ext uri="{FF2B5EF4-FFF2-40B4-BE49-F238E27FC236}">
                <a16:creationId xmlns:a16="http://schemas.microsoft.com/office/drawing/2014/main" id="{054EBB79-8C5F-4A41-A05F-204FE060C2DC}"/>
              </a:ext>
            </a:extLst>
          </p:cNvPr>
          <p:cNvSpPr/>
          <p:nvPr/>
        </p:nvSpPr>
        <p:spPr>
          <a:xfrm rot="10800000">
            <a:off x="6641726" y="2704848"/>
            <a:ext cx="274320" cy="2743200"/>
          </a:xfrm>
          <a:prstGeom prst="triangl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a:extLst>
              <a:ext uri="{FF2B5EF4-FFF2-40B4-BE49-F238E27FC236}">
                <a16:creationId xmlns:a16="http://schemas.microsoft.com/office/drawing/2014/main" id="{7835C18A-836C-40C7-828C-DF8FB8A6F800}"/>
              </a:ext>
            </a:extLst>
          </p:cNvPr>
          <p:cNvSpPr/>
          <p:nvPr/>
        </p:nvSpPr>
        <p:spPr>
          <a:xfrm rot="10800000">
            <a:off x="8004129" y="3985007"/>
            <a:ext cx="228600" cy="1463040"/>
          </a:xfrm>
          <a:prstGeom prst="triangle">
            <a:avLst/>
          </a:pr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a:extLst>
              <a:ext uri="{FF2B5EF4-FFF2-40B4-BE49-F238E27FC236}">
                <a16:creationId xmlns:a16="http://schemas.microsoft.com/office/drawing/2014/main" id="{7ECEFD0B-A6EE-487C-A551-D73307ACE928}"/>
              </a:ext>
            </a:extLst>
          </p:cNvPr>
          <p:cNvSpPr/>
          <p:nvPr/>
        </p:nvSpPr>
        <p:spPr>
          <a:xfrm rot="10800000">
            <a:off x="9819816" y="4911596"/>
            <a:ext cx="228600" cy="548640"/>
          </a:xfrm>
          <a:prstGeom prst="triangle">
            <a:avLst/>
          </a:prstGeom>
          <a:solidFill>
            <a:srgbClr val="68686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2525A21E-77DC-4DBB-814F-665A51AA63A7}"/>
              </a:ext>
            </a:extLst>
          </p:cNvPr>
          <p:cNvSpPr>
            <a:spLocks noChangeAspect="1"/>
          </p:cNvSpPr>
          <p:nvPr/>
        </p:nvSpPr>
        <p:spPr>
          <a:xfrm>
            <a:off x="3261255" y="2666104"/>
            <a:ext cx="731520" cy="731519"/>
          </a:xfrm>
          <a:prstGeom prst="ellipse">
            <a:avLst/>
          </a:prstGeom>
          <a:solidFill>
            <a:srgbClr val="189A80"/>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1988</a:t>
            </a:r>
          </a:p>
        </p:txBody>
      </p:sp>
      <p:sp>
        <p:nvSpPr>
          <p:cNvPr id="21" name="Oval 20">
            <a:extLst>
              <a:ext uri="{FF2B5EF4-FFF2-40B4-BE49-F238E27FC236}">
                <a16:creationId xmlns:a16="http://schemas.microsoft.com/office/drawing/2014/main" id="{CB9F4190-13D7-4E03-B312-DD02B988E3F7}"/>
              </a:ext>
            </a:extLst>
          </p:cNvPr>
          <p:cNvSpPr>
            <a:spLocks noChangeAspect="1"/>
          </p:cNvSpPr>
          <p:nvPr/>
        </p:nvSpPr>
        <p:spPr>
          <a:xfrm>
            <a:off x="4995363" y="3500900"/>
            <a:ext cx="731520" cy="731519"/>
          </a:xfrm>
          <a:prstGeom prst="ellipse">
            <a:avLst/>
          </a:prstGeom>
          <a:solidFill>
            <a:srgbClr val="EF9D27"/>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1994</a:t>
            </a:r>
          </a:p>
        </p:txBody>
      </p:sp>
      <p:sp>
        <p:nvSpPr>
          <p:cNvPr id="22" name="Oval 21">
            <a:extLst>
              <a:ext uri="{FF2B5EF4-FFF2-40B4-BE49-F238E27FC236}">
                <a16:creationId xmlns:a16="http://schemas.microsoft.com/office/drawing/2014/main" id="{DB01E6DD-3C41-475B-AA4B-13E408C4BED1}"/>
              </a:ext>
            </a:extLst>
          </p:cNvPr>
          <p:cNvSpPr>
            <a:spLocks noChangeAspect="1"/>
          </p:cNvSpPr>
          <p:nvPr/>
        </p:nvSpPr>
        <p:spPr>
          <a:xfrm>
            <a:off x="6408420" y="2057396"/>
            <a:ext cx="731520" cy="731519"/>
          </a:xfrm>
          <a:prstGeom prst="ellipse">
            <a:avLst/>
          </a:prstGeom>
          <a:solidFill>
            <a:srgbClr val="D34132"/>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2001</a:t>
            </a:r>
          </a:p>
        </p:txBody>
      </p:sp>
      <p:sp>
        <p:nvSpPr>
          <p:cNvPr id="23" name="Oval 22">
            <a:extLst>
              <a:ext uri="{FF2B5EF4-FFF2-40B4-BE49-F238E27FC236}">
                <a16:creationId xmlns:a16="http://schemas.microsoft.com/office/drawing/2014/main" id="{6986246E-5616-4FDB-A461-3A20FE1B9E78}"/>
              </a:ext>
            </a:extLst>
          </p:cNvPr>
          <p:cNvSpPr>
            <a:spLocks noChangeAspect="1"/>
          </p:cNvSpPr>
          <p:nvPr/>
        </p:nvSpPr>
        <p:spPr>
          <a:xfrm>
            <a:off x="7750216" y="3389330"/>
            <a:ext cx="731520" cy="731519"/>
          </a:xfrm>
          <a:prstGeom prst="ellipse">
            <a:avLst/>
          </a:prstGeom>
          <a:solidFill>
            <a:srgbClr val="564267"/>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2008</a:t>
            </a:r>
          </a:p>
        </p:txBody>
      </p:sp>
      <p:sp>
        <p:nvSpPr>
          <p:cNvPr id="24" name="Oval 23">
            <a:extLst>
              <a:ext uri="{FF2B5EF4-FFF2-40B4-BE49-F238E27FC236}">
                <a16:creationId xmlns:a16="http://schemas.microsoft.com/office/drawing/2014/main" id="{13778879-6697-4642-A83A-AD3E97D88343}"/>
              </a:ext>
            </a:extLst>
          </p:cNvPr>
          <p:cNvSpPr>
            <a:spLocks noChangeAspect="1"/>
          </p:cNvSpPr>
          <p:nvPr/>
        </p:nvSpPr>
        <p:spPr>
          <a:xfrm>
            <a:off x="9580238" y="4248819"/>
            <a:ext cx="731520" cy="731519"/>
          </a:xfrm>
          <a:prstGeom prst="ellipse">
            <a:avLst/>
          </a:prstGeom>
          <a:solidFill>
            <a:srgbClr val="686868"/>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2016</a:t>
            </a:r>
          </a:p>
        </p:txBody>
      </p:sp>
      <p:cxnSp>
        <p:nvCxnSpPr>
          <p:cNvPr id="4" name="Straight Connector 3">
            <a:extLst>
              <a:ext uri="{FF2B5EF4-FFF2-40B4-BE49-F238E27FC236}">
                <a16:creationId xmlns:a16="http://schemas.microsoft.com/office/drawing/2014/main" id="{D8CE6EC8-1E7F-4CAA-A3D3-8EDC34B73A5D}"/>
              </a:ext>
            </a:extLst>
          </p:cNvPr>
          <p:cNvCxnSpPr/>
          <p:nvPr/>
        </p:nvCxnSpPr>
        <p:spPr>
          <a:xfrm>
            <a:off x="944880" y="5646420"/>
            <a:ext cx="10287000" cy="0"/>
          </a:xfrm>
          <a:prstGeom prst="line">
            <a:avLst/>
          </a:prstGeom>
          <a:ln w="15875" cap="rnd">
            <a:solidFill>
              <a:schemeClr val="bg2">
                <a:lumMod val="10000"/>
              </a:schemeClr>
            </a:solidFill>
            <a:prstDash val="sysDash"/>
            <a:miter lim="800000"/>
            <a:headEnd type="oval"/>
            <a:tailEnd type="oval"/>
          </a:ln>
        </p:spPr>
        <p:style>
          <a:lnRef idx="1">
            <a:schemeClr val="accent1"/>
          </a:lnRef>
          <a:fillRef idx="0">
            <a:schemeClr val="accent1"/>
          </a:fillRef>
          <a:effectRef idx="0">
            <a:schemeClr val="accent1"/>
          </a:effectRef>
          <a:fontRef idx="minor">
            <a:schemeClr val="tx1"/>
          </a:fontRef>
        </p:style>
      </p:cxnSp>
      <p:sp>
        <p:nvSpPr>
          <p:cNvPr id="25" name="Oval 24">
            <a:extLst>
              <a:ext uri="{FF2B5EF4-FFF2-40B4-BE49-F238E27FC236}">
                <a16:creationId xmlns:a16="http://schemas.microsoft.com/office/drawing/2014/main" id="{BBBF7728-ABEB-46DD-AF84-62B70DCFF61D}"/>
              </a:ext>
            </a:extLst>
          </p:cNvPr>
          <p:cNvSpPr>
            <a:spLocks noChangeAspect="1"/>
          </p:cNvSpPr>
          <p:nvPr/>
        </p:nvSpPr>
        <p:spPr>
          <a:xfrm>
            <a:off x="2290927" y="5577840"/>
            <a:ext cx="137160" cy="137160"/>
          </a:xfrm>
          <a:prstGeom prst="ellipse">
            <a:avLst/>
          </a:prstGeom>
          <a:noFill/>
          <a:ln>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C7246E6C-253F-4104-99DA-A6531E409ABB}"/>
              </a:ext>
            </a:extLst>
          </p:cNvPr>
          <p:cNvSpPr>
            <a:spLocks noChangeAspect="1"/>
          </p:cNvSpPr>
          <p:nvPr/>
        </p:nvSpPr>
        <p:spPr>
          <a:xfrm>
            <a:off x="3558435" y="5586356"/>
            <a:ext cx="137160" cy="137160"/>
          </a:xfrm>
          <a:prstGeom prst="ellipse">
            <a:avLst/>
          </a:prstGeom>
          <a:noFill/>
          <a:ln>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DEA3460D-0ED9-4FE7-A74E-43959F44B1C1}"/>
              </a:ext>
            </a:extLst>
          </p:cNvPr>
          <p:cNvSpPr>
            <a:spLocks noChangeAspect="1"/>
          </p:cNvSpPr>
          <p:nvPr/>
        </p:nvSpPr>
        <p:spPr>
          <a:xfrm>
            <a:off x="5282674" y="5577840"/>
            <a:ext cx="137160" cy="137160"/>
          </a:xfrm>
          <a:prstGeom prst="ellipse">
            <a:avLst/>
          </a:prstGeom>
          <a:noFill/>
          <a:ln>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FD107127-597F-4395-8287-96695B0D0C42}"/>
              </a:ext>
            </a:extLst>
          </p:cNvPr>
          <p:cNvSpPr>
            <a:spLocks noChangeAspect="1"/>
          </p:cNvSpPr>
          <p:nvPr/>
        </p:nvSpPr>
        <p:spPr>
          <a:xfrm>
            <a:off x="6705600" y="5587055"/>
            <a:ext cx="137160" cy="137160"/>
          </a:xfrm>
          <a:prstGeom prst="ellipse">
            <a:avLst/>
          </a:prstGeom>
          <a:noFill/>
          <a:ln>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DD804090-1CD0-453F-93D3-AB84FAFF95C6}"/>
              </a:ext>
            </a:extLst>
          </p:cNvPr>
          <p:cNvSpPr>
            <a:spLocks noChangeAspect="1"/>
          </p:cNvSpPr>
          <p:nvPr/>
        </p:nvSpPr>
        <p:spPr>
          <a:xfrm>
            <a:off x="8047396" y="5586356"/>
            <a:ext cx="137160" cy="137160"/>
          </a:xfrm>
          <a:prstGeom prst="ellipse">
            <a:avLst/>
          </a:prstGeom>
          <a:noFill/>
          <a:ln>
            <a:solidFill>
              <a:srgbClr val="5642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687EC213-EC09-4F1F-A3DF-CF757E211B32}"/>
              </a:ext>
            </a:extLst>
          </p:cNvPr>
          <p:cNvSpPr>
            <a:spLocks noChangeAspect="1"/>
          </p:cNvSpPr>
          <p:nvPr/>
        </p:nvSpPr>
        <p:spPr>
          <a:xfrm>
            <a:off x="9865536" y="5575604"/>
            <a:ext cx="137160" cy="137160"/>
          </a:xfrm>
          <a:prstGeom prst="ellipse">
            <a:avLst/>
          </a:prstGeom>
          <a:noFill/>
          <a:ln>
            <a:solidFill>
              <a:srgbClr val="686868"/>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89127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p:stCondLst>
                              <p:cond delay="1000"/>
                            </p:stCondLst>
                            <p:childTnLst>
                              <p:par>
                                <p:cTn id="13" presetID="2" presetClass="entr" presetSubtype="4"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1000" fill="hold"/>
                                        <p:tgtEl>
                                          <p:spTgt spid="25"/>
                                        </p:tgtEl>
                                        <p:attrNameLst>
                                          <p:attrName>ppt_x</p:attrName>
                                        </p:attrNameLst>
                                      </p:cBhvr>
                                      <p:tavLst>
                                        <p:tav tm="0">
                                          <p:val>
                                            <p:strVal val="#ppt_x"/>
                                          </p:val>
                                        </p:tav>
                                        <p:tav tm="100000">
                                          <p:val>
                                            <p:strVal val="#ppt_x"/>
                                          </p:val>
                                        </p:tav>
                                      </p:tavLst>
                                    </p:anim>
                                    <p:anim calcmode="lin" valueType="num">
                                      <p:cBhvr additive="base">
                                        <p:cTn id="16" dur="1000" fill="hold"/>
                                        <p:tgtEl>
                                          <p:spTgt spid="2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1000" fill="hold"/>
                                        <p:tgtEl>
                                          <p:spTgt spid="15"/>
                                        </p:tgtEl>
                                        <p:attrNameLst>
                                          <p:attrName>ppt_x</p:attrName>
                                        </p:attrNameLst>
                                      </p:cBhvr>
                                      <p:tavLst>
                                        <p:tav tm="0">
                                          <p:val>
                                            <p:strVal val="#ppt_x"/>
                                          </p:val>
                                        </p:tav>
                                        <p:tav tm="100000">
                                          <p:val>
                                            <p:strVal val="#ppt_x"/>
                                          </p:val>
                                        </p:tav>
                                      </p:tavLst>
                                    </p:anim>
                                    <p:anim calcmode="lin" valueType="num">
                                      <p:cBhvr additive="base">
                                        <p:cTn id="20" dur="1000" fill="hold"/>
                                        <p:tgtEl>
                                          <p:spTgt spid="1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1000" fill="hold"/>
                                        <p:tgtEl>
                                          <p:spTgt spid="14"/>
                                        </p:tgtEl>
                                        <p:attrNameLst>
                                          <p:attrName>ppt_x</p:attrName>
                                        </p:attrNameLst>
                                      </p:cBhvr>
                                      <p:tavLst>
                                        <p:tav tm="0">
                                          <p:val>
                                            <p:strVal val="#ppt_x"/>
                                          </p:val>
                                        </p:tav>
                                        <p:tav tm="100000">
                                          <p:val>
                                            <p:strVal val="#ppt_x"/>
                                          </p:val>
                                        </p:tav>
                                      </p:tavLst>
                                    </p:anim>
                                    <p:anim calcmode="lin" valueType="num">
                                      <p:cBhvr additive="base">
                                        <p:cTn id="24" dur="1000" fill="hold"/>
                                        <p:tgtEl>
                                          <p:spTgt spid="14"/>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8"/>
                                        </p:tgtEl>
                                        <p:attrNameLst>
                                          <p:attrName>style.visibility</p:attrName>
                                        </p:attrNameLst>
                                      </p:cBhvr>
                                      <p:to>
                                        <p:strVal val="visible"/>
                                      </p:to>
                                    </p:set>
                                    <p:anim calcmode="lin" valueType="num">
                                      <p:cBhvr additive="base">
                                        <p:cTn id="27" dur="1000" fill="hold"/>
                                        <p:tgtEl>
                                          <p:spTgt spid="38"/>
                                        </p:tgtEl>
                                        <p:attrNameLst>
                                          <p:attrName>ppt_x</p:attrName>
                                        </p:attrNameLst>
                                      </p:cBhvr>
                                      <p:tavLst>
                                        <p:tav tm="0">
                                          <p:val>
                                            <p:strVal val="#ppt_x"/>
                                          </p:val>
                                        </p:tav>
                                        <p:tav tm="100000">
                                          <p:val>
                                            <p:strVal val="#ppt_x"/>
                                          </p:val>
                                        </p:tav>
                                      </p:tavLst>
                                    </p:anim>
                                    <p:anim calcmode="lin" valueType="num">
                                      <p:cBhvr additive="base">
                                        <p:cTn id="28" dur="1000" fill="hold"/>
                                        <p:tgtEl>
                                          <p:spTgt spid="38"/>
                                        </p:tgtEl>
                                        <p:attrNameLst>
                                          <p:attrName>ppt_y</p:attrName>
                                        </p:attrNameLst>
                                      </p:cBhvr>
                                      <p:tavLst>
                                        <p:tav tm="0">
                                          <p:val>
                                            <p:strVal val="1+#ppt_h/2"/>
                                          </p:val>
                                        </p:tav>
                                        <p:tav tm="100000">
                                          <p:val>
                                            <p:strVal val="#ppt_y"/>
                                          </p:val>
                                        </p:tav>
                                      </p:tavLst>
                                    </p:anim>
                                  </p:childTnLst>
                                </p:cTn>
                              </p:par>
                            </p:childTnLst>
                          </p:cTn>
                        </p:par>
                        <p:par>
                          <p:cTn id="29" fill="hold">
                            <p:stCondLst>
                              <p:cond delay="2000"/>
                            </p:stCondLst>
                            <p:childTnLst>
                              <p:par>
                                <p:cTn id="30" presetID="2" presetClass="entr" presetSubtype="4"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 calcmode="lin" valueType="num">
                                      <p:cBhvr additive="base">
                                        <p:cTn id="32" dur="1000" fill="hold"/>
                                        <p:tgtEl>
                                          <p:spTgt spid="26"/>
                                        </p:tgtEl>
                                        <p:attrNameLst>
                                          <p:attrName>ppt_x</p:attrName>
                                        </p:attrNameLst>
                                      </p:cBhvr>
                                      <p:tavLst>
                                        <p:tav tm="0">
                                          <p:val>
                                            <p:strVal val="#ppt_x"/>
                                          </p:val>
                                        </p:tav>
                                        <p:tav tm="100000">
                                          <p:val>
                                            <p:strVal val="#ppt_x"/>
                                          </p:val>
                                        </p:tav>
                                      </p:tavLst>
                                    </p:anim>
                                    <p:anim calcmode="lin" valueType="num">
                                      <p:cBhvr additive="base">
                                        <p:cTn id="33" dur="1000" fill="hold"/>
                                        <p:tgtEl>
                                          <p:spTgt spid="26"/>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additive="base">
                                        <p:cTn id="36" dur="1000" fill="hold"/>
                                        <p:tgtEl>
                                          <p:spTgt spid="2"/>
                                        </p:tgtEl>
                                        <p:attrNameLst>
                                          <p:attrName>ppt_x</p:attrName>
                                        </p:attrNameLst>
                                      </p:cBhvr>
                                      <p:tavLst>
                                        <p:tav tm="0">
                                          <p:val>
                                            <p:strVal val="#ppt_x"/>
                                          </p:val>
                                        </p:tav>
                                        <p:tav tm="100000">
                                          <p:val>
                                            <p:strVal val="#ppt_x"/>
                                          </p:val>
                                        </p:tav>
                                      </p:tavLst>
                                    </p:anim>
                                    <p:anim calcmode="lin" valueType="num">
                                      <p:cBhvr additive="base">
                                        <p:cTn id="37" dur="1000" fill="hold"/>
                                        <p:tgtEl>
                                          <p:spTgt spid="2"/>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20"/>
                                        </p:tgtEl>
                                        <p:attrNameLst>
                                          <p:attrName>style.visibility</p:attrName>
                                        </p:attrNameLst>
                                      </p:cBhvr>
                                      <p:to>
                                        <p:strVal val="visible"/>
                                      </p:to>
                                    </p:set>
                                    <p:anim calcmode="lin" valueType="num">
                                      <p:cBhvr additive="base">
                                        <p:cTn id="40" dur="1000" fill="hold"/>
                                        <p:tgtEl>
                                          <p:spTgt spid="20"/>
                                        </p:tgtEl>
                                        <p:attrNameLst>
                                          <p:attrName>ppt_x</p:attrName>
                                        </p:attrNameLst>
                                      </p:cBhvr>
                                      <p:tavLst>
                                        <p:tav tm="0">
                                          <p:val>
                                            <p:strVal val="#ppt_x"/>
                                          </p:val>
                                        </p:tav>
                                        <p:tav tm="100000">
                                          <p:val>
                                            <p:strVal val="#ppt_x"/>
                                          </p:val>
                                        </p:tav>
                                      </p:tavLst>
                                    </p:anim>
                                    <p:anim calcmode="lin" valueType="num">
                                      <p:cBhvr additive="base">
                                        <p:cTn id="41" dur="1000" fill="hold"/>
                                        <p:tgtEl>
                                          <p:spTgt spid="20"/>
                                        </p:tgtEl>
                                        <p:attrNameLst>
                                          <p:attrName>ppt_y</p:attrName>
                                        </p:attrNameLst>
                                      </p:cBhvr>
                                      <p:tavLst>
                                        <p:tav tm="0">
                                          <p:val>
                                            <p:strVal val="1+#ppt_h/2"/>
                                          </p:val>
                                        </p:tav>
                                        <p:tav tm="100000">
                                          <p:val>
                                            <p:strVal val="#ppt_y"/>
                                          </p:val>
                                        </p:tav>
                                      </p:tavLst>
                                    </p:anim>
                                  </p:childTnLst>
                                </p:cTn>
                              </p:par>
                              <p:par>
                                <p:cTn id="42" presetID="2" presetClass="entr" presetSubtype="4" fill="hold" nodeType="withEffect">
                                  <p:stCondLst>
                                    <p:cond delay="0"/>
                                  </p:stCondLst>
                                  <p:childTnLst>
                                    <p:set>
                                      <p:cBhvr>
                                        <p:cTn id="43" dur="1" fill="hold">
                                          <p:stCondLst>
                                            <p:cond delay="0"/>
                                          </p:stCondLst>
                                        </p:cTn>
                                        <p:tgtEl>
                                          <p:spTgt spid="39"/>
                                        </p:tgtEl>
                                        <p:attrNameLst>
                                          <p:attrName>style.visibility</p:attrName>
                                        </p:attrNameLst>
                                      </p:cBhvr>
                                      <p:to>
                                        <p:strVal val="visible"/>
                                      </p:to>
                                    </p:set>
                                    <p:anim calcmode="lin" valueType="num">
                                      <p:cBhvr additive="base">
                                        <p:cTn id="44" dur="1000" fill="hold"/>
                                        <p:tgtEl>
                                          <p:spTgt spid="39"/>
                                        </p:tgtEl>
                                        <p:attrNameLst>
                                          <p:attrName>ppt_x</p:attrName>
                                        </p:attrNameLst>
                                      </p:cBhvr>
                                      <p:tavLst>
                                        <p:tav tm="0">
                                          <p:val>
                                            <p:strVal val="#ppt_x"/>
                                          </p:val>
                                        </p:tav>
                                        <p:tav tm="100000">
                                          <p:val>
                                            <p:strVal val="#ppt_x"/>
                                          </p:val>
                                        </p:tav>
                                      </p:tavLst>
                                    </p:anim>
                                    <p:anim calcmode="lin" valueType="num">
                                      <p:cBhvr additive="base">
                                        <p:cTn id="45" dur="1000" fill="hold"/>
                                        <p:tgtEl>
                                          <p:spTgt spid="39"/>
                                        </p:tgtEl>
                                        <p:attrNameLst>
                                          <p:attrName>ppt_y</p:attrName>
                                        </p:attrNameLst>
                                      </p:cBhvr>
                                      <p:tavLst>
                                        <p:tav tm="0">
                                          <p:val>
                                            <p:strVal val="1+#ppt_h/2"/>
                                          </p:val>
                                        </p:tav>
                                        <p:tav tm="100000">
                                          <p:val>
                                            <p:strVal val="#ppt_y"/>
                                          </p:val>
                                        </p:tav>
                                      </p:tavLst>
                                    </p:anim>
                                  </p:childTnLst>
                                </p:cTn>
                              </p:par>
                            </p:childTnLst>
                          </p:cTn>
                        </p:par>
                        <p:par>
                          <p:cTn id="46" fill="hold">
                            <p:stCondLst>
                              <p:cond delay="3000"/>
                            </p:stCondLst>
                            <p:childTnLst>
                              <p:par>
                                <p:cTn id="47" presetID="2" presetClass="entr" presetSubtype="4"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 calcmode="lin" valueType="num">
                                      <p:cBhvr additive="base">
                                        <p:cTn id="49" dur="1000" fill="hold"/>
                                        <p:tgtEl>
                                          <p:spTgt spid="27"/>
                                        </p:tgtEl>
                                        <p:attrNameLst>
                                          <p:attrName>ppt_x</p:attrName>
                                        </p:attrNameLst>
                                      </p:cBhvr>
                                      <p:tavLst>
                                        <p:tav tm="0">
                                          <p:val>
                                            <p:strVal val="#ppt_x"/>
                                          </p:val>
                                        </p:tav>
                                        <p:tav tm="100000">
                                          <p:val>
                                            <p:strVal val="#ppt_x"/>
                                          </p:val>
                                        </p:tav>
                                      </p:tavLst>
                                    </p:anim>
                                    <p:anim calcmode="lin" valueType="num">
                                      <p:cBhvr additive="base">
                                        <p:cTn id="50" dur="1000" fill="hold"/>
                                        <p:tgtEl>
                                          <p:spTgt spid="27"/>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16"/>
                                        </p:tgtEl>
                                        <p:attrNameLst>
                                          <p:attrName>style.visibility</p:attrName>
                                        </p:attrNameLst>
                                      </p:cBhvr>
                                      <p:to>
                                        <p:strVal val="visible"/>
                                      </p:to>
                                    </p:set>
                                    <p:anim calcmode="lin" valueType="num">
                                      <p:cBhvr additive="base">
                                        <p:cTn id="53" dur="1000" fill="hold"/>
                                        <p:tgtEl>
                                          <p:spTgt spid="16"/>
                                        </p:tgtEl>
                                        <p:attrNameLst>
                                          <p:attrName>ppt_x</p:attrName>
                                        </p:attrNameLst>
                                      </p:cBhvr>
                                      <p:tavLst>
                                        <p:tav tm="0">
                                          <p:val>
                                            <p:strVal val="#ppt_x"/>
                                          </p:val>
                                        </p:tav>
                                        <p:tav tm="100000">
                                          <p:val>
                                            <p:strVal val="#ppt_x"/>
                                          </p:val>
                                        </p:tav>
                                      </p:tavLst>
                                    </p:anim>
                                    <p:anim calcmode="lin" valueType="num">
                                      <p:cBhvr additive="base">
                                        <p:cTn id="54" dur="1000" fill="hold"/>
                                        <p:tgtEl>
                                          <p:spTgt spid="16"/>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1000" fill="hold"/>
                                        <p:tgtEl>
                                          <p:spTgt spid="21"/>
                                        </p:tgtEl>
                                        <p:attrNameLst>
                                          <p:attrName>ppt_x</p:attrName>
                                        </p:attrNameLst>
                                      </p:cBhvr>
                                      <p:tavLst>
                                        <p:tav tm="0">
                                          <p:val>
                                            <p:strVal val="#ppt_x"/>
                                          </p:val>
                                        </p:tav>
                                        <p:tav tm="100000">
                                          <p:val>
                                            <p:strVal val="#ppt_x"/>
                                          </p:val>
                                        </p:tav>
                                      </p:tavLst>
                                    </p:anim>
                                    <p:anim calcmode="lin" valueType="num">
                                      <p:cBhvr additive="base">
                                        <p:cTn id="58" dur="1000" fill="hold"/>
                                        <p:tgtEl>
                                          <p:spTgt spid="21"/>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1000" fill="hold"/>
                                        <p:tgtEl>
                                          <p:spTgt spid="40"/>
                                        </p:tgtEl>
                                        <p:attrNameLst>
                                          <p:attrName>ppt_x</p:attrName>
                                        </p:attrNameLst>
                                      </p:cBhvr>
                                      <p:tavLst>
                                        <p:tav tm="0">
                                          <p:val>
                                            <p:strVal val="#ppt_x"/>
                                          </p:val>
                                        </p:tav>
                                        <p:tav tm="100000">
                                          <p:val>
                                            <p:strVal val="#ppt_x"/>
                                          </p:val>
                                        </p:tav>
                                      </p:tavLst>
                                    </p:anim>
                                    <p:anim calcmode="lin" valueType="num">
                                      <p:cBhvr additive="base">
                                        <p:cTn id="62" dur="10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000"/>
                            </p:stCondLst>
                            <p:childTnLst>
                              <p:par>
                                <p:cTn id="64" presetID="2" presetClass="entr" presetSubtype="4"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 calcmode="lin" valueType="num">
                                      <p:cBhvr additive="base">
                                        <p:cTn id="66" dur="1000" fill="hold"/>
                                        <p:tgtEl>
                                          <p:spTgt spid="28"/>
                                        </p:tgtEl>
                                        <p:attrNameLst>
                                          <p:attrName>ppt_x</p:attrName>
                                        </p:attrNameLst>
                                      </p:cBhvr>
                                      <p:tavLst>
                                        <p:tav tm="0">
                                          <p:val>
                                            <p:strVal val="#ppt_x"/>
                                          </p:val>
                                        </p:tav>
                                        <p:tav tm="100000">
                                          <p:val>
                                            <p:strVal val="#ppt_x"/>
                                          </p:val>
                                        </p:tav>
                                      </p:tavLst>
                                    </p:anim>
                                    <p:anim calcmode="lin" valueType="num">
                                      <p:cBhvr additive="base">
                                        <p:cTn id="67" dur="1000" fill="hold"/>
                                        <p:tgtEl>
                                          <p:spTgt spid="28"/>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1000" fill="hold"/>
                                        <p:tgtEl>
                                          <p:spTgt spid="17"/>
                                        </p:tgtEl>
                                        <p:attrNameLst>
                                          <p:attrName>ppt_x</p:attrName>
                                        </p:attrNameLst>
                                      </p:cBhvr>
                                      <p:tavLst>
                                        <p:tav tm="0">
                                          <p:val>
                                            <p:strVal val="#ppt_x"/>
                                          </p:val>
                                        </p:tav>
                                        <p:tav tm="100000">
                                          <p:val>
                                            <p:strVal val="#ppt_x"/>
                                          </p:val>
                                        </p:tav>
                                      </p:tavLst>
                                    </p:anim>
                                    <p:anim calcmode="lin" valueType="num">
                                      <p:cBhvr additive="base">
                                        <p:cTn id="71" dur="1000" fill="hold"/>
                                        <p:tgtEl>
                                          <p:spTgt spid="17"/>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22"/>
                                        </p:tgtEl>
                                        <p:attrNameLst>
                                          <p:attrName>style.visibility</p:attrName>
                                        </p:attrNameLst>
                                      </p:cBhvr>
                                      <p:to>
                                        <p:strVal val="visible"/>
                                      </p:to>
                                    </p:set>
                                    <p:anim calcmode="lin" valueType="num">
                                      <p:cBhvr additive="base">
                                        <p:cTn id="74" dur="1000" fill="hold"/>
                                        <p:tgtEl>
                                          <p:spTgt spid="22"/>
                                        </p:tgtEl>
                                        <p:attrNameLst>
                                          <p:attrName>ppt_x</p:attrName>
                                        </p:attrNameLst>
                                      </p:cBhvr>
                                      <p:tavLst>
                                        <p:tav tm="0">
                                          <p:val>
                                            <p:strVal val="#ppt_x"/>
                                          </p:val>
                                        </p:tav>
                                        <p:tav tm="100000">
                                          <p:val>
                                            <p:strVal val="#ppt_x"/>
                                          </p:val>
                                        </p:tav>
                                      </p:tavLst>
                                    </p:anim>
                                    <p:anim calcmode="lin" valueType="num">
                                      <p:cBhvr additive="base">
                                        <p:cTn id="75" dur="1000" fill="hold"/>
                                        <p:tgtEl>
                                          <p:spTgt spid="22"/>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additive="base">
                                        <p:cTn id="78" dur="1000" fill="hold"/>
                                        <p:tgtEl>
                                          <p:spTgt spid="41"/>
                                        </p:tgtEl>
                                        <p:attrNameLst>
                                          <p:attrName>ppt_x</p:attrName>
                                        </p:attrNameLst>
                                      </p:cBhvr>
                                      <p:tavLst>
                                        <p:tav tm="0">
                                          <p:val>
                                            <p:strVal val="#ppt_x"/>
                                          </p:val>
                                        </p:tav>
                                        <p:tav tm="100000">
                                          <p:val>
                                            <p:strVal val="#ppt_x"/>
                                          </p:val>
                                        </p:tav>
                                      </p:tavLst>
                                    </p:anim>
                                    <p:anim calcmode="lin" valueType="num">
                                      <p:cBhvr additive="base">
                                        <p:cTn id="79" dur="1000" fill="hold"/>
                                        <p:tgtEl>
                                          <p:spTgt spid="41"/>
                                        </p:tgtEl>
                                        <p:attrNameLst>
                                          <p:attrName>ppt_y</p:attrName>
                                        </p:attrNameLst>
                                      </p:cBhvr>
                                      <p:tavLst>
                                        <p:tav tm="0">
                                          <p:val>
                                            <p:strVal val="1+#ppt_h/2"/>
                                          </p:val>
                                        </p:tav>
                                        <p:tav tm="100000">
                                          <p:val>
                                            <p:strVal val="#ppt_y"/>
                                          </p:val>
                                        </p:tav>
                                      </p:tavLst>
                                    </p:anim>
                                  </p:childTnLst>
                                </p:cTn>
                              </p:par>
                            </p:childTnLst>
                          </p:cTn>
                        </p:par>
                        <p:par>
                          <p:cTn id="80" fill="hold">
                            <p:stCondLst>
                              <p:cond delay="5000"/>
                            </p:stCondLst>
                            <p:childTnLst>
                              <p:par>
                                <p:cTn id="81" presetID="2" presetClass="entr" presetSubtype="4"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 calcmode="lin" valueType="num">
                                      <p:cBhvr additive="base">
                                        <p:cTn id="83" dur="1000" fill="hold"/>
                                        <p:tgtEl>
                                          <p:spTgt spid="29"/>
                                        </p:tgtEl>
                                        <p:attrNameLst>
                                          <p:attrName>ppt_x</p:attrName>
                                        </p:attrNameLst>
                                      </p:cBhvr>
                                      <p:tavLst>
                                        <p:tav tm="0">
                                          <p:val>
                                            <p:strVal val="#ppt_x"/>
                                          </p:val>
                                        </p:tav>
                                        <p:tav tm="100000">
                                          <p:val>
                                            <p:strVal val="#ppt_x"/>
                                          </p:val>
                                        </p:tav>
                                      </p:tavLst>
                                    </p:anim>
                                    <p:anim calcmode="lin" valueType="num">
                                      <p:cBhvr additive="base">
                                        <p:cTn id="84" dur="1000" fill="hold"/>
                                        <p:tgtEl>
                                          <p:spTgt spid="2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
                                        </p:tgtEl>
                                        <p:attrNameLst>
                                          <p:attrName>style.visibility</p:attrName>
                                        </p:attrNameLst>
                                      </p:cBhvr>
                                      <p:to>
                                        <p:strVal val="visible"/>
                                      </p:to>
                                    </p:set>
                                    <p:anim calcmode="lin" valueType="num">
                                      <p:cBhvr additive="base">
                                        <p:cTn id="87" dur="1000" fill="hold"/>
                                        <p:tgtEl>
                                          <p:spTgt spid="18"/>
                                        </p:tgtEl>
                                        <p:attrNameLst>
                                          <p:attrName>ppt_x</p:attrName>
                                        </p:attrNameLst>
                                      </p:cBhvr>
                                      <p:tavLst>
                                        <p:tav tm="0">
                                          <p:val>
                                            <p:strVal val="#ppt_x"/>
                                          </p:val>
                                        </p:tav>
                                        <p:tav tm="100000">
                                          <p:val>
                                            <p:strVal val="#ppt_x"/>
                                          </p:val>
                                        </p:tav>
                                      </p:tavLst>
                                    </p:anim>
                                    <p:anim calcmode="lin" valueType="num">
                                      <p:cBhvr additive="base">
                                        <p:cTn id="88" dur="1000" fill="hold"/>
                                        <p:tgtEl>
                                          <p:spTgt spid="18"/>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3"/>
                                        </p:tgtEl>
                                        <p:attrNameLst>
                                          <p:attrName>style.visibility</p:attrName>
                                        </p:attrNameLst>
                                      </p:cBhvr>
                                      <p:to>
                                        <p:strVal val="visible"/>
                                      </p:to>
                                    </p:set>
                                    <p:anim calcmode="lin" valueType="num">
                                      <p:cBhvr additive="base">
                                        <p:cTn id="91" dur="1000" fill="hold"/>
                                        <p:tgtEl>
                                          <p:spTgt spid="23"/>
                                        </p:tgtEl>
                                        <p:attrNameLst>
                                          <p:attrName>ppt_x</p:attrName>
                                        </p:attrNameLst>
                                      </p:cBhvr>
                                      <p:tavLst>
                                        <p:tav tm="0">
                                          <p:val>
                                            <p:strVal val="#ppt_x"/>
                                          </p:val>
                                        </p:tav>
                                        <p:tav tm="100000">
                                          <p:val>
                                            <p:strVal val="#ppt_x"/>
                                          </p:val>
                                        </p:tav>
                                      </p:tavLst>
                                    </p:anim>
                                    <p:anim calcmode="lin" valueType="num">
                                      <p:cBhvr additive="base">
                                        <p:cTn id="92" dur="1000" fill="hold"/>
                                        <p:tgtEl>
                                          <p:spTgt spid="23"/>
                                        </p:tgtEl>
                                        <p:attrNameLst>
                                          <p:attrName>ppt_y</p:attrName>
                                        </p:attrNameLst>
                                      </p:cBhvr>
                                      <p:tavLst>
                                        <p:tav tm="0">
                                          <p:val>
                                            <p:strVal val="1+#ppt_h/2"/>
                                          </p:val>
                                        </p:tav>
                                        <p:tav tm="100000">
                                          <p:val>
                                            <p:strVal val="#ppt_y"/>
                                          </p:val>
                                        </p:tav>
                                      </p:tavLst>
                                    </p:anim>
                                  </p:childTnLst>
                                </p:cTn>
                              </p:par>
                              <p:par>
                                <p:cTn id="93" presetID="2" presetClass="entr" presetSubtype="4" fill="hold" nodeType="withEffect">
                                  <p:stCondLst>
                                    <p:cond delay="0"/>
                                  </p:stCondLst>
                                  <p:childTnLst>
                                    <p:set>
                                      <p:cBhvr>
                                        <p:cTn id="94" dur="1" fill="hold">
                                          <p:stCondLst>
                                            <p:cond delay="0"/>
                                          </p:stCondLst>
                                        </p:cTn>
                                        <p:tgtEl>
                                          <p:spTgt spid="42"/>
                                        </p:tgtEl>
                                        <p:attrNameLst>
                                          <p:attrName>style.visibility</p:attrName>
                                        </p:attrNameLst>
                                      </p:cBhvr>
                                      <p:to>
                                        <p:strVal val="visible"/>
                                      </p:to>
                                    </p:set>
                                    <p:anim calcmode="lin" valueType="num">
                                      <p:cBhvr additive="base">
                                        <p:cTn id="95" dur="1000" fill="hold"/>
                                        <p:tgtEl>
                                          <p:spTgt spid="42"/>
                                        </p:tgtEl>
                                        <p:attrNameLst>
                                          <p:attrName>ppt_x</p:attrName>
                                        </p:attrNameLst>
                                      </p:cBhvr>
                                      <p:tavLst>
                                        <p:tav tm="0">
                                          <p:val>
                                            <p:strVal val="#ppt_x"/>
                                          </p:val>
                                        </p:tav>
                                        <p:tav tm="100000">
                                          <p:val>
                                            <p:strVal val="#ppt_x"/>
                                          </p:val>
                                        </p:tav>
                                      </p:tavLst>
                                    </p:anim>
                                    <p:anim calcmode="lin" valueType="num">
                                      <p:cBhvr additive="base">
                                        <p:cTn id="96" dur="1000" fill="hold"/>
                                        <p:tgtEl>
                                          <p:spTgt spid="42"/>
                                        </p:tgtEl>
                                        <p:attrNameLst>
                                          <p:attrName>ppt_y</p:attrName>
                                        </p:attrNameLst>
                                      </p:cBhvr>
                                      <p:tavLst>
                                        <p:tav tm="0">
                                          <p:val>
                                            <p:strVal val="1+#ppt_h/2"/>
                                          </p:val>
                                        </p:tav>
                                        <p:tav tm="100000">
                                          <p:val>
                                            <p:strVal val="#ppt_y"/>
                                          </p:val>
                                        </p:tav>
                                      </p:tavLst>
                                    </p:anim>
                                  </p:childTnLst>
                                </p:cTn>
                              </p:par>
                            </p:childTnLst>
                          </p:cTn>
                        </p:par>
                        <p:par>
                          <p:cTn id="97" fill="hold">
                            <p:stCondLst>
                              <p:cond delay="6000"/>
                            </p:stCondLst>
                            <p:childTnLst>
                              <p:par>
                                <p:cTn id="98" presetID="2" presetClass="entr" presetSubtype="4" fill="hold" grpId="0" nodeType="afterEffect">
                                  <p:stCondLst>
                                    <p:cond delay="0"/>
                                  </p:stCondLst>
                                  <p:childTnLst>
                                    <p:set>
                                      <p:cBhvr>
                                        <p:cTn id="99" dur="1" fill="hold">
                                          <p:stCondLst>
                                            <p:cond delay="0"/>
                                          </p:stCondLst>
                                        </p:cTn>
                                        <p:tgtEl>
                                          <p:spTgt spid="30"/>
                                        </p:tgtEl>
                                        <p:attrNameLst>
                                          <p:attrName>style.visibility</p:attrName>
                                        </p:attrNameLst>
                                      </p:cBhvr>
                                      <p:to>
                                        <p:strVal val="visible"/>
                                      </p:to>
                                    </p:set>
                                    <p:anim calcmode="lin" valueType="num">
                                      <p:cBhvr additive="base">
                                        <p:cTn id="100" dur="1000" fill="hold"/>
                                        <p:tgtEl>
                                          <p:spTgt spid="30"/>
                                        </p:tgtEl>
                                        <p:attrNameLst>
                                          <p:attrName>ppt_x</p:attrName>
                                        </p:attrNameLst>
                                      </p:cBhvr>
                                      <p:tavLst>
                                        <p:tav tm="0">
                                          <p:val>
                                            <p:strVal val="#ppt_x"/>
                                          </p:val>
                                        </p:tav>
                                        <p:tav tm="100000">
                                          <p:val>
                                            <p:strVal val="#ppt_x"/>
                                          </p:val>
                                        </p:tav>
                                      </p:tavLst>
                                    </p:anim>
                                    <p:anim calcmode="lin" valueType="num">
                                      <p:cBhvr additive="base">
                                        <p:cTn id="101" dur="1000" fill="hold"/>
                                        <p:tgtEl>
                                          <p:spTgt spid="30"/>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19"/>
                                        </p:tgtEl>
                                        <p:attrNameLst>
                                          <p:attrName>style.visibility</p:attrName>
                                        </p:attrNameLst>
                                      </p:cBhvr>
                                      <p:to>
                                        <p:strVal val="visible"/>
                                      </p:to>
                                    </p:set>
                                    <p:anim calcmode="lin" valueType="num">
                                      <p:cBhvr additive="base">
                                        <p:cTn id="104" dur="1000" fill="hold"/>
                                        <p:tgtEl>
                                          <p:spTgt spid="19"/>
                                        </p:tgtEl>
                                        <p:attrNameLst>
                                          <p:attrName>ppt_x</p:attrName>
                                        </p:attrNameLst>
                                      </p:cBhvr>
                                      <p:tavLst>
                                        <p:tav tm="0">
                                          <p:val>
                                            <p:strVal val="#ppt_x"/>
                                          </p:val>
                                        </p:tav>
                                        <p:tav tm="100000">
                                          <p:val>
                                            <p:strVal val="#ppt_x"/>
                                          </p:val>
                                        </p:tav>
                                      </p:tavLst>
                                    </p:anim>
                                    <p:anim calcmode="lin" valueType="num">
                                      <p:cBhvr additive="base">
                                        <p:cTn id="105" dur="1000" fill="hold"/>
                                        <p:tgtEl>
                                          <p:spTgt spid="19"/>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additive="base">
                                        <p:cTn id="108" dur="1000" fill="hold"/>
                                        <p:tgtEl>
                                          <p:spTgt spid="24"/>
                                        </p:tgtEl>
                                        <p:attrNameLst>
                                          <p:attrName>ppt_x</p:attrName>
                                        </p:attrNameLst>
                                      </p:cBhvr>
                                      <p:tavLst>
                                        <p:tav tm="0">
                                          <p:val>
                                            <p:strVal val="#ppt_x"/>
                                          </p:val>
                                        </p:tav>
                                        <p:tav tm="100000">
                                          <p:val>
                                            <p:strVal val="#ppt_x"/>
                                          </p:val>
                                        </p:tav>
                                      </p:tavLst>
                                    </p:anim>
                                    <p:anim calcmode="lin" valueType="num">
                                      <p:cBhvr additive="base">
                                        <p:cTn id="109" dur="1000" fill="hold"/>
                                        <p:tgtEl>
                                          <p:spTgt spid="24"/>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additive="base">
                                        <p:cTn id="112" dur="1000" fill="hold"/>
                                        <p:tgtEl>
                                          <p:spTgt spid="43"/>
                                        </p:tgtEl>
                                        <p:attrNameLst>
                                          <p:attrName>ppt_x</p:attrName>
                                        </p:attrNameLst>
                                      </p:cBhvr>
                                      <p:tavLst>
                                        <p:tav tm="0">
                                          <p:val>
                                            <p:strVal val="#ppt_x"/>
                                          </p:val>
                                        </p:tav>
                                        <p:tav tm="100000">
                                          <p:val>
                                            <p:strVal val="#ppt_x"/>
                                          </p:val>
                                        </p:tav>
                                      </p:tavLst>
                                    </p:anim>
                                    <p:anim calcmode="lin" valueType="num">
                                      <p:cBhvr additive="base">
                                        <p:cTn id="113" dur="1000" fill="hold"/>
                                        <p:tgtEl>
                                          <p:spTgt spid="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5" grpId="0" animBg="1"/>
      <p:bldP spid="14"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007132A-A3CA-4C01-9CF7-4833A42F0B9F}"/>
              </a:ext>
            </a:extLst>
          </p:cNvPr>
          <p:cNvGrpSpPr/>
          <p:nvPr/>
        </p:nvGrpSpPr>
        <p:grpSpPr>
          <a:xfrm>
            <a:off x="2965161" y="1098983"/>
            <a:ext cx="1554481" cy="1632460"/>
            <a:chOff x="1293746" y="990600"/>
            <a:chExt cx="1554481" cy="1632460"/>
          </a:xfrm>
        </p:grpSpPr>
        <p:sp>
          <p:nvSpPr>
            <p:cNvPr id="11" name="Oval 10">
              <a:extLst>
                <a:ext uri="{FF2B5EF4-FFF2-40B4-BE49-F238E27FC236}">
                  <a16:creationId xmlns:a16="http://schemas.microsoft.com/office/drawing/2014/main" id="{4F8A065A-230E-42BF-921D-55C6C48B82A0}"/>
                </a:ext>
              </a:extLst>
            </p:cNvPr>
            <p:cNvSpPr>
              <a:spLocks noChangeAspect="1"/>
            </p:cNvSpPr>
            <p:nvPr/>
          </p:nvSpPr>
          <p:spPr>
            <a:xfrm>
              <a:off x="1476626" y="1203959"/>
              <a:ext cx="1188720" cy="834739"/>
            </a:xfrm>
            <a:prstGeom prst="ellips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D9E0C0A-4F95-4671-AFA6-535290D1C31E}"/>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4430E66A-E481-4FB8-A387-05188D1680C1}"/>
              </a:ext>
            </a:extLst>
          </p:cNvPr>
          <p:cNvGrpSpPr/>
          <p:nvPr/>
        </p:nvGrpSpPr>
        <p:grpSpPr>
          <a:xfrm rot="3530929">
            <a:off x="4370560" y="1934081"/>
            <a:ext cx="1554481" cy="1632460"/>
            <a:chOff x="1293746" y="990600"/>
            <a:chExt cx="1554481" cy="1632460"/>
          </a:xfrm>
        </p:grpSpPr>
        <p:sp>
          <p:nvSpPr>
            <p:cNvPr id="13" name="Oval 12">
              <a:extLst>
                <a:ext uri="{FF2B5EF4-FFF2-40B4-BE49-F238E27FC236}">
                  <a16:creationId xmlns:a16="http://schemas.microsoft.com/office/drawing/2014/main" id="{DE95972A-2095-42B7-A46F-DB1A15807DDC}"/>
                </a:ext>
              </a:extLst>
            </p:cNvPr>
            <p:cNvSpPr>
              <a:spLocks noChangeAspect="1"/>
            </p:cNvSpPr>
            <p:nvPr/>
          </p:nvSpPr>
          <p:spPr>
            <a:xfrm>
              <a:off x="1476626" y="1203959"/>
              <a:ext cx="1188720" cy="834739"/>
            </a:xfrm>
            <a:prstGeom prst="ellips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001F080-CCBC-4B3D-9419-3E4F54A088C0}"/>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7EDD7938-2996-40A5-84EE-F688367F4A10}"/>
              </a:ext>
            </a:extLst>
          </p:cNvPr>
          <p:cNvGrpSpPr/>
          <p:nvPr/>
        </p:nvGrpSpPr>
        <p:grpSpPr>
          <a:xfrm rot="7392397">
            <a:off x="4343972" y="3590938"/>
            <a:ext cx="1554481" cy="1632460"/>
            <a:chOff x="1293746" y="990600"/>
            <a:chExt cx="1554481" cy="1632460"/>
          </a:xfrm>
        </p:grpSpPr>
        <p:sp>
          <p:nvSpPr>
            <p:cNvPr id="16" name="Oval 15">
              <a:extLst>
                <a:ext uri="{FF2B5EF4-FFF2-40B4-BE49-F238E27FC236}">
                  <a16:creationId xmlns:a16="http://schemas.microsoft.com/office/drawing/2014/main" id="{701F3422-FB4C-4105-B198-645C8F2E058C}"/>
                </a:ext>
              </a:extLst>
            </p:cNvPr>
            <p:cNvSpPr>
              <a:spLocks noChangeAspect="1"/>
            </p:cNvSpPr>
            <p:nvPr/>
          </p:nvSpPr>
          <p:spPr>
            <a:xfrm>
              <a:off x="1476626" y="1203959"/>
              <a:ext cx="1188720" cy="834739"/>
            </a:xfrm>
            <a:prstGeom prst="ellips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B05AF9B-8E03-4D3C-A6FC-0182F2B70EAA}"/>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a:extLst>
              <a:ext uri="{FF2B5EF4-FFF2-40B4-BE49-F238E27FC236}">
                <a16:creationId xmlns:a16="http://schemas.microsoft.com/office/drawing/2014/main" id="{6003D3F3-8E8D-4087-8820-6EE63485C395}"/>
              </a:ext>
            </a:extLst>
          </p:cNvPr>
          <p:cNvGrpSpPr/>
          <p:nvPr/>
        </p:nvGrpSpPr>
        <p:grpSpPr>
          <a:xfrm rot="17622222">
            <a:off x="1541202" y="1981682"/>
            <a:ext cx="1554481" cy="1632460"/>
            <a:chOff x="1293746" y="990600"/>
            <a:chExt cx="1554481" cy="1632460"/>
          </a:xfrm>
        </p:grpSpPr>
        <p:sp>
          <p:nvSpPr>
            <p:cNvPr id="19" name="Oval 18">
              <a:extLst>
                <a:ext uri="{FF2B5EF4-FFF2-40B4-BE49-F238E27FC236}">
                  <a16:creationId xmlns:a16="http://schemas.microsoft.com/office/drawing/2014/main" id="{3CB28906-2D5B-4B6A-882A-E8BAD48BAF41}"/>
                </a:ext>
              </a:extLst>
            </p:cNvPr>
            <p:cNvSpPr>
              <a:spLocks noChangeAspect="1"/>
            </p:cNvSpPr>
            <p:nvPr/>
          </p:nvSpPr>
          <p:spPr>
            <a:xfrm>
              <a:off x="1476626" y="1203959"/>
              <a:ext cx="1188720" cy="834739"/>
            </a:xfrm>
            <a:prstGeom prst="ellipse">
              <a:avLst/>
            </a:pr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03D6C5BE-26F9-4DCE-8E00-17F29F4C4A3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1D9A78E1-57DB-4D6B-9262-47C80B3F059F}"/>
              </a:ext>
            </a:extLst>
          </p:cNvPr>
          <p:cNvGrpSpPr/>
          <p:nvPr/>
        </p:nvGrpSpPr>
        <p:grpSpPr>
          <a:xfrm rot="14079234">
            <a:off x="1532488" y="3590938"/>
            <a:ext cx="1554481" cy="1632460"/>
            <a:chOff x="1293746" y="990600"/>
            <a:chExt cx="1554481" cy="1632460"/>
          </a:xfrm>
        </p:grpSpPr>
        <p:sp>
          <p:nvSpPr>
            <p:cNvPr id="22" name="Oval 21">
              <a:extLst>
                <a:ext uri="{FF2B5EF4-FFF2-40B4-BE49-F238E27FC236}">
                  <a16:creationId xmlns:a16="http://schemas.microsoft.com/office/drawing/2014/main" id="{8F011114-09B8-482B-B147-FF929DCCFF41}"/>
                </a:ext>
              </a:extLst>
            </p:cNvPr>
            <p:cNvSpPr>
              <a:spLocks noChangeAspect="1"/>
            </p:cNvSpPr>
            <p:nvPr/>
          </p:nvSpPr>
          <p:spPr>
            <a:xfrm>
              <a:off x="1476626" y="1203959"/>
              <a:ext cx="1188720" cy="834739"/>
            </a:xfrm>
            <a:prstGeom prst="ellipse">
              <a:avLst/>
            </a:pr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B83794E-3904-4979-9622-C624CCBCAE5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22B3CB4A-0829-4C59-90E6-3E7A61385BEB}"/>
              </a:ext>
            </a:extLst>
          </p:cNvPr>
          <p:cNvGrpSpPr/>
          <p:nvPr/>
        </p:nvGrpSpPr>
        <p:grpSpPr>
          <a:xfrm rot="10800000">
            <a:off x="2958935" y="4311139"/>
            <a:ext cx="1554481" cy="1632460"/>
            <a:chOff x="1293746" y="990600"/>
            <a:chExt cx="1554481" cy="1632460"/>
          </a:xfrm>
        </p:grpSpPr>
        <p:sp>
          <p:nvSpPr>
            <p:cNvPr id="25" name="Oval 24">
              <a:extLst>
                <a:ext uri="{FF2B5EF4-FFF2-40B4-BE49-F238E27FC236}">
                  <a16:creationId xmlns:a16="http://schemas.microsoft.com/office/drawing/2014/main" id="{12382B16-8A1B-4B8D-870D-1626B409B28B}"/>
                </a:ext>
              </a:extLst>
            </p:cNvPr>
            <p:cNvSpPr>
              <a:spLocks noChangeAspect="1"/>
            </p:cNvSpPr>
            <p:nvPr/>
          </p:nvSpPr>
          <p:spPr>
            <a:xfrm>
              <a:off x="1476626" y="1203959"/>
              <a:ext cx="1188720" cy="834739"/>
            </a:xfrm>
            <a:prstGeom prst="ellips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288CF46-D7BB-414D-A3E9-5C24BF5CA094}"/>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Freeform: Shape 26">
            <a:extLst>
              <a:ext uri="{FF2B5EF4-FFF2-40B4-BE49-F238E27FC236}">
                <a16:creationId xmlns:a16="http://schemas.microsoft.com/office/drawing/2014/main" id="{B2534499-FD67-4AA1-9B65-A829F6CCE80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Box 27">
            <a:extLst>
              <a:ext uri="{FF2B5EF4-FFF2-40B4-BE49-F238E27FC236}">
                <a16:creationId xmlns:a16="http://schemas.microsoft.com/office/drawing/2014/main" id="{C798D7D2-F0D8-410E-8BC5-72FC4A1D59A6}"/>
              </a:ext>
            </a:extLst>
          </p:cNvPr>
          <p:cNvSpPr txBox="1"/>
          <p:nvPr/>
        </p:nvSpPr>
        <p:spPr>
          <a:xfrm>
            <a:off x="2307823" y="-53765"/>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34738D"/>
                </a:solidFill>
              </a:rPr>
              <a:t>01</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0" name="TextBox 29">
            <a:extLst>
              <a:ext uri="{FF2B5EF4-FFF2-40B4-BE49-F238E27FC236}">
                <a16:creationId xmlns:a16="http://schemas.microsoft.com/office/drawing/2014/main" id="{DEF75D22-7018-420A-820B-E1EF94C92A6C}"/>
              </a:ext>
            </a:extLst>
          </p:cNvPr>
          <p:cNvSpPr txBox="1"/>
          <p:nvPr/>
        </p:nvSpPr>
        <p:spPr>
          <a:xfrm>
            <a:off x="4717047" y="79717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189A80"/>
                </a:solidFill>
              </a:rPr>
              <a:t>02</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1" name="TextBox 30">
            <a:extLst>
              <a:ext uri="{FF2B5EF4-FFF2-40B4-BE49-F238E27FC236}">
                <a16:creationId xmlns:a16="http://schemas.microsoft.com/office/drawing/2014/main" id="{8298A12B-BCC4-4011-A5BB-AB8DF744059B}"/>
              </a:ext>
            </a:extLst>
          </p:cNvPr>
          <p:cNvSpPr txBox="1"/>
          <p:nvPr/>
        </p:nvSpPr>
        <p:spPr>
          <a:xfrm>
            <a:off x="5594955" y="4651446"/>
            <a:ext cx="2614011" cy="1132618"/>
          </a:xfrm>
          <a:prstGeom prst="rect">
            <a:avLst/>
          </a:prstGeom>
          <a:noFill/>
          <a:effectLst>
            <a:outerShdw blurRad="63500" sx="102000" sy="102000" algn="ctr" rotWithShape="0">
              <a:prstClr val="black">
                <a:alpha val="40000"/>
              </a:prstClr>
            </a:outerShdw>
          </a:effectLst>
        </p:spPr>
        <p:txBody>
          <a:bodyPr wrap="square" rtlCol="0">
            <a:spAutoFit/>
          </a:bodyPr>
          <a:lstStyle/>
          <a:p>
            <a:pPr algn="ctr" defTabSz="1219170">
              <a:spcBef>
                <a:spcPct val="20000"/>
              </a:spcBef>
              <a:defRPr/>
            </a:pPr>
            <a:r>
              <a:rPr lang="en-US" sz="2800" b="1" dirty="0">
                <a:solidFill>
                  <a:srgbClr val="EF9D27"/>
                </a:solidFill>
              </a:rPr>
              <a:t>03</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2" name="TextBox 31">
            <a:extLst>
              <a:ext uri="{FF2B5EF4-FFF2-40B4-BE49-F238E27FC236}">
                <a16:creationId xmlns:a16="http://schemas.microsoft.com/office/drawing/2014/main" id="{0BA3CDF8-F197-4FF4-9F33-59E86086E2FD}"/>
              </a:ext>
            </a:extLst>
          </p:cNvPr>
          <p:cNvSpPr txBox="1"/>
          <p:nvPr/>
        </p:nvSpPr>
        <p:spPr>
          <a:xfrm>
            <a:off x="3520289" y="5665908"/>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D34132"/>
                </a:solidFill>
              </a:rPr>
              <a:t>04</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3" name="TextBox 32">
            <a:extLst>
              <a:ext uri="{FF2B5EF4-FFF2-40B4-BE49-F238E27FC236}">
                <a16:creationId xmlns:a16="http://schemas.microsoft.com/office/drawing/2014/main" id="{4D784E81-4D8A-4251-A010-D5FD3B43C5B4}"/>
              </a:ext>
            </a:extLst>
          </p:cNvPr>
          <p:cNvSpPr txBox="1"/>
          <p:nvPr/>
        </p:nvSpPr>
        <p:spPr>
          <a:xfrm>
            <a:off x="55913" y="506444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564267"/>
                </a:solidFill>
              </a:rPr>
              <a:t>05</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4" name="TextBox 33">
            <a:extLst>
              <a:ext uri="{FF2B5EF4-FFF2-40B4-BE49-F238E27FC236}">
                <a16:creationId xmlns:a16="http://schemas.microsoft.com/office/drawing/2014/main" id="{32EC1E4C-498E-4938-987F-E42E1A2942C3}"/>
              </a:ext>
            </a:extLst>
          </p:cNvPr>
          <p:cNvSpPr txBox="1"/>
          <p:nvPr/>
        </p:nvSpPr>
        <p:spPr>
          <a:xfrm>
            <a:off x="65054" y="1014463"/>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686868"/>
                </a:solidFill>
              </a:rPr>
              <a:t>06</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5" name="Freeform 91">
            <a:extLst>
              <a:ext uri="{FF2B5EF4-FFF2-40B4-BE49-F238E27FC236}">
                <a16:creationId xmlns:a16="http://schemas.microsoft.com/office/drawing/2014/main" id="{7B1BA400-CB49-4AB7-A9DC-557C2C2A45D3}"/>
              </a:ext>
            </a:extLst>
          </p:cNvPr>
          <p:cNvSpPr>
            <a:spLocks noChangeAspect="1" noEditPoints="1"/>
          </p:cNvSpPr>
          <p:nvPr/>
        </p:nvSpPr>
        <p:spPr bwMode="auto">
          <a:xfrm>
            <a:off x="3188971" y="2969757"/>
            <a:ext cx="1097280" cy="109728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2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145">
            <a:extLst>
              <a:ext uri="{FF2B5EF4-FFF2-40B4-BE49-F238E27FC236}">
                <a16:creationId xmlns:a16="http://schemas.microsoft.com/office/drawing/2014/main" id="{1F11B737-156E-4196-9EEE-6BCDABC6B45C}"/>
              </a:ext>
            </a:extLst>
          </p:cNvPr>
          <p:cNvSpPr>
            <a:spLocks noChangeAspect="1" noEditPoints="1"/>
          </p:cNvSpPr>
          <p:nvPr/>
        </p:nvSpPr>
        <p:spPr bwMode="auto">
          <a:xfrm>
            <a:off x="3569615" y="512736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37" name="Группа 365">
            <a:extLst>
              <a:ext uri="{FF2B5EF4-FFF2-40B4-BE49-F238E27FC236}">
                <a16:creationId xmlns:a16="http://schemas.microsoft.com/office/drawing/2014/main" id="{BE77867B-3420-445E-9E7E-852AEF018DD3}"/>
              </a:ext>
            </a:extLst>
          </p:cNvPr>
          <p:cNvGrpSpPr>
            <a:grpSpLocks noChangeAspect="1"/>
          </p:cNvGrpSpPr>
          <p:nvPr/>
        </p:nvGrpSpPr>
        <p:grpSpPr>
          <a:xfrm>
            <a:off x="3520289" y="1564030"/>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0163FB98-4BFF-471D-B0C1-5E02B7EB4AD2}"/>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9" name="Freeform 327">
              <a:extLst>
                <a:ext uri="{FF2B5EF4-FFF2-40B4-BE49-F238E27FC236}">
                  <a16:creationId xmlns:a16="http://schemas.microsoft.com/office/drawing/2014/main" id="{DEC538FC-EEF0-4BB8-AFC7-104E7C2E000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0" name="Группа 379">
            <a:extLst>
              <a:ext uri="{FF2B5EF4-FFF2-40B4-BE49-F238E27FC236}">
                <a16:creationId xmlns:a16="http://schemas.microsoft.com/office/drawing/2014/main" id="{B048338D-968B-41CD-81E2-C300D84769EE}"/>
              </a:ext>
            </a:extLst>
          </p:cNvPr>
          <p:cNvGrpSpPr>
            <a:grpSpLocks noChangeAspect="1"/>
          </p:cNvGrpSpPr>
          <p:nvPr/>
        </p:nvGrpSpPr>
        <p:grpSpPr>
          <a:xfrm>
            <a:off x="5088863" y="2511204"/>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41" name="Freeform 337">
              <a:extLst>
                <a:ext uri="{FF2B5EF4-FFF2-40B4-BE49-F238E27FC236}">
                  <a16:creationId xmlns:a16="http://schemas.microsoft.com/office/drawing/2014/main" id="{FC14D2DD-4470-4D0D-B460-0CEBDBCB52EA}"/>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338">
              <a:extLst>
                <a:ext uri="{FF2B5EF4-FFF2-40B4-BE49-F238E27FC236}">
                  <a16:creationId xmlns:a16="http://schemas.microsoft.com/office/drawing/2014/main" id="{D7A183C0-59B7-49F2-AD78-AEFF5844FBEF}"/>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339">
              <a:extLst>
                <a:ext uri="{FF2B5EF4-FFF2-40B4-BE49-F238E27FC236}">
                  <a16:creationId xmlns:a16="http://schemas.microsoft.com/office/drawing/2014/main" id="{DC664A6F-A405-4025-BD32-53B3B223363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40">
              <a:extLst>
                <a:ext uri="{FF2B5EF4-FFF2-40B4-BE49-F238E27FC236}">
                  <a16:creationId xmlns:a16="http://schemas.microsoft.com/office/drawing/2014/main" id="{512E6E58-BB65-41BB-B388-2E9EB0BBD70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5" name="Группа 298">
            <a:extLst>
              <a:ext uri="{FF2B5EF4-FFF2-40B4-BE49-F238E27FC236}">
                <a16:creationId xmlns:a16="http://schemas.microsoft.com/office/drawing/2014/main" id="{BA95AF14-33D6-4EC4-9466-2855A28EE04F}"/>
              </a:ext>
            </a:extLst>
          </p:cNvPr>
          <p:cNvGrpSpPr>
            <a:grpSpLocks noChangeAspect="1"/>
          </p:cNvGrpSpPr>
          <p:nvPr/>
        </p:nvGrpSpPr>
        <p:grpSpPr>
          <a:xfrm>
            <a:off x="5099614" y="4353295"/>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46" name="Freeform 266">
              <a:extLst>
                <a:ext uri="{FF2B5EF4-FFF2-40B4-BE49-F238E27FC236}">
                  <a16:creationId xmlns:a16="http://schemas.microsoft.com/office/drawing/2014/main" id="{A8CDC8CF-EED7-4E91-B54D-4C44C892F389}"/>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267">
              <a:extLst>
                <a:ext uri="{FF2B5EF4-FFF2-40B4-BE49-F238E27FC236}">
                  <a16:creationId xmlns:a16="http://schemas.microsoft.com/office/drawing/2014/main" id="{BC94DBB3-0DDE-4391-8D6F-C621E8A6C5BD}"/>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314">
            <a:extLst>
              <a:ext uri="{FF2B5EF4-FFF2-40B4-BE49-F238E27FC236}">
                <a16:creationId xmlns:a16="http://schemas.microsoft.com/office/drawing/2014/main" id="{549E7FC5-7536-4C17-AB19-2A0857FB3D6F}"/>
              </a:ext>
            </a:extLst>
          </p:cNvPr>
          <p:cNvGrpSpPr>
            <a:grpSpLocks noChangeAspect="1"/>
          </p:cNvGrpSpPr>
          <p:nvPr/>
        </p:nvGrpSpPr>
        <p:grpSpPr>
          <a:xfrm>
            <a:off x="1959373" y="430976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49" name="Freeform 279">
              <a:extLst>
                <a:ext uri="{FF2B5EF4-FFF2-40B4-BE49-F238E27FC236}">
                  <a16:creationId xmlns:a16="http://schemas.microsoft.com/office/drawing/2014/main" id="{5475518D-609E-48FE-9FB8-B4CE642371F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80">
              <a:extLst>
                <a:ext uri="{FF2B5EF4-FFF2-40B4-BE49-F238E27FC236}">
                  <a16:creationId xmlns:a16="http://schemas.microsoft.com/office/drawing/2014/main" id="{6E914655-471A-46F4-A251-2129D535308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81">
              <a:extLst>
                <a:ext uri="{FF2B5EF4-FFF2-40B4-BE49-F238E27FC236}">
                  <a16:creationId xmlns:a16="http://schemas.microsoft.com/office/drawing/2014/main" id="{F4E8F668-2649-441F-AE3A-FF59A113EB0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2" name="Freeform 286">
            <a:extLst>
              <a:ext uri="{FF2B5EF4-FFF2-40B4-BE49-F238E27FC236}">
                <a16:creationId xmlns:a16="http://schemas.microsoft.com/office/drawing/2014/main" id="{79E29C9F-F4E0-466C-B2DA-52650A7B890F}"/>
              </a:ext>
            </a:extLst>
          </p:cNvPr>
          <p:cNvSpPr>
            <a:spLocks noChangeAspect="1" noEditPoints="1"/>
          </p:cNvSpPr>
          <p:nvPr/>
        </p:nvSpPr>
        <p:spPr bwMode="auto">
          <a:xfrm>
            <a:off x="1946596" y="253919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3" name="TextBox 52">
            <a:extLst>
              <a:ext uri="{FF2B5EF4-FFF2-40B4-BE49-F238E27FC236}">
                <a16:creationId xmlns:a16="http://schemas.microsoft.com/office/drawing/2014/main" id="{9BDC3BD4-D661-4686-9DB1-B89E0A2CF840}"/>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4" name="TextBox 53">
            <a:extLst>
              <a:ext uri="{FF2B5EF4-FFF2-40B4-BE49-F238E27FC236}">
                <a16:creationId xmlns:a16="http://schemas.microsoft.com/office/drawing/2014/main" id="{746DFEC3-98F8-47D2-BCB9-3AE12A3FB92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275236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left)">
                                      <p:cBhvr>
                                        <p:cTn id="11" dur="500"/>
                                        <p:tgtEl>
                                          <p:spTgt spid="54"/>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xEl>
                                              <p:pRg st="0" end="0"/>
                                            </p:txEl>
                                          </p:spTgt>
                                        </p:tgtEl>
                                        <p:attrNameLst>
                                          <p:attrName>style.visibility</p:attrName>
                                        </p:attrNameLst>
                                      </p:cBhvr>
                                      <p:to>
                                        <p:strVal val="visible"/>
                                      </p:to>
                                    </p:set>
                                    <p:animEffect transition="in" filter="fade">
                                      <p:cBhvr>
                                        <p:cTn id="15" dur="500"/>
                                        <p:tgtEl>
                                          <p:spTgt spid="53">
                                            <p:txEl>
                                              <p:pRg st="0" end="0"/>
                                            </p:txEl>
                                          </p:spTgt>
                                        </p:tgtEl>
                                      </p:cBhvr>
                                    </p:animEffect>
                                    <p:anim calcmode="lin" valueType="num">
                                      <p:cBhvr>
                                        <p:cTn id="16"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xEl>
                                              <p:pRg st="2" end="2"/>
                                            </p:txEl>
                                          </p:spTgt>
                                        </p:tgtEl>
                                        <p:attrNameLst>
                                          <p:attrName>style.visibility</p:attrName>
                                        </p:attrNameLst>
                                      </p:cBhvr>
                                      <p:to>
                                        <p:strVal val="visible"/>
                                      </p:to>
                                    </p:set>
                                    <p:animEffect transition="in" filter="fade">
                                      <p:cBhvr>
                                        <p:cTn id="21" dur="500"/>
                                        <p:tgtEl>
                                          <p:spTgt spid="53">
                                            <p:txEl>
                                              <p:pRg st="2" end="2"/>
                                            </p:txEl>
                                          </p:spTgt>
                                        </p:tgtEl>
                                      </p:cBhvr>
                                    </p:animEffect>
                                    <p:anim calcmode="lin" valueType="num">
                                      <p:cBhvr>
                                        <p:cTn id="22" dur="500" fill="hold"/>
                                        <p:tgtEl>
                                          <p:spTgt spid="5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53">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53">
                                            <p:txEl>
                                              <p:pRg st="4" end="4"/>
                                            </p:txEl>
                                          </p:spTgt>
                                        </p:tgtEl>
                                        <p:attrNameLst>
                                          <p:attrName>style.visibility</p:attrName>
                                        </p:attrNameLst>
                                      </p:cBhvr>
                                      <p:to>
                                        <p:strVal val="visible"/>
                                      </p:to>
                                    </p:set>
                                    <p:animEffect transition="in" filter="fade">
                                      <p:cBhvr>
                                        <p:cTn id="27" dur="500"/>
                                        <p:tgtEl>
                                          <p:spTgt spid="53">
                                            <p:txEl>
                                              <p:pRg st="4" end="4"/>
                                            </p:txEl>
                                          </p:spTgt>
                                        </p:tgtEl>
                                      </p:cBhvr>
                                    </p:animEffect>
                                    <p:anim calcmode="lin" valueType="num">
                                      <p:cBhvr>
                                        <p:cTn id="28" dur="500" fill="hold"/>
                                        <p:tgtEl>
                                          <p:spTgt spid="53">
                                            <p:txEl>
                                              <p:pRg st="4" end="4"/>
                                            </p:txEl>
                                          </p:spTgt>
                                        </p:tgtEl>
                                        <p:attrNameLst>
                                          <p:attrName>ppt_x</p:attrName>
                                        </p:attrNameLst>
                                      </p:cBhvr>
                                      <p:tavLst>
                                        <p:tav tm="0">
                                          <p:val>
                                            <p:strVal val="#ppt_x"/>
                                          </p:val>
                                        </p:tav>
                                        <p:tav tm="100000">
                                          <p:val>
                                            <p:strVal val="#ppt_x"/>
                                          </p:val>
                                        </p:tav>
                                      </p:tavLst>
                                    </p:anim>
                                    <p:anim calcmode="lin" valueType="num">
                                      <p:cBhvr>
                                        <p:cTn id="29" dur="500" fill="hold"/>
                                        <p:tgtEl>
                                          <p:spTgt spid="53">
                                            <p:txEl>
                                              <p:pRg st="4" end="4"/>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53">
                                            <p:txEl>
                                              <p:pRg st="6" end="6"/>
                                            </p:txEl>
                                          </p:spTgt>
                                        </p:tgtEl>
                                        <p:attrNameLst>
                                          <p:attrName>style.visibility</p:attrName>
                                        </p:attrNameLst>
                                      </p:cBhvr>
                                      <p:to>
                                        <p:strVal val="visible"/>
                                      </p:to>
                                    </p:set>
                                    <p:animEffect transition="in" filter="fade">
                                      <p:cBhvr>
                                        <p:cTn id="33" dur="500"/>
                                        <p:tgtEl>
                                          <p:spTgt spid="53">
                                            <p:txEl>
                                              <p:pRg st="6" end="6"/>
                                            </p:txEl>
                                          </p:spTgt>
                                        </p:tgtEl>
                                      </p:cBhvr>
                                    </p:animEffect>
                                    <p:anim calcmode="lin" valueType="num">
                                      <p:cBhvr>
                                        <p:cTn id="34" dur="5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35" dur="5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53">
                                            <p:txEl>
                                              <p:pRg st="8" end="8"/>
                                            </p:txEl>
                                          </p:spTgt>
                                        </p:tgtEl>
                                        <p:attrNameLst>
                                          <p:attrName>style.visibility</p:attrName>
                                        </p:attrNameLst>
                                      </p:cBhvr>
                                      <p:to>
                                        <p:strVal val="visible"/>
                                      </p:to>
                                    </p:set>
                                    <p:animEffect transition="in" filter="fade">
                                      <p:cBhvr>
                                        <p:cTn id="39" dur="500"/>
                                        <p:tgtEl>
                                          <p:spTgt spid="53">
                                            <p:txEl>
                                              <p:pRg st="8" end="8"/>
                                            </p:txEl>
                                          </p:spTgt>
                                        </p:tgtEl>
                                      </p:cBhvr>
                                    </p:animEffect>
                                    <p:anim calcmode="lin" valueType="num">
                                      <p:cBhvr>
                                        <p:cTn id="40" dur="500" fill="hold"/>
                                        <p:tgtEl>
                                          <p:spTgt spid="53">
                                            <p:txEl>
                                              <p:pRg st="8" end="8"/>
                                            </p:txEl>
                                          </p:spTgt>
                                        </p:tgtEl>
                                        <p:attrNameLst>
                                          <p:attrName>ppt_x</p:attrName>
                                        </p:attrNameLst>
                                      </p:cBhvr>
                                      <p:tavLst>
                                        <p:tav tm="0">
                                          <p:val>
                                            <p:strVal val="#ppt_x"/>
                                          </p:val>
                                        </p:tav>
                                        <p:tav tm="100000">
                                          <p:val>
                                            <p:strVal val="#ppt_x"/>
                                          </p:val>
                                        </p:tav>
                                      </p:tavLst>
                                    </p:anim>
                                    <p:anim calcmode="lin" valueType="num">
                                      <p:cBhvr>
                                        <p:cTn id="41" dur="500" fill="hold"/>
                                        <p:tgtEl>
                                          <p:spTgt spid="53">
                                            <p:txEl>
                                              <p:pRg st="8" end="8"/>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53">
                                            <p:txEl>
                                              <p:pRg st="10" end="10"/>
                                            </p:txEl>
                                          </p:spTgt>
                                        </p:tgtEl>
                                        <p:attrNameLst>
                                          <p:attrName>style.visibility</p:attrName>
                                        </p:attrNameLst>
                                      </p:cBhvr>
                                      <p:to>
                                        <p:strVal val="visible"/>
                                      </p:to>
                                    </p:set>
                                    <p:animEffect transition="in" filter="fade">
                                      <p:cBhvr>
                                        <p:cTn id="45" dur="500"/>
                                        <p:tgtEl>
                                          <p:spTgt spid="53">
                                            <p:txEl>
                                              <p:pRg st="10" end="10"/>
                                            </p:txEl>
                                          </p:spTgt>
                                        </p:tgtEl>
                                      </p:cBhvr>
                                    </p:animEffect>
                                    <p:anim calcmode="lin" valueType="num">
                                      <p:cBhvr>
                                        <p:cTn id="46" dur="500" fill="hold"/>
                                        <p:tgtEl>
                                          <p:spTgt spid="53">
                                            <p:txEl>
                                              <p:pRg st="10" end="10"/>
                                            </p:txEl>
                                          </p:spTgt>
                                        </p:tgtEl>
                                        <p:attrNameLst>
                                          <p:attrName>ppt_x</p:attrName>
                                        </p:attrNameLst>
                                      </p:cBhvr>
                                      <p:tavLst>
                                        <p:tav tm="0">
                                          <p:val>
                                            <p:strVal val="#ppt_x"/>
                                          </p:val>
                                        </p:tav>
                                        <p:tav tm="100000">
                                          <p:val>
                                            <p:strVal val="#ppt_x"/>
                                          </p:val>
                                        </p:tav>
                                      </p:tavLst>
                                    </p:anim>
                                    <p:anim calcmode="lin" valueType="num">
                                      <p:cBhvr>
                                        <p:cTn id="47" dur="500" fill="hold"/>
                                        <p:tgtEl>
                                          <p:spTgt spid="53">
                                            <p:txEl>
                                              <p:pRg st="10" end="10"/>
                                            </p:txEl>
                                          </p:spTgt>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p:cTn id="51" dur="500" fill="hold"/>
                                        <p:tgtEl>
                                          <p:spTgt spid="35"/>
                                        </p:tgtEl>
                                        <p:attrNameLst>
                                          <p:attrName>ppt_w</p:attrName>
                                        </p:attrNameLst>
                                      </p:cBhvr>
                                      <p:tavLst>
                                        <p:tav tm="0">
                                          <p:val>
                                            <p:fltVal val="0"/>
                                          </p:val>
                                        </p:tav>
                                        <p:tav tm="100000">
                                          <p:val>
                                            <p:strVal val="#ppt_w"/>
                                          </p:val>
                                        </p:tav>
                                      </p:tavLst>
                                    </p:anim>
                                    <p:anim calcmode="lin" valueType="num">
                                      <p:cBhvr>
                                        <p:cTn id="52" dur="500" fill="hold"/>
                                        <p:tgtEl>
                                          <p:spTgt spid="35"/>
                                        </p:tgtEl>
                                        <p:attrNameLst>
                                          <p:attrName>ppt_h</p:attrName>
                                        </p:attrNameLst>
                                      </p:cBhvr>
                                      <p:tavLst>
                                        <p:tav tm="0">
                                          <p:val>
                                            <p:fltVal val="0"/>
                                          </p:val>
                                        </p:tav>
                                        <p:tav tm="100000">
                                          <p:val>
                                            <p:strVal val="#ppt_h"/>
                                          </p:val>
                                        </p:tav>
                                      </p:tavLst>
                                    </p:anim>
                                    <p:animEffect transition="in" filter="fade">
                                      <p:cBhvr>
                                        <p:cTn id="53" dur="500"/>
                                        <p:tgtEl>
                                          <p:spTgt spid="35"/>
                                        </p:tgtEl>
                                      </p:cBhvr>
                                    </p:animEffect>
                                  </p:childTnLst>
                                </p:cTn>
                              </p:par>
                            </p:childTnLst>
                          </p:cTn>
                        </p:par>
                        <p:par>
                          <p:cTn id="54" fill="hold">
                            <p:stCondLst>
                              <p:cond delay="4500"/>
                            </p:stCondLst>
                            <p:childTnLst>
                              <p:par>
                                <p:cTn id="55" presetID="31" presetClass="entr" presetSubtype="0" fill="hold" nodeType="afterEffect">
                                  <p:stCondLst>
                                    <p:cond delay="0"/>
                                  </p:stCondLst>
                                  <p:childTnLst>
                                    <p:set>
                                      <p:cBhvr>
                                        <p:cTn id="56" dur="1" fill="hold">
                                          <p:stCondLst>
                                            <p:cond delay="0"/>
                                          </p:stCondLst>
                                        </p:cTn>
                                        <p:tgtEl>
                                          <p:spTgt spid="2"/>
                                        </p:tgtEl>
                                        <p:attrNameLst>
                                          <p:attrName>style.visibility</p:attrName>
                                        </p:attrNameLst>
                                      </p:cBhvr>
                                      <p:to>
                                        <p:strVal val="visible"/>
                                      </p:to>
                                    </p:set>
                                    <p:anim calcmode="lin" valueType="num">
                                      <p:cBhvr>
                                        <p:cTn id="57" dur="1000" fill="hold"/>
                                        <p:tgtEl>
                                          <p:spTgt spid="2"/>
                                        </p:tgtEl>
                                        <p:attrNameLst>
                                          <p:attrName>ppt_w</p:attrName>
                                        </p:attrNameLst>
                                      </p:cBhvr>
                                      <p:tavLst>
                                        <p:tav tm="0">
                                          <p:val>
                                            <p:fltVal val="0"/>
                                          </p:val>
                                        </p:tav>
                                        <p:tav tm="100000">
                                          <p:val>
                                            <p:strVal val="#ppt_w"/>
                                          </p:val>
                                        </p:tav>
                                      </p:tavLst>
                                    </p:anim>
                                    <p:anim calcmode="lin" valueType="num">
                                      <p:cBhvr>
                                        <p:cTn id="58" dur="1000" fill="hold"/>
                                        <p:tgtEl>
                                          <p:spTgt spid="2"/>
                                        </p:tgtEl>
                                        <p:attrNameLst>
                                          <p:attrName>ppt_h</p:attrName>
                                        </p:attrNameLst>
                                      </p:cBhvr>
                                      <p:tavLst>
                                        <p:tav tm="0">
                                          <p:val>
                                            <p:fltVal val="0"/>
                                          </p:val>
                                        </p:tav>
                                        <p:tav tm="100000">
                                          <p:val>
                                            <p:strVal val="#ppt_h"/>
                                          </p:val>
                                        </p:tav>
                                      </p:tavLst>
                                    </p:anim>
                                    <p:anim calcmode="lin" valueType="num">
                                      <p:cBhvr>
                                        <p:cTn id="59" dur="1000" fill="hold"/>
                                        <p:tgtEl>
                                          <p:spTgt spid="2"/>
                                        </p:tgtEl>
                                        <p:attrNameLst>
                                          <p:attrName>style.rotation</p:attrName>
                                        </p:attrNameLst>
                                      </p:cBhvr>
                                      <p:tavLst>
                                        <p:tav tm="0">
                                          <p:val>
                                            <p:fltVal val="90"/>
                                          </p:val>
                                        </p:tav>
                                        <p:tav tm="100000">
                                          <p:val>
                                            <p:fltVal val="0"/>
                                          </p:val>
                                        </p:tav>
                                      </p:tavLst>
                                    </p:anim>
                                    <p:animEffect transition="in" filter="fade">
                                      <p:cBhvr>
                                        <p:cTn id="60" dur="1000"/>
                                        <p:tgtEl>
                                          <p:spTgt spid="2"/>
                                        </p:tgtEl>
                                      </p:cBhvr>
                                    </p:animEffect>
                                  </p:childTnLst>
                                </p:cTn>
                              </p:par>
                              <p:par>
                                <p:cTn id="61" presetID="31" presetClass="entr" presetSubtype="0" fill="hold" nodeType="withEffect">
                                  <p:stCondLst>
                                    <p:cond delay="0"/>
                                  </p:stCondLst>
                                  <p:childTnLst>
                                    <p:set>
                                      <p:cBhvr>
                                        <p:cTn id="62" dur="1" fill="hold">
                                          <p:stCondLst>
                                            <p:cond delay="0"/>
                                          </p:stCondLst>
                                        </p:cTn>
                                        <p:tgtEl>
                                          <p:spTgt spid="37"/>
                                        </p:tgtEl>
                                        <p:attrNameLst>
                                          <p:attrName>style.visibility</p:attrName>
                                        </p:attrNameLst>
                                      </p:cBhvr>
                                      <p:to>
                                        <p:strVal val="visible"/>
                                      </p:to>
                                    </p:set>
                                    <p:anim calcmode="lin" valueType="num">
                                      <p:cBhvr>
                                        <p:cTn id="63" dur="1000" fill="hold"/>
                                        <p:tgtEl>
                                          <p:spTgt spid="37"/>
                                        </p:tgtEl>
                                        <p:attrNameLst>
                                          <p:attrName>ppt_w</p:attrName>
                                        </p:attrNameLst>
                                      </p:cBhvr>
                                      <p:tavLst>
                                        <p:tav tm="0">
                                          <p:val>
                                            <p:fltVal val="0"/>
                                          </p:val>
                                        </p:tav>
                                        <p:tav tm="100000">
                                          <p:val>
                                            <p:strVal val="#ppt_w"/>
                                          </p:val>
                                        </p:tav>
                                      </p:tavLst>
                                    </p:anim>
                                    <p:anim calcmode="lin" valueType="num">
                                      <p:cBhvr>
                                        <p:cTn id="64" dur="1000" fill="hold"/>
                                        <p:tgtEl>
                                          <p:spTgt spid="37"/>
                                        </p:tgtEl>
                                        <p:attrNameLst>
                                          <p:attrName>ppt_h</p:attrName>
                                        </p:attrNameLst>
                                      </p:cBhvr>
                                      <p:tavLst>
                                        <p:tav tm="0">
                                          <p:val>
                                            <p:fltVal val="0"/>
                                          </p:val>
                                        </p:tav>
                                        <p:tav tm="100000">
                                          <p:val>
                                            <p:strVal val="#ppt_h"/>
                                          </p:val>
                                        </p:tav>
                                      </p:tavLst>
                                    </p:anim>
                                    <p:anim calcmode="lin" valueType="num">
                                      <p:cBhvr>
                                        <p:cTn id="65" dur="1000" fill="hold"/>
                                        <p:tgtEl>
                                          <p:spTgt spid="37"/>
                                        </p:tgtEl>
                                        <p:attrNameLst>
                                          <p:attrName>style.rotation</p:attrName>
                                        </p:attrNameLst>
                                      </p:cBhvr>
                                      <p:tavLst>
                                        <p:tav tm="0">
                                          <p:val>
                                            <p:fltVal val="90"/>
                                          </p:val>
                                        </p:tav>
                                        <p:tav tm="100000">
                                          <p:val>
                                            <p:fltVal val="0"/>
                                          </p:val>
                                        </p:tav>
                                      </p:tavLst>
                                    </p:anim>
                                    <p:animEffect transition="in" filter="fade">
                                      <p:cBhvr>
                                        <p:cTn id="66" dur="1000"/>
                                        <p:tgtEl>
                                          <p:spTgt spid="37"/>
                                        </p:tgtEl>
                                      </p:cBhvr>
                                    </p:animEffect>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31" presetClass="entr" presetSubtype="0" fill="hold" nodeType="afterEffect">
                                  <p:stCondLst>
                                    <p:cond delay="0"/>
                                  </p:stCondLst>
                                  <p:childTnLst>
                                    <p:set>
                                      <p:cBhvr>
                                        <p:cTn id="75" dur="1" fill="hold">
                                          <p:stCondLst>
                                            <p:cond delay="0"/>
                                          </p:stCondLst>
                                        </p:cTn>
                                        <p:tgtEl>
                                          <p:spTgt spid="12"/>
                                        </p:tgtEl>
                                        <p:attrNameLst>
                                          <p:attrName>style.visibility</p:attrName>
                                        </p:attrNameLst>
                                      </p:cBhvr>
                                      <p:to>
                                        <p:strVal val="visible"/>
                                      </p:to>
                                    </p:set>
                                    <p:anim calcmode="lin" valueType="num">
                                      <p:cBhvr>
                                        <p:cTn id="76" dur="1000" fill="hold"/>
                                        <p:tgtEl>
                                          <p:spTgt spid="12"/>
                                        </p:tgtEl>
                                        <p:attrNameLst>
                                          <p:attrName>ppt_w</p:attrName>
                                        </p:attrNameLst>
                                      </p:cBhvr>
                                      <p:tavLst>
                                        <p:tav tm="0">
                                          <p:val>
                                            <p:fltVal val="0"/>
                                          </p:val>
                                        </p:tav>
                                        <p:tav tm="100000">
                                          <p:val>
                                            <p:strVal val="#ppt_w"/>
                                          </p:val>
                                        </p:tav>
                                      </p:tavLst>
                                    </p:anim>
                                    <p:anim calcmode="lin" valueType="num">
                                      <p:cBhvr>
                                        <p:cTn id="77" dur="1000" fill="hold"/>
                                        <p:tgtEl>
                                          <p:spTgt spid="12"/>
                                        </p:tgtEl>
                                        <p:attrNameLst>
                                          <p:attrName>ppt_h</p:attrName>
                                        </p:attrNameLst>
                                      </p:cBhvr>
                                      <p:tavLst>
                                        <p:tav tm="0">
                                          <p:val>
                                            <p:fltVal val="0"/>
                                          </p:val>
                                        </p:tav>
                                        <p:tav tm="100000">
                                          <p:val>
                                            <p:strVal val="#ppt_h"/>
                                          </p:val>
                                        </p:tav>
                                      </p:tavLst>
                                    </p:anim>
                                    <p:anim calcmode="lin" valueType="num">
                                      <p:cBhvr>
                                        <p:cTn id="78" dur="1000" fill="hold"/>
                                        <p:tgtEl>
                                          <p:spTgt spid="12"/>
                                        </p:tgtEl>
                                        <p:attrNameLst>
                                          <p:attrName>style.rotation</p:attrName>
                                        </p:attrNameLst>
                                      </p:cBhvr>
                                      <p:tavLst>
                                        <p:tav tm="0">
                                          <p:val>
                                            <p:fltVal val="90"/>
                                          </p:val>
                                        </p:tav>
                                        <p:tav tm="100000">
                                          <p:val>
                                            <p:fltVal val="0"/>
                                          </p:val>
                                        </p:tav>
                                      </p:tavLst>
                                    </p:anim>
                                    <p:animEffect transition="in" filter="fade">
                                      <p:cBhvr>
                                        <p:cTn id="79" dur="1000"/>
                                        <p:tgtEl>
                                          <p:spTgt spid="12"/>
                                        </p:tgtEl>
                                      </p:cBhvr>
                                    </p:animEffect>
                                  </p:childTnLst>
                                </p:cTn>
                              </p:par>
                              <p:par>
                                <p:cTn id="80" presetID="31" presetClass="entr" presetSubtype="0" fill="hold" nodeType="withEffect">
                                  <p:stCondLst>
                                    <p:cond delay="0"/>
                                  </p:stCondLst>
                                  <p:childTnLst>
                                    <p:set>
                                      <p:cBhvr>
                                        <p:cTn id="81" dur="1" fill="hold">
                                          <p:stCondLst>
                                            <p:cond delay="0"/>
                                          </p:stCondLst>
                                        </p:cTn>
                                        <p:tgtEl>
                                          <p:spTgt spid="40"/>
                                        </p:tgtEl>
                                        <p:attrNameLst>
                                          <p:attrName>style.visibility</p:attrName>
                                        </p:attrNameLst>
                                      </p:cBhvr>
                                      <p:to>
                                        <p:strVal val="visible"/>
                                      </p:to>
                                    </p:set>
                                    <p:anim calcmode="lin" valueType="num">
                                      <p:cBhvr>
                                        <p:cTn id="82" dur="1000" fill="hold"/>
                                        <p:tgtEl>
                                          <p:spTgt spid="40"/>
                                        </p:tgtEl>
                                        <p:attrNameLst>
                                          <p:attrName>ppt_w</p:attrName>
                                        </p:attrNameLst>
                                      </p:cBhvr>
                                      <p:tavLst>
                                        <p:tav tm="0">
                                          <p:val>
                                            <p:fltVal val="0"/>
                                          </p:val>
                                        </p:tav>
                                        <p:tav tm="100000">
                                          <p:val>
                                            <p:strVal val="#ppt_w"/>
                                          </p:val>
                                        </p:tav>
                                      </p:tavLst>
                                    </p:anim>
                                    <p:anim calcmode="lin" valueType="num">
                                      <p:cBhvr>
                                        <p:cTn id="83" dur="1000" fill="hold"/>
                                        <p:tgtEl>
                                          <p:spTgt spid="40"/>
                                        </p:tgtEl>
                                        <p:attrNameLst>
                                          <p:attrName>ppt_h</p:attrName>
                                        </p:attrNameLst>
                                      </p:cBhvr>
                                      <p:tavLst>
                                        <p:tav tm="0">
                                          <p:val>
                                            <p:fltVal val="0"/>
                                          </p:val>
                                        </p:tav>
                                        <p:tav tm="100000">
                                          <p:val>
                                            <p:strVal val="#ppt_h"/>
                                          </p:val>
                                        </p:tav>
                                      </p:tavLst>
                                    </p:anim>
                                    <p:anim calcmode="lin" valueType="num">
                                      <p:cBhvr>
                                        <p:cTn id="84" dur="1000" fill="hold"/>
                                        <p:tgtEl>
                                          <p:spTgt spid="40"/>
                                        </p:tgtEl>
                                        <p:attrNameLst>
                                          <p:attrName>style.rotation</p:attrName>
                                        </p:attrNameLst>
                                      </p:cBhvr>
                                      <p:tavLst>
                                        <p:tav tm="0">
                                          <p:val>
                                            <p:fltVal val="90"/>
                                          </p:val>
                                        </p:tav>
                                        <p:tav tm="100000">
                                          <p:val>
                                            <p:fltVal val="0"/>
                                          </p:val>
                                        </p:tav>
                                      </p:tavLst>
                                    </p:anim>
                                    <p:animEffect transition="in" filter="fade">
                                      <p:cBhvr>
                                        <p:cTn id="85" dur="1000"/>
                                        <p:tgtEl>
                                          <p:spTgt spid="40"/>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fade">
                                      <p:cBhvr>
                                        <p:cTn id="89" dur="1000"/>
                                        <p:tgtEl>
                                          <p:spTgt spid="30"/>
                                        </p:tgtEl>
                                      </p:cBhvr>
                                    </p:animEffect>
                                    <p:anim calcmode="lin" valueType="num">
                                      <p:cBhvr>
                                        <p:cTn id="90" dur="1000" fill="hold"/>
                                        <p:tgtEl>
                                          <p:spTgt spid="30"/>
                                        </p:tgtEl>
                                        <p:attrNameLst>
                                          <p:attrName>ppt_x</p:attrName>
                                        </p:attrNameLst>
                                      </p:cBhvr>
                                      <p:tavLst>
                                        <p:tav tm="0">
                                          <p:val>
                                            <p:strVal val="#ppt_x"/>
                                          </p:val>
                                        </p:tav>
                                        <p:tav tm="100000">
                                          <p:val>
                                            <p:strVal val="#ppt_x"/>
                                          </p:val>
                                        </p:tav>
                                      </p:tavLst>
                                    </p:anim>
                                    <p:anim calcmode="lin" valueType="num">
                                      <p:cBhvr>
                                        <p:cTn id="91" dur="1000" fill="hold"/>
                                        <p:tgtEl>
                                          <p:spTgt spid="30"/>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31" presetClass="entr" presetSubtype="0" fill="hold" nodeType="afterEffect">
                                  <p:stCondLst>
                                    <p:cond delay="0"/>
                                  </p:stCondLst>
                                  <p:childTnLst>
                                    <p:set>
                                      <p:cBhvr>
                                        <p:cTn id="94" dur="1" fill="hold">
                                          <p:stCondLst>
                                            <p:cond delay="0"/>
                                          </p:stCondLst>
                                        </p:cTn>
                                        <p:tgtEl>
                                          <p:spTgt spid="15"/>
                                        </p:tgtEl>
                                        <p:attrNameLst>
                                          <p:attrName>style.visibility</p:attrName>
                                        </p:attrNameLst>
                                      </p:cBhvr>
                                      <p:to>
                                        <p:strVal val="visible"/>
                                      </p:to>
                                    </p:set>
                                    <p:anim calcmode="lin" valueType="num">
                                      <p:cBhvr>
                                        <p:cTn id="95" dur="1000" fill="hold"/>
                                        <p:tgtEl>
                                          <p:spTgt spid="15"/>
                                        </p:tgtEl>
                                        <p:attrNameLst>
                                          <p:attrName>ppt_w</p:attrName>
                                        </p:attrNameLst>
                                      </p:cBhvr>
                                      <p:tavLst>
                                        <p:tav tm="0">
                                          <p:val>
                                            <p:fltVal val="0"/>
                                          </p:val>
                                        </p:tav>
                                        <p:tav tm="100000">
                                          <p:val>
                                            <p:strVal val="#ppt_w"/>
                                          </p:val>
                                        </p:tav>
                                      </p:tavLst>
                                    </p:anim>
                                    <p:anim calcmode="lin" valueType="num">
                                      <p:cBhvr>
                                        <p:cTn id="96" dur="1000" fill="hold"/>
                                        <p:tgtEl>
                                          <p:spTgt spid="15"/>
                                        </p:tgtEl>
                                        <p:attrNameLst>
                                          <p:attrName>ppt_h</p:attrName>
                                        </p:attrNameLst>
                                      </p:cBhvr>
                                      <p:tavLst>
                                        <p:tav tm="0">
                                          <p:val>
                                            <p:fltVal val="0"/>
                                          </p:val>
                                        </p:tav>
                                        <p:tav tm="100000">
                                          <p:val>
                                            <p:strVal val="#ppt_h"/>
                                          </p:val>
                                        </p:tav>
                                      </p:tavLst>
                                    </p:anim>
                                    <p:anim calcmode="lin" valueType="num">
                                      <p:cBhvr>
                                        <p:cTn id="97" dur="1000" fill="hold"/>
                                        <p:tgtEl>
                                          <p:spTgt spid="15"/>
                                        </p:tgtEl>
                                        <p:attrNameLst>
                                          <p:attrName>style.rotation</p:attrName>
                                        </p:attrNameLst>
                                      </p:cBhvr>
                                      <p:tavLst>
                                        <p:tav tm="0">
                                          <p:val>
                                            <p:fltVal val="90"/>
                                          </p:val>
                                        </p:tav>
                                        <p:tav tm="100000">
                                          <p:val>
                                            <p:fltVal val="0"/>
                                          </p:val>
                                        </p:tav>
                                      </p:tavLst>
                                    </p:anim>
                                    <p:animEffect transition="in" filter="fade">
                                      <p:cBhvr>
                                        <p:cTn id="98" dur="1000"/>
                                        <p:tgtEl>
                                          <p:spTgt spid="15"/>
                                        </p:tgtEl>
                                      </p:cBhvr>
                                    </p:animEffect>
                                  </p:childTnLst>
                                </p:cTn>
                              </p:par>
                              <p:par>
                                <p:cTn id="99" presetID="31" presetClass="entr" presetSubtype="0" fill="hold" nodeType="withEffect">
                                  <p:stCondLst>
                                    <p:cond delay="0"/>
                                  </p:stCondLst>
                                  <p:childTnLst>
                                    <p:set>
                                      <p:cBhvr>
                                        <p:cTn id="100" dur="1" fill="hold">
                                          <p:stCondLst>
                                            <p:cond delay="0"/>
                                          </p:stCondLst>
                                        </p:cTn>
                                        <p:tgtEl>
                                          <p:spTgt spid="45"/>
                                        </p:tgtEl>
                                        <p:attrNameLst>
                                          <p:attrName>style.visibility</p:attrName>
                                        </p:attrNameLst>
                                      </p:cBhvr>
                                      <p:to>
                                        <p:strVal val="visible"/>
                                      </p:to>
                                    </p:set>
                                    <p:anim calcmode="lin" valueType="num">
                                      <p:cBhvr>
                                        <p:cTn id="101" dur="1000" fill="hold"/>
                                        <p:tgtEl>
                                          <p:spTgt spid="45"/>
                                        </p:tgtEl>
                                        <p:attrNameLst>
                                          <p:attrName>ppt_w</p:attrName>
                                        </p:attrNameLst>
                                      </p:cBhvr>
                                      <p:tavLst>
                                        <p:tav tm="0">
                                          <p:val>
                                            <p:fltVal val="0"/>
                                          </p:val>
                                        </p:tav>
                                        <p:tav tm="100000">
                                          <p:val>
                                            <p:strVal val="#ppt_w"/>
                                          </p:val>
                                        </p:tav>
                                      </p:tavLst>
                                    </p:anim>
                                    <p:anim calcmode="lin" valueType="num">
                                      <p:cBhvr>
                                        <p:cTn id="102" dur="1000" fill="hold"/>
                                        <p:tgtEl>
                                          <p:spTgt spid="45"/>
                                        </p:tgtEl>
                                        <p:attrNameLst>
                                          <p:attrName>ppt_h</p:attrName>
                                        </p:attrNameLst>
                                      </p:cBhvr>
                                      <p:tavLst>
                                        <p:tav tm="0">
                                          <p:val>
                                            <p:fltVal val="0"/>
                                          </p:val>
                                        </p:tav>
                                        <p:tav tm="100000">
                                          <p:val>
                                            <p:strVal val="#ppt_h"/>
                                          </p:val>
                                        </p:tav>
                                      </p:tavLst>
                                    </p:anim>
                                    <p:anim calcmode="lin" valueType="num">
                                      <p:cBhvr>
                                        <p:cTn id="103" dur="1000" fill="hold"/>
                                        <p:tgtEl>
                                          <p:spTgt spid="45"/>
                                        </p:tgtEl>
                                        <p:attrNameLst>
                                          <p:attrName>style.rotation</p:attrName>
                                        </p:attrNameLst>
                                      </p:cBhvr>
                                      <p:tavLst>
                                        <p:tav tm="0">
                                          <p:val>
                                            <p:fltVal val="90"/>
                                          </p:val>
                                        </p:tav>
                                        <p:tav tm="100000">
                                          <p:val>
                                            <p:fltVal val="0"/>
                                          </p:val>
                                        </p:tav>
                                      </p:tavLst>
                                    </p:anim>
                                    <p:animEffect transition="in" filter="fade">
                                      <p:cBhvr>
                                        <p:cTn id="104" dur="1000"/>
                                        <p:tgtEl>
                                          <p:spTgt spid="45"/>
                                        </p:tgtEl>
                                      </p:cBhvr>
                                    </p:animEffect>
                                  </p:childTnLst>
                                </p:cTn>
                              </p:par>
                            </p:childTnLst>
                          </p:cTn>
                        </p:par>
                        <p:par>
                          <p:cTn id="105" fill="hold">
                            <p:stCondLst>
                              <p:cond delay="9500"/>
                            </p:stCondLst>
                            <p:childTnLst>
                              <p:par>
                                <p:cTn id="106" presetID="42" presetClass="entr" presetSubtype="0" fill="hold" grpId="0" nodeType="afterEffect">
                                  <p:stCondLst>
                                    <p:cond delay="0"/>
                                  </p:stCondLst>
                                  <p:childTnLst>
                                    <p:set>
                                      <p:cBhvr>
                                        <p:cTn id="107" dur="1" fill="hold">
                                          <p:stCondLst>
                                            <p:cond delay="0"/>
                                          </p:stCondLst>
                                        </p:cTn>
                                        <p:tgtEl>
                                          <p:spTgt spid="31"/>
                                        </p:tgtEl>
                                        <p:attrNameLst>
                                          <p:attrName>style.visibility</p:attrName>
                                        </p:attrNameLst>
                                      </p:cBhvr>
                                      <p:to>
                                        <p:strVal val="visible"/>
                                      </p:to>
                                    </p:set>
                                    <p:animEffect transition="in" filter="fade">
                                      <p:cBhvr>
                                        <p:cTn id="108" dur="1000"/>
                                        <p:tgtEl>
                                          <p:spTgt spid="31"/>
                                        </p:tgtEl>
                                      </p:cBhvr>
                                    </p:animEffect>
                                    <p:anim calcmode="lin" valueType="num">
                                      <p:cBhvr>
                                        <p:cTn id="109" dur="1000" fill="hold"/>
                                        <p:tgtEl>
                                          <p:spTgt spid="31"/>
                                        </p:tgtEl>
                                        <p:attrNameLst>
                                          <p:attrName>ppt_x</p:attrName>
                                        </p:attrNameLst>
                                      </p:cBhvr>
                                      <p:tavLst>
                                        <p:tav tm="0">
                                          <p:val>
                                            <p:strVal val="#ppt_x"/>
                                          </p:val>
                                        </p:tav>
                                        <p:tav tm="100000">
                                          <p:val>
                                            <p:strVal val="#ppt_x"/>
                                          </p:val>
                                        </p:tav>
                                      </p:tavLst>
                                    </p:anim>
                                    <p:anim calcmode="lin" valueType="num">
                                      <p:cBhvr>
                                        <p:cTn id="110" dur="1000" fill="hold"/>
                                        <p:tgtEl>
                                          <p:spTgt spid="31"/>
                                        </p:tgtEl>
                                        <p:attrNameLst>
                                          <p:attrName>ppt_y</p:attrName>
                                        </p:attrNameLst>
                                      </p:cBhvr>
                                      <p:tavLst>
                                        <p:tav tm="0">
                                          <p:val>
                                            <p:strVal val="#ppt_y+.1"/>
                                          </p:val>
                                        </p:tav>
                                        <p:tav tm="100000">
                                          <p:val>
                                            <p:strVal val="#ppt_y"/>
                                          </p:val>
                                        </p:tav>
                                      </p:tavLst>
                                    </p:anim>
                                  </p:childTnLst>
                                </p:cTn>
                              </p:par>
                            </p:childTnLst>
                          </p:cTn>
                        </p:par>
                        <p:par>
                          <p:cTn id="111" fill="hold">
                            <p:stCondLst>
                              <p:cond delay="10500"/>
                            </p:stCondLst>
                            <p:childTnLst>
                              <p:par>
                                <p:cTn id="112" presetID="31" presetClass="entr" presetSubtype="0" fill="hold"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90"/>
                                          </p:val>
                                        </p:tav>
                                        <p:tav tm="100000">
                                          <p:val>
                                            <p:fltVal val="0"/>
                                          </p:val>
                                        </p:tav>
                                      </p:tavLst>
                                    </p:anim>
                                    <p:animEffect transition="in" filter="fade">
                                      <p:cBhvr>
                                        <p:cTn id="117" dur="1000"/>
                                        <p:tgtEl>
                                          <p:spTgt spid="24"/>
                                        </p:tgtEl>
                                      </p:cBhvr>
                                    </p:animEffect>
                                  </p:childTnLst>
                                </p:cTn>
                              </p:par>
                              <p:par>
                                <p:cTn id="118" presetID="31" presetClass="entr" presetSubtype="0" fill="hold" grpId="0" nodeType="withEffect">
                                  <p:stCondLst>
                                    <p:cond delay="0"/>
                                  </p:stCondLst>
                                  <p:childTnLst>
                                    <p:set>
                                      <p:cBhvr>
                                        <p:cTn id="119" dur="1" fill="hold">
                                          <p:stCondLst>
                                            <p:cond delay="0"/>
                                          </p:stCondLst>
                                        </p:cTn>
                                        <p:tgtEl>
                                          <p:spTgt spid="36"/>
                                        </p:tgtEl>
                                        <p:attrNameLst>
                                          <p:attrName>style.visibility</p:attrName>
                                        </p:attrNameLst>
                                      </p:cBhvr>
                                      <p:to>
                                        <p:strVal val="visible"/>
                                      </p:to>
                                    </p:set>
                                    <p:anim calcmode="lin" valueType="num">
                                      <p:cBhvr>
                                        <p:cTn id="120" dur="1000" fill="hold"/>
                                        <p:tgtEl>
                                          <p:spTgt spid="36"/>
                                        </p:tgtEl>
                                        <p:attrNameLst>
                                          <p:attrName>ppt_w</p:attrName>
                                        </p:attrNameLst>
                                      </p:cBhvr>
                                      <p:tavLst>
                                        <p:tav tm="0">
                                          <p:val>
                                            <p:fltVal val="0"/>
                                          </p:val>
                                        </p:tav>
                                        <p:tav tm="100000">
                                          <p:val>
                                            <p:strVal val="#ppt_w"/>
                                          </p:val>
                                        </p:tav>
                                      </p:tavLst>
                                    </p:anim>
                                    <p:anim calcmode="lin" valueType="num">
                                      <p:cBhvr>
                                        <p:cTn id="121" dur="1000" fill="hold"/>
                                        <p:tgtEl>
                                          <p:spTgt spid="36"/>
                                        </p:tgtEl>
                                        <p:attrNameLst>
                                          <p:attrName>ppt_h</p:attrName>
                                        </p:attrNameLst>
                                      </p:cBhvr>
                                      <p:tavLst>
                                        <p:tav tm="0">
                                          <p:val>
                                            <p:fltVal val="0"/>
                                          </p:val>
                                        </p:tav>
                                        <p:tav tm="100000">
                                          <p:val>
                                            <p:strVal val="#ppt_h"/>
                                          </p:val>
                                        </p:tav>
                                      </p:tavLst>
                                    </p:anim>
                                    <p:anim calcmode="lin" valueType="num">
                                      <p:cBhvr>
                                        <p:cTn id="122" dur="1000" fill="hold"/>
                                        <p:tgtEl>
                                          <p:spTgt spid="36"/>
                                        </p:tgtEl>
                                        <p:attrNameLst>
                                          <p:attrName>style.rotation</p:attrName>
                                        </p:attrNameLst>
                                      </p:cBhvr>
                                      <p:tavLst>
                                        <p:tav tm="0">
                                          <p:val>
                                            <p:fltVal val="90"/>
                                          </p:val>
                                        </p:tav>
                                        <p:tav tm="100000">
                                          <p:val>
                                            <p:fltVal val="0"/>
                                          </p:val>
                                        </p:tav>
                                      </p:tavLst>
                                    </p:anim>
                                    <p:animEffect transition="in" filter="fade">
                                      <p:cBhvr>
                                        <p:cTn id="123" dur="1000"/>
                                        <p:tgtEl>
                                          <p:spTgt spid="36"/>
                                        </p:tgtEl>
                                      </p:cBhvr>
                                    </p:animEffect>
                                  </p:childTnLst>
                                </p:cTn>
                              </p:par>
                            </p:childTnLst>
                          </p:cTn>
                        </p:par>
                        <p:par>
                          <p:cTn id="124" fill="hold">
                            <p:stCondLst>
                              <p:cond delay="11500"/>
                            </p:stCondLst>
                            <p:childTnLst>
                              <p:par>
                                <p:cTn id="125" presetID="42" presetClass="entr" presetSubtype="0" fill="hold" grpId="0" nodeType="afterEffect">
                                  <p:stCondLst>
                                    <p:cond delay="0"/>
                                  </p:stCondLst>
                                  <p:childTnLst>
                                    <p:set>
                                      <p:cBhvr>
                                        <p:cTn id="126" dur="1" fill="hold">
                                          <p:stCondLst>
                                            <p:cond delay="0"/>
                                          </p:stCondLst>
                                        </p:cTn>
                                        <p:tgtEl>
                                          <p:spTgt spid="32"/>
                                        </p:tgtEl>
                                        <p:attrNameLst>
                                          <p:attrName>style.visibility</p:attrName>
                                        </p:attrNameLst>
                                      </p:cBhvr>
                                      <p:to>
                                        <p:strVal val="visible"/>
                                      </p:to>
                                    </p:set>
                                    <p:animEffect transition="in" filter="fade">
                                      <p:cBhvr>
                                        <p:cTn id="127" dur="1000"/>
                                        <p:tgtEl>
                                          <p:spTgt spid="32"/>
                                        </p:tgtEl>
                                      </p:cBhvr>
                                    </p:animEffect>
                                    <p:anim calcmode="lin" valueType="num">
                                      <p:cBhvr>
                                        <p:cTn id="128" dur="1000" fill="hold"/>
                                        <p:tgtEl>
                                          <p:spTgt spid="32"/>
                                        </p:tgtEl>
                                        <p:attrNameLst>
                                          <p:attrName>ppt_x</p:attrName>
                                        </p:attrNameLst>
                                      </p:cBhvr>
                                      <p:tavLst>
                                        <p:tav tm="0">
                                          <p:val>
                                            <p:strVal val="#ppt_x"/>
                                          </p:val>
                                        </p:tav>
                                        <p:tav tm="100000">
                                          <p:val>
                                            <p:strVal val="#ppt_x"/>
                                          </p:val>
                                        </p:tav>
                                      </p:tavLst>
                                    </p:anim>
                                    <p:anim calcmode="lin" valueType="num">
                                      <p:cBhvr>
                                        <p:cTn id="129" dur="1000" fill="hold"/>
                                        <p:tgtEl>
                                          <p:spTgt spid="32"/>
                                        </p:tgtEl>
                                        <p:attrNameLst>
                                          <p:attrName>ppt_y</p:attrName>
                                        </p:attrNameLst>
                                      </p:cBhvr>
                                      <p:tavLst>
                                        <p:tav tm="0">
                                          <p:val>
                                            <p:strVal val="#ppt_y+.1"/>
                                          </p:val>
                                        </p:tav>
                                        <p:tav tm="100000">
                                          <p:val>
                                            <p:strVal val="#ppt_y"/>
                                          </p:val>
                                        </p:tav>
                                      </p:tavLst>
                                    </p:anim>
                                  </p:childTnLst>
                                </p:cTn>
                              </p:par>
                            </p:childTnLst>
                          </p:cTn>
                        </p:par>
                        <p:par>
                          <p:cTn id="130" fill="hold">
                            <p:stCondLst>
                              <p:cond delay="12500"/>
                            </p:stCondLst>
                            <p:childTnLst>
                              <p:par>
                                <p:cTn id="131" presetID="31" presetClass="entr" presetSubtype="0" fill="hold" nodeType="afterEffect">
                                  <p:stCondLst>
                                    <p:cond delay="0"/>
                                  </p:stCondLst>
                                  <p:childTnLst>
                                    <p:set>
                                      <p:cBhvr>
                                        <p:cTn id="132" dur="1" fill="hold">
                                          <p:stCondLst>
                                            <p:cond delay="0"/>
                                          </p:stCondLst>
                                        </p:cTn>
                                        <p:tgtEl>
                                          <p:spTgt spid="21"/>
                                        </p:tgtEl>
                                        <p:attrNameLst>
                                          <p:attrName>style.visibility</p:attrName>
                                        </p:attrNameLst>
                                      </p:cBhvr>
                                      <p:to>
                                        <p:strVal val="visible"/>
                                      </p:to>
                                    </p:set>
                                    <p:anim calcmode="lin" valueType="num">
                                      <p:cBhvr>
                                        <p:cTn id="133" dur="1000" fill="hold"/>
                                        <p:tgtEl>
                                          <p:spTgt spid="21"/>
                                        </p:tgtEl>
                                        <p:attrNameLst>
                                          <p:attrName>ppt_w</p:attrName>
                                        </p:attrNameLst>
                                      </p:cBhvr>
                                      <p:tavLst>
                                        <p:tav tm="0">
                                          <p:val>
                                            <p:fltVal val="0"/>
                                          </p:val>
                                        </p:tav>
                                        <p:tav tm="100000">
                                          <p:val>
                                            <p:strVal val="#ppt_w"/>
                                          </p:val>
                                        </p:tav>
                                      </p:tavLst>
                                    </p:anim>
                                    <p:anim calcmode="lin" valueType="num">
                                      <p:cBhvr>
                                        <p:cTn id="134" dur="1000" fill="hold"/>
                                        <p:tgtEl>
                                          <p:spTgt spid="21"/>
                                        </p:tgtEl>
                                        <p:attrNameLst>
                                          <p:attrName>ppt_h</p:attrName>
                                        </p:attrNameLst>
                                      </p:cBhvr>
                                      <p:tavLst>
                                        <p:tav tm="0">
                                          <p:val>
                                            <p:fltVal val="0"/>
                                          </p:val>
                                        </p:tav>
                                        <p:tav tm="100000">
                                          <p:val>
                                            <p:strVal val="#ppt_h"/>
                                          </p:val>
                                        </p:tav>
                                      </p:tavLst>
                                    </p:anim>
                                    <p:anim calcmode="lin" valueType="num">
                                      <p:cBhvr>
                                        <p:cTn id="135" dur="1000" fill="hold"/>
                                        <p:tgtEl>
                                          <p:spTgt spid="21"/>
                                        </p:tgtEl>
                                        <p:attrNameLst>
                                          <p:attrName>style.rotation</p:attrName>
                                        </p:attrNameLst>
                                      </p:cBhvr>
                                      <p:tavLst>
                                        <p:tav tm="0">
                                          <p:val>
                                            <p:fltVal val="90"/>
                                          </p:val>
                                        </p:tav>
                                        <p:tav tm="100000">
                                          <p:val>
                                            <p:fltVal val="0"/>
                                          </p:val>
                                        </p:tav>
                                      </p:tavLst>
                                    </p:anim>
                                    <p:animEffect transition="in" filter="fade">
                                      <p:cBhvr>
                                        <p:cTn id="136" dur="1000"/>
                                        <p:tgtEl>
                                          <p:spTgt spid="21"/>
                                        </p:tgtEl>
                                      </p:cBhvr>
                                    </p:animEffect>
                                  </p:childTnLst>
                                </p:cTn>
                              </p:par>
                              <p:par>
                                <p:cTn id="137" presetID="31" presetClass="entr" presetSubtype="0" fill="hold" nodeType="withEffect">
                                  <p:stCondLst>
                                    <p:cond delay="0"/>
                                  </p:stCondLst>
                                  <p:childTnLst>
                                    <p:set>
                                      <p:cBhvr>
                                        <p:cTn id="138" dur="1" fill="hold">
                                          <p:stCondLst>
                                            <p:cond delay="0"/>
                                          </p:stCondLst>
                                        </p:cTn>
                                        <p:tgtEl>
                                          <p:spTgt spid="48"/>
                                        </p:tgtEl>
                                        <p:attrNameLst>
                                          <p:attrName>style.visibility</p:attrName>
                                        </p:attrNameLst>
                                      </p:cBhvr>
                                      <p:to>
                                        <p:strVal val="visible"/>
                                      </p:to>
                                    </p:set>
                                    <p:anim calcmode="lin" valueType="num">
                                      <p:cBhvr>
                                        <p:cTn id="139" dur="1000" fill="hold"/>
                                        <p:tgtEl>
                                          <p:spTgt spid="48"/>
                                        </p:tgtEl>
                                        <p:attrNameLst>
                                          <p:attrName>ppt_w</p:attrName>
                                        </p:attrNameLst>
                                      </p:cBhvr>
                                      <p:tavLst>
                                        <p:tav tm="0">
                                          <p:val>
                                            <p:fltVal val="0"/>
                                          </p:val>
                                        </p:tav>
                                        <p:tav tm="100000">
                                          <p:val>
                                            <p:strVal val="#ppt_w"/>
                                          </p:val>
                                        </p:tav>
                                      </p:tavLst>
                                    </p:anim>
                                    <p:anim calcmode="lin" valueType="num">
                                      <p:cBhvr>
                                        <p:cTn id="140" dur="1000" fill="hold"/>
                                        <p:tgtEl>
                                          <p:spTgt spid="48"/>
                                        </p:tgtEl>
                                        <p:attrNameLst>
                                          <p:attrName>ppt_h</p:attrName>
                                        </p:attrNameLst>
                                      </p:cBhvr>
                                      <p:tavLst>
                                        <p:tav tm="0">
                                          <p:val>
                                            <p:fltVal val="0"/>
                                          </p:val>
                                        </p:tav>
                                        <p:tav tm="100000">
                                          <p:val>
                                            <p:strVal val="#ppt_h"/>
                                          </p:val>
                                        </p:tav>
                                      </p:tavLst>
                                    </p:anim>
                                    <p:anim calcmode="lin" valueType="num">
                                      <p:cBhvr>
                                        <p:cTn id="141" dur="1000" fill="hold"/>
                                        <p:tgtEl>
                                          <p:spTgt spid="48"/>
                                        </p:tgtEl>
                                        <p:attrNameLst>
                                          <p:attrName>style.rotation</p:attrName>
                                        </p:attrNameLst>
                                      </p:cBhvr>
                                      <p:tavLst>
                                        <p:tav tm="0">
                                          <p:val>
                                            <p:fltVal val="90"/>
                                          </p:val>
                                        </p:tav>
                                        <p:tav tm="100000">
                                          <p:val>
                                            <p:fltVal val="0"/>
                                          </p:val>
                                        </p:tav>
                                      </p:tavLst>
                                    </p:anim>
                                    <p:animEffect transition="in" filter="fade">
                                      <p:cBhvr>
                                        <p:cTn id="142" dur="1000"/>
                                        <p:tgtEl>
                                          <p:spTgt spid="48"/>
                                        </p:tgtEl>
                                      </p:cBhvr>
                                    </p:animEffect>
                                  </p:childTnLst>
                                </p:cTn>
                              </p:par>
                            </p:childTnLst>
                          </p:cTn>
                        </p:par>
                        <p:par>
                          <p:cTn id="143" fill="hold">
                            <p:stCondLst>
                              <p:cond delay="13500"/>
                            </p:stCondLst>
                            <p:childTnLst>
                              <p:par>
                                <p:cTn id="144" presetID="42" presetClass="entr" presetSubtype="0" fill="hold" grpId="0" nodeType="afterEffect">
                                  <p:stCondLst>
                                    <p:cond delay="0"/>
                                  </p:stCondLst>
                                  <p:childTnLst>
                                    <p:set>
                                      <p:cBhvr>
                                        <p:cTn id="145" dur="1" fill="hold">
                                          <p:stCondLst>
                                            <p:cond delay="0"/>
                                          </p:stCondLst>
                                        </p:cTn>
                                        <p:tgtEl>
                                          <p:spTgt spid="33"/>
                                        </p:tgtEl>
                                        <p:attrNameLst>
                                          <p:attrName>style.visibility</p:attrName>
                                        </p:attrNameLst>
                                      </p:cBhvr>
                                      <p:to>
                                        <p:strVal val="visible"/>
                                      </p:to>
                                    </p:set>
                                    <p:animEffect transition="in" filter="fade">
                                      <p:cBhvr>
                                        <p:cTn id="146" dur="1000"/>
                                        <p:tgtEl>
                                          <p:spTgt spid="33"/>
                                        </p:tgtEl>
                                      </p:cBhvr>
                                    </p:animEffect>
                                    <p:anim calcmode="lin" valueType="num">
                                      <p:cBhvr>
                                        <p:cTn id="147" dur="1000" fill="hold"/>
                                        <p:tgtEl>
                                          <p:spTgt spid="33"/>
                                        </p:tgtEl>
                                        <p:attrNameLst>
                                          <p:attrName>ppt_x</p:attrName>
                                        </p:attrNameLst>
                                      </p:cBhvr>
                                      <p:tavLst>
                                        <p:tav tm="0">
                                          <p:val>
                                            <p:strVal val="#ppt_x"/>
                                          </p:val>
                                        </p:tav>
                                        <p:tav tm="100000">
                                          <p:val>
                                            <p:strVal val="#ppt_x"/>
                                          </p:val>
                                        </p:tav>
                                      </p:tavLst>
                                    </p:anim>
                                    <p:anim calcmode="lin" valueType="num">
                                      <p:cBhvr>
                                        <p:cTn id="148" dur="1000" fill="hold"/>
                                        <p:tgtEl>
                                          <p:spTgt spid="33"/>
                                        </p:tgtEl>
                                        <p:attrNameLst>
                                          <p:attrName>ppt_y</p:attrName>
                                        </p:attrNameLst>
                                      </p:cBhvr>
                                      <p:tavLst>
                                        <p:tav tm="0">
                                          <p:val>
                                            <p:strVal val="#ppt_y+.1"/>
                                          </p:val>
                                        </p:tav>
                                        <p:tav tm="100000">
                                          <p:val>
                                            <p:strVal val="#ppt_y"/>
                                          </p:val>
                                        </p:tav>
                                      </p:tavLst>
                                    </p:anim>
                                  </p:childTnLst>
                                </p:cTn>
                              </p:par>
                            </p:childTnLst>
                          </p:cTn>
                        </p:par>
                        <p:par>
                          <p:cTn id="149" fill="hold">
                            <p:stCondLst>
                              <p:cond delay="14500"/>
                            </p:stCondLst>
                            <p:childTnLst>
                              <p:par>
                                <p:cTn id="150" presetID="31" presetClass="entr" presetSubtype="0" fill="hold" nodeType="afterEffect">
                                  <p:stCondLst>
                                    <p:cond delay="0"/>
                                  </p:stCondLst>
                                  <p:childTnLst>
                                    <p:set>
                                      <p:cBhvr>
                                        <p:cTn id="151" dur="1" fill="hold">
                                          <p:stCondLst>
                                            <p:cond delay="0"/>
                                          </p:stCondLst>
                                        </p:cTn>
                                        <p:tgtEl>
                                          <p:spTgt spid="18"/>
                                        </p:tgtEl>
                                        <p:attrNameLst>
                                          <p:attrName>style.visibility</p:attrName>
                                        </p:attrNameLst>
                                      </p:cBhvr>
                                      <p:to>
                                        <p:strVal val="visible"/>
                                      </p:to>
                                    </p:set>
                                    <p:anim calcmode="lin" valueType="num">
                                      <p:cBhvr>
                                        <p:cTn id="152" dur="1000" fill="hold"/>
                                        <p:tgtEl>
                                          <p:spTgt spid="18"/>
                                        </p:tgtEl>
                                        <p:attrNameLst>
                                          <p:attrName>ppt_w</p:attrName>
                                        </p:attrNameLst>
                                      </p:cBhvr>
                                      <p:tavLst>
                                        <p:tav tm="0">
                                          <p:val>
                                            <p:fltVal val="0"/>
                                          </p:val>
                                        </p:tav>
                                        <p:tav tm="100000">
                                          <p:val>
                                            <p:strVal val="#ppt_w"/>
                                          </p:val>
                                        </p:tav>
                                      </p:tavLst>
                                    </p:anim>
                                    <p:anim calcmode="lin" valueType="num">
                                      <p:cBhvr>
                                        <p:cTn id="153" dur="1000" fill="hold"/>
                                        <p:tgtEl>
                                          <p:spTgt spid="18"/>
                                        </p:tgtEl>
                                        <p:attrNameLst>
                                          <p:attrName>ppt_h</p:attrName>
                                        </p:attrNameLst>
                                      </p:cBhvr>
                                      <p:tavLst>
                                        <p:tav tm="0">
                                          <p:val>
                                            <p:fltVal val="0"/>
                                          </p:val>
                                        </p:tav>
                                        <p:tav tm="100000">
                                          <p:val>
                                            <p:strVal val="#ppt_h"/>
                                          </p:val>
                                        </p:tav>
                                      </p:tavLst>
                                    </p:anim>
                                    <p:anim calcmode="lin" valueType="num">
                                      <p:cBhvr>
                                        <p:cTn id="154" dur="1000" fill="hold"/>
                                        <p:tgtEl>
                                          <p:spTgt spid="18"/>
                                        </p:tgtEl>
                                        <p:attrNameLst>
                                          <p:attrName>style.rotation</p:attrName>
                                        </p:attrNameLst>
                                      </p:cBhvr>
                                      <p:tavLst>
                                        <p:tav tm="0">
                                          <p:val>
                                            <p:fltVal val="90"/>
                                          </p:val>
                                        </p:tav>
                                        <p:tav tm="100000">
                                          <p:val>
                                            <p:fltVal val="0"/>
                                          </p:val>
                                        </p:tav>
                                      </p:tavLst>
                                    </p:anim>
                                    <p:animEffect transition="in" filter="fade">
                                      <p:cBhvr>
                                        <p:cTn id="155" dur="1000"/>
                                        <p:tgtEl>
                                          <p:spTgt spid="18"/>
                                        </p:tgtEl>
                                      </p:cBhvr>
                                    </p:animEffect>
                                  </p:childTnLst>
                                </p:cTn>
                              </p:par>
                              <p:par>
                                <p:cTn id="156" presetID="31" presetClass="entr" presetSubtype="0" fill="hold" grpId="0" nodeType="withEffect">
                                  <p:stCondLst>
                                    <p:cond delay="0"/>
                                  </p:stCondLst>
                                  <p:childTnLst>
                                    <p:set>
                                      <p:cBhvr>
                                        <p:cTn id="157" dur="1" fill="hold">
                                          <p:stCondLst>
                                            <p:cond delay="0"/>
                                          </p:stCondLst>
                                        </p:cTn>
                                        <p:tgtEl>
                                          <p:spTgt spid="52"/>
                                        </p:tgtEl>
                                        <p:attrNameLst>
                                          <p:attrName>style.visibility</p:attrName>
                                        </p:attrNameLst>
                                      </p:cBhvr>
                                      <p:to>
                                        <p:strVal val="visible"/>
                                      </p:to>
                                    </p:set>
                                    <p:anim calcmode="lin" valueType="num">
                                      <p:cBhvr>
                                        <p:cTn id="158" dur="1000" fill="hold"/>
                                        <p:tgtEl>
                                          <p:spTgt spid="52"/>
                                        </p:tgtEl>
                                        <p:attrNameLst>
                                          <p:attrName>ppt_w</p:attrName>
                                        </p:attrNameLst>
                                      </p:cBhvr>
                                      <p:tavLst>
                                        <p:tav tm="0">
                                          <p:val>
                                            <p:fltVal val="0"/>
                                          </p:val>
                                        </p:tav>
                                        <p:tav tm="100000">
                                          <p:val>
                                            <p:strVal val="#ppt_w"/>
                                          </p:val>
                                        </p:tav>
                                      </p:tavLst>
                                    </p:anim>
                                    <p:anim calcmode="lin" valueType="num">
                                      <p:cBhvr>
                                        <p:cTn id="159" dur="1000" fill="hold"/>
                                        <p:tgtEl>
                                          <p:spTgt spid="52"/>
                                        </p:tgtEl>
                                        <p:attrNameLst>
                                          <p:attrName>ppt_h</p:attrName>
                                        </p:attrNameLst>
                                      </p:cBhvr>
                                      <p:tavLst>
                                        <p:tav tm="0">
                                          <p:val>
                                            <p:fltVal val="0"/>
                                          </p:val>
                                        </p:tav>
                                        <p:tav tm="100000">
                                          <p:val>
                                            <p:strVal val="#ppt_h"/>
                                          </p:val>
                                        </p:tav>
                                      </p:tavLst>
                                    </p:anim>
                                    <p:anim calcmode="lin" valueType="num">
                                      <p:cBhvr>
                                        <p:cTn id="160" dur="1000" fill="hold"/>
                                        <p:tgtEl>
                                          <p:spTgt spid="52"/>
                                        </p:tgtEl>
                                        <p:attrNameLst>
                                          <p:attrName>style.rotation</p:attrName>
                                        </p:attrNameLst>
                                      </p:cBhvr>
                                      <p:tavLst>
                                        <p:tav tm="0">
                                          <p:val>
                                            <p:fltVal val="90"/>
                                          </p:val>
                                        </p:tav>
                                        <p:tav tm="100000">
                                          <p:val>
                                            <p:fltVal val="0"/>
                                          </p:val>
                                        </p:tav>
                                      </p:tavLst>
                                    </p:anim>
                                    <p:animEffect transition="in" filter="fade">
                                      <p:cBhvr>
                                        <p:cTn id="161" dur="1000"/>
                                        <p:tgtEl>
                                          <p:spTgt spid="52"/>
                                        </p:tgtEl>
                                      </p:cBhvr>
                                    </p:animEffect>
                                  </p:childTnLst>
                                </p:cTn>
                              </p:par>
                            </p:childTnLst>
                          </p:cTn>
                        </p:par>
                        <p:par>
                          <p:cTn id="162" fill="hold">
                            <p:stCondLst>
                              <p:cond delay="15500"/>
                            </p:stCondLst>
                            <p:childTnLst>
                              <p:par>
                                <p:cTn id="163" presetID="42" presetClass="entr" presetSubtype="0" fill="hold" grpId="0" nodeType="afterEffect">
                                  <p:stCondLst>
                                    <p:cond delay="0"/>
                                  </p:stCondLst>
                                  <p:childTnLst>
                                    <p:set>
                                      <p:cBhvr>
                                        <p:cTn id="164" dur="1" fill="hold">
                                          <p:stCondLst>
                                            <p:cond delay="0"/>
                                          </p:stCondLst>
                                        </p:cTn>
                                        <p:tgtEl>
                                          <p:spTgt spid="34"/>
                                        </p:tgtEl>
                                        <p:attrNameLst>
                                          <p:attrName>style.visibility</p:attrName>
                                        </p:attrNameLst>
                                      </p:cBhvr>
                                      <p:to>
                                        <p:strVal val="visible"/>
                                      </p:to>
                                    </p:set>
                                    <p:animEffect transition="in" filter="fade">
                                      <p:cBhvr>
                                        <p:cTn id="165" dur="1000"/>
                                        <p:tgtEl>
                                          <p:spTgt spid="34"/>
                                        </p:tgtEl>
                                      </p:cBhvr>
                                    </p:animEffect>
                                    <p:anim calcmode="lin" valueType="num">
                                      <p:cBhvr>
                                        <p:cTn id="166" dur="1000" fill="hold"/>
                                        <p:tgtEl>
                                          <p:spTgt spid="34"/>
                                        </p:tgtEl>
                                        <p:attrNameLst>
                                          <p:attrName>ppt_x</p:attrName>
                                        </p:attrNameLst>
                                      </p:cBhvr>
                                      <p:tavLst>
                                        <p:tav tm="0">
                                          <p:val>
                                            <p:strVal val="#ppt_x"/>
                                          </p:val>
                                        </p:tav>
                                        <p:tav tm="100000">
                                          <p:val>
                                            <p:strVal val="#ppt_x"/>
                                          </p:val>
                                        </p:tav>
                                      </p:tavLst>
                                    </p:anim>
                                    <p:anim calcmode="lin" valueType="num">
                                      <p:cBhvr>
                                        <p:cTn id="16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p:bldP spid="30" grpId="0"/>
      <p:bldP spid="31" grpId="0"/>
      <p:bldP spid="32" grpId="0"/>
      <p:bldP spid="33" grpId="0"/>
      <p:bldP spid="34" grpId="0"/>
      <p:bldP spid="35" grpId="0" animBg="1"/>
      <p:bldP spid="36" grpId="0" animBg="1"/>
      <p:bldP spid="52" grpId="0" animBg="1"/>
      <p:bldP spid="53" grpId="0" build="p"/>
      <p:bldP spid="5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FE2D9C6-ACAA-4DE0-94A8-E0C530502C96}"/>
              </a:ext>
            </a:extLst>
          </p:cNvPr>
          <p:cNvSpPr/>
          <p:nvPr/>
        </p:nvSpPr>
        <p:spPr>
          <a:xfrm>
            <a:off x="457200" y="1304668"/>
            <a:ext cx="2728346" cy="511564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D97EE67-E16B-48EE-A50E-7CB48125C548}"/>
              </a:ext>
            </a:extLst>
          </p:cNvPr>
          <p:cNvSpPr/>
          <p:nvPr/>
        </p:nvSpPr>
        <p:spPr>
          <a:xfrm>
            <a:off x="457200" y="4316904"/>
            <a:ext cx="2728346" cy="2103411"/>
          </a:xfrm>
          <a:prstGeom prst="rect">
            <a:avLst/>
          </a:prstGeom>
          <a:blipFill dpi="0" rotWithShape="1">
            <a:blip r:embed="rId3"/>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D1553A83-C067-44F4-9A0D-A0CE4360E782}"/>
              </a:ext>
            </a:extLst>
          </p:cNvPr>
          <p:cNvGrpSpPr/>
          <p:nvPr/>
        </p:nvGrpSpPr>
        <p:grpSpPr>
          <a:xfrm>
            <a:off x="2082861" y="1430914"/>
            <a:ext cx="1102683" cy="623784"/>
            <a:chOff x="2590798" y="1642351"/>
            <a:chExt cx="1033725" cy="584775"/>
          </a:xfrm>
        </p:grpSpPr>
        <p:sp>
          <p:nvSpPr>
            <p:cNvPr id="28" name="Arrow: Pentagon 27">
              <a:extLst>
                <a:ext uri="{FF2B5EF4-FFF2-40B4-BE49-F238E27FC236}">
                  <a16:creationId xmlns:a16="http://schemas.microsoft.com/office/drawing/2014/main" id="{D53F2B96-741E-46BF-BECC-815707FA09C9}"/>
                </a:ext>
              </a:extLst>
            </p:cNvPr>
            <p:cNvSpPr/>
            <p:nvPr/>
          </p:nvSpPr>
          <p:spPr>
            <a:xfrm rot="10800000">
              <a:off x="2590798" y="1676398"/>
              <a:ext cx="1033725" cy="516682"/>
            </a:xfrm>
            <a:prstGeom prst="homePlat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9F0ECF9B-16CE-4728-9A9F-9E1B27879CAF}"/>
                </a:ext>
              </a:extLst>
            </p:cNvPr>
            <p:cNvSpPr txBox="1"/>
            <p:nvPr/>
          </p:nvSpPr>
          <p:spPr>
            <a:xfrm>
              <a:off x="2764760" y="1642351"/>
              <a:ext cx="685800" cy="584775"/>
            </a:xfrm>
            <a:prstGeom prst="rect">
              <a:avLst/>
            </a:prstGeom>
            <a:noFill/>
          </p:spPr>
          <p:txBody>
            <a:bodyPr wrap="square" rtlCol="0">
              <a:spAutoFit/>
            </a:bodyPr>
            <a:lstStyle/>
            <a:p>
              <a:pPr algn="ctr"/>
              <a:r>
                <a:rPr lang="en-US" sz="3200" b="1" dirty="0">
                  <a:solidFill>
                    <a:schemeClr val="bg1"/>
                  </a:solidFill>
                </a:rPr>
                <a:t>01</a:t>
              </a:r>
            </a:p>
          </p:txBody>
        </p:sp>
      </p:grpSp>
      <p:sp>
        <p:nvSpPr>
          <p:cNvPr id="31" name="TextBox 30">
            <a:extLst>
              <a:ext uri="{FF2B5EF4-FFF2-40B4-BE49-F238E27FC236}">
                <a16:creationId xmlns:a16="http://schemas.microsoft.com/office/drawing/2014/main" id="{EF2CFAE4-6491-45E7-9ED5-D64D78A8123E}"/>
              </a:ext>
            </a:extLst>
          </p:cNvPr>
          <p:cNvSpPr txBox="1"/>
          <p:nvPr/>
        </p:nvSpPr>
        <p:spPr>
          <a:xfrm>
            <a:off x="546857" y="1809375"/>
            <a:ext cx="2495622" cy="2332946"/>
          </a:xfrm>
          <a:prstGeom prst="rect">
            <a:avLst/>
          </a:prstGeom>
          <a:noFill/>
        </p:spPr>
        <p:txBody>
          <a:bodyPr wrap="square" rtlCol="0">
            <a:spAutoFit/>
          </a:bodyPr>
          <a:lstStyle/>
          <a:p>
            <a:pPr defTabSz="1219170">
              <a:spcBef>
                <a:spcPct val="20000"/>
              </a:spcBef>
              <a:defRPr/>
            </a:pPr>
            <a:r>
              <a:rPr lang="en-US" sz="1400" b="1" dirty="0">
                <a:solidFill>
                  <a:srgbClr val="4C4F54"/>
                </a:solidFill>
                <a:latin typeface="Candara" panose="020E0502030303020204" pitchFamily="34" charset="0"/>
              </a:rPr>
              <a:t>LOREM IPSUM</a:t>
            </a:r>
          </a:p>
          <a:p>
            <a:pPr defTabSz="1219170">
              <a:spcBef>
                <a:spcPct val="20000"/>
              </a:spcBef>
              <a:defRPr/>
            </a:pPr>
            <a:endParaRPr lang="en-US" sz="1000" b="1" dirty="0">
              <a:solidFill>
                <a:srgbClr val="4C4F54"/>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Lorem ipsum dolor sit amet, consectetur adipiscing elit, sed do eiusmod tempor incididunt. Lorem ipsum dolor sit amet, consectetur adipiscing elit, sed do eiusmod tempor incididunt.</a:t>
            </a:r>
          </a:p>
        </p:txBody>
      </p:sp>
      <p:sp>
        <p:nvSpPr>
          <p:cNvPr id="35" name="Rectangle 34">
            <a:extLst>
              <a:ext uri="{FF2B5EF4-FFF2-40B4-BE49-F238E27FC236}">
                <a16:creationId xmlns:a16="http://schemas.microsoft.com/office/drawing/2014/main" id="{60DDBE0E-13E5-4F54-B1E4-BEDB34E13639}"/>
              </a:ext>
            </a:extLst>
          </p:cNvPr>
          <p:cNvSpPr/>
          <p:nvPr/>
        </p:nvSpPr>
        <p:spPr>
          <a:xfrm>
            <a:off x="3185544" y="1554053"/>
            <a:ext cx="2471008" cy="4633139"/>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BAC3946E-9514-4CA8-8C46-278066DC2D30}"/>
              </a:ext>
            </a:extLst>
          </p:cNvPr>
          <p:cNvSpPr/>
          <p:nvPr/>
        </p:nvSpPr>
        <p:spPr>
          <a:xfrm>
            <a:off x="3185544" y="4282174"/>
            <a:ext cx="2471008" cy="1905018"/>
          </a:xfrm>
          <a:prstGeom prst="rect">
            <a:avLst/>
          </a:prstGeom>
          <a:blipFill dpi="0" rotWithShape="1">
            <a:blip r:embed="rId4"/>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90EDC073-6439-491A-A50D-546F768CBAF9}"/>
              </a:ext>
            </a:extLst>
          </p:cNvPr>
          <p:cNvGrpSpPr/>
          <p:nvPr/>
        </p:nvGrpSpPr>
        <p:grpSpPr>
          <a:xfrm>
            <a:off x="4657872" y="1668390"/>
            <a:ext cx="998678" cy="558123"/>
            <a:chOff x="2590798" y="1642351"/>
            <a:chExt cx="1033725" cy="577710"/>
          </a:xfrm>
        </p:grpSpPr>
        <p:sp>
          <p:nvSpPr>
            <p:cNvPr id="39" name="Arrow: Pentagon 38">
              <a:extLst>
                <a:ext uri="{FF2B5EF4-FFF2-40B4-BE49-F238E27FC236}">
                  <a16:creationId xmlns:a16="http://schemas.microsoft.com/office/drawing/2014/main" id="{DE84F401-F951-4224-98E0-394658155880}"/>
                </a:ext>
              </a:extLst>
            </p:cNvPr>
            <p:cNvSpPr/>
            <p:nvPr/>
          </p:nvSpPr>
          <p:spPr>
            <a:xfrm rot="10800000">
              <a:off x="2590798" y="1676398"/>
              <a:ext cx="1033725" cy="516682"/>
            </a:xfrm>
            <a:prstGeom prst="homePlat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8DDADC27-DF05-4245-946A-6A44318CD535}"/>
                </a:ext>
              </a:extLst>
            </p:cNvPr>
            <p:cNvSpPr txBox="1"/>
            <p:nvPr/>
          </p:nvSpPr>
          <p:spPr>
            <a:xfrm>
              <a:off x="2764760" y="1642351"/>
              <a:ext cx="685800" cy="577710"/>
            </a:xfrm>
            <a:prstGeom prst="rect">
              <a:avLst/>
            </a:prstGeom>
            <a:noFill/>
          </p:spPr>
          <p:txBody>
            <a:bodyPr wrap="square" rtlCol="0">
              <a:spAutoFit/>
            </a:bodyPr>
            <a:lstStyle/>
            <a:p>
              <a:pPr algn="ctr"/>
              <a:r>
                <a:rPr lang="en-US" sz="2800" b="1" dirty="0">
                  <a:solidFill>
                    <a:schemeClr val="bg1"/>
                  </a:solidFill>
                </a:rPr>
                <a:t>02</a:t>
              </a:r>
            </a:p>
          </p:txBody>
        </p:sp>
      </p:grpSp>
      <p:sp>
        <p:nvSpPr>
          <p:cNvPr id="38" name="TextBox 37">
            <a:extLst>
              <a:ext uri="{FF2B5EF4-FFF2-40B4-BE49-F238E27FC236}">
                <a16:creationId xmlns:a16="http://schemas.microsoft.com/office/drawing/2014/main" id="{FE041B64-9C33-4A74-8FE5-175F5A05E6BE}"/>
              </a:ext>
            </a:extLst>
          </p:cNvPr>
          <p:cNvSpPr txBox="1"/>
          <p:nvPr/>
        </p:nvSpPr>
        <p:spPr>
          <a:xfrm>
            <a:off x="3252875" y="1999759"/>
            <a:ext cx="2421687" cy="2052100"/>
          </a:xfrm>
          <a:prstGeom prst="rect">
            <a:avLst/>
          </a:prstGeom>
          <a:noFill/>
        </p:spPr>
        <p:txBody>
          <a:bodyPr wrap="square" rtlCol="0">
            <a:spAutoFit/>
          </a:bodyPr>
          <a:lstStyle/>
          <a:p>
            <a:pPr defTabSz="1219170">
              <a:spcBef>
                <a:spcPct val="20000"/>
              </a:spcBef>
              <a:defRPr/>
            </a:pPr>
            <a:r>
              <a:rPr lang="en-US" sz="1350" b="1" dirty="0">
                <a:solidFill>
                  <a:srgbClr val="4C4F54"/>
                </a:solidFill>
                <a:latin typeface="Candara" panose="020E0502030303020204" pitchFamily="34" charset="0"/>
              </a:rPr>
              <a:t>LOREM IPSUM</a:t>
            </a:r>
          </a:p>
          <a:p>
            <a:pPr defTabSz="1219170">
              <a:spcBef>
                <a:spcPct val="20000"/>
              </a:spcBef>
              <a:defRPr/>
            </a:pPr>
            <a:endParaRPr lang="en-US" sz="900" b="1" dirty="0">
              <a:solidFill>
                <a:srgbClr val="4C4F54"/>
              </a:solidFill>
              <a:latin typeface="Candara" panose="020E0502030303020204" pitchFamily="34" charset="0"/>
            </a:endParaRPr>
          </a:p>
          <a:p>
            <a:pPr defTabSz="1219170">
              <a:spcBef>
                <a:spcPct val="20000"/>
              </a:spcBef>
              <a:defRPr/>
            </a:pPr>
            <a:r>
              <a:rPr lang="en-US" sz="1275" dirty="0">
                <a:solidFill>
                  <a:srgbClr val="4C4F54"/>
                </a:solidFill>
                <a:latin typeface="Candara" panose="020E0502030303020204" pitchFamily="34" charset="0"/>
              </a:rPr>
              <a:t>Lorem ipsum dolor sit amet, consectetur adipiscing elit, sed do eiusmod tempor incididunt. Lorem ipsum dolor sit amet, consectetur adipiscing elit, sed do eiusmod tempor incididunt</a:t>
            </a:r>
            <a:r>
              <a:rPr lang="en-US" sz="1200" dirty="0">
                <a:solidFill>
                  <a:srgbClr val="4C4F54"/>
                </a:solidFill>
                <a:latin typeface="Candara" panose="020E0502030303020204" pitchFamily="34" charset="0"/>
              </a:rPr>
              <a:t>. Lorem ipsum dolor sit amet, consectetur adipiscing elit.</a:t>
            </a:r>
            <a:endParaRPr lang="en-US" sz="1275" dirty="0">
              <a:solidFill>
                <a:srgbClr val="4C4F54"/>
              </a:solidFill>
              <a:latin typeface="Candara" panose="020E0502030303020204" pitchFamily="34" charset="0"/>
            </a:endParaRPr>
          </a:p>
        </p:txBody>
      </p:sp>
      <p:sp>
        <p:nvSpPr>
          <p:cNvPr id="42" name="Rectangle 41">
            <a:extLst>
              <a:ext uri="{FF2B5EF4-FFF2-40B4-BE49-F238E27FC236}">
                <a16:creationId xmlns:a16="http://schemas.microsoft.com/office/drawing/2014/main" id="{02FBCE47-7084-4CB9-81C8-15E34E11CE1F}"/>
              </a:ext>
            </a:extLst>
          </p:cNvPr>
          <p:cNvSpPr/>
          <p:nvPr/>
        </p:nvSpPr>
        <p:spPr>
          <a:xfrm>
            <a:off x="5663486" y="1809375"/>
            <a:ext cx="2210902" cy="414544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79DD5C12-44B5-4AB2-AB8B-13B1AEF849A9}"/>
              </a:ext>
            </a:extLst>
          </p:cNvPr>
          <p:cNvSpPr/>
          <p:nvPr/>
        </p:nvSpPr>
        <p:spPr>
          <a:xfrm>
            <a:off x="5663486" y="4250326"/>
            <a:ext cx="2210902" cy="1704489"/>
          </a:xfrm>
          <a:prstGeom prst="rect">
            <a:avLst/>
          </a:prstGeom>
          <a:blipFill dpi="0" rotWithShape="1">
            <a:blip r:embed="rId5"/>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C16A0093-57CF-4677-9575-343E93F6175F}"/>
              </a:ext>
            </a:extLst>
          </p:cNvPr>
          <p:cNvGrpSpPr/>
          <p:nvPr/>
        </p:nvGrpSpPr>
        <p:grpSpPr>
          <a:xfrm>
            <a:off x="6980832" y="1911680"/>
            <a:ext cx="893554" cy="492462"/>
            <a:chOff x="2590798" y="1642351"/>
            <a:chExt cx="1033725" cy="569713"/>
          </a:xfrm>
        </p:grpSpPr>
        <p:sp>
          <p:nvSpPr>
            <p:cNvPr id="46" name="Arrow: Pentagon 45">
              <a:extLst>
                <a:ext uri="{FF2B5EF4-FFF2-40B4-BE49-F238E27FC236}">
                  <a16:creationId xmlns:a16="http://schemas.microsoft.com/office/drawing/2014/main" id="{46830A52-9CA4-43EC-B228-48033B8B04D5}"/>
                </a:ext>
              </a:extLst>
            </p:cNvPr>
            <p:cNvSpPr/>
            <p:nvPr/>
          </p:nvSpPr>
          <p:spPr>
            <a:xfrm rot="10800000">
              <a:off x="2590798" y="1676398"/>
              <a:ext cx="1033725" cy="516682"/>
            </a:xfrm>
            <a:prstGeom prst="homePlat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63B3121A-9FF3-410F-9C5D-13778018516C}"/>
                </a:ext>
              </a:extLst>
            </p:cNvPr>
            <p:cNvSpPr txBox="1"/>
            <p:nvPr/>
          </p:nvSpPr>
          <p:spPr>
            <a:xfrm>
              <a:off x="2764760" y="1642351"/>
              <a:ext cx="685800" cy="569713"/>
            </a:xfrm>
            <a:prstGeom prst="rect">
              <a:avLst/>
            </a:prstGeom>
            <a:noFill/>
          </p:spPr>
          <p:txBody>
            <a:bodyPr wrap="square" rtlCol="0">
              <a:spAutoFit/>
            </a:bodyPr>
            <a:lstStyle/>
            <a:p>
              <a:pPr algn="ctr"/>
              <a:r>
                <a:rPr lang="en-US" sz="2400" b="1" dirty="0">
                  <a:solidFill>
                    <a:schemeClr val="bg1"/>
                  </a:solidFill>
                </a:rPr>
                <a:t>03</a:t>
              </a:r>
            </a:p>
          </p:txBody>
        </p:sp>
      </p:grpSp>
      <p:sp>
        <p:nvSpPr>
          <p:cNvPr id="45" name="TextBox 44">
            <a:extLst>
              <a:ext uri="{FF2B5EF4-FFF2-40B4-BE49-F238E27FC236}">
                <a16:creationId xmlns:a16="http://schemas.microsoft.com/office/drawing/2014/main" id="{CFB49D06-F45E-4047-8FB5-6FCB71CDFD37}"/>
              </a:ext>
            </a:extLst>
          </p:cNvPr>
          <p:cNvSpPr txBox="1"/>
          <p:nvPr/>
        </p:nvSpPr>
        <p:spPr>
          <a:xfrm>
            <a:off x="5686477" y="2184644"/>
            <a:ext cx="2198984" cy="1860830"/>
          </a:xfrm>
          <a:prstGeom prst="rect">
            <a:avLst/>
          </a:prstGeom>
          <a:noFill/>
        </p:spPr>
        <p:txBody>
          <a:bodyPr wrap="square" rtlCol="0">
            <a:spAutoFit/>
          </a:bodyPr>
          <a:lstStyle/>
          <a:p>
            <a:pPr defTabSz="1219170">
              <a:spcBef>
                <a:spcPct val="20000"/>
              </a:spcBef>
              <a:defRPr/>
            </a:pPr>
            <a:r>
              <a:rPr lang="en-US" sz="1300" b="1" dirty="0">
                <a:solidFill>
                  <a:srgbClr val="4C4F54"/>
                </a:solidFill>
                <a:latin typeface="Candara" panose="020E0502030303020204" pitchFamily="34" charset="0"/>
              </a:rPr>
              <a:t>LOREM IPSUM</a:t>
            </a:r>
          </a:p>
          <a:p>
            <a:pPr defTabSz="1219170">
              <a:spcBef>
                <a:spcPct val="20000"/>
              </a:spcBef>
              <a:defRPr/>
            </a:pPr>
            <a:endParaRPr lang="en-US" sz="800" b="1" dirty="0">
              <a:solidFill>
                <a:srgbClr val="4C4F54"/>
              </a:solidFill>
              <a:latin typeface="Candara" panose="020E0502030303020204" pitchFamily="34" charset="0"/>
            </a:endParaRPr>
          </a:p>
          <a:p>
            <a:pPr defTabSz="1219170">
              <a:spcBef>
                <a:spcPct val="20000"/>
              </a:spcBef>
              <a:defRPr/>
            </a:pPr>
            <a:r>
              <a:rPr lang="en-US" sz="1260" dirty="0">
                <a:solidFill>
                  <a:srgbClr val="4C4F54"/>
                </a:solidFill>
                <a:latin typeface="Candara" panose="020E0502030303020204" pitchFamily="34" charset="0"/>
              </a:rPr>
              <a:t>Lorem ipsum dolor sit amet, consectetur adipiscing elit, sed do eiusmod tempor incididunt. </a:t>
            </a:r>
            <a:r>
              <a:rPr lang="en-US" sz="1200" dirty="0">
                <a:solidFill>
                  <a:srgbClr val="4C4F54"/>
                </a:solidFill>
                <a:latin typeface="Candara" panose="020E0502030303020204" pitchFamily="34" charset="0"/>
              </a:rPr>
              <a:t>Lorem ipsum dolor sit amet, consectetur adipiscing elit, sed do eiusmod tempor incididunt</a:t>
            </a:r>
            <a:endParaRPr lang="en-US" sz="1260" dirty="0">
              <a:solidFill>
                <a:srgbClr val="4C4F54"/>
              </a:solidFill>
              <a:latin typeface="Candara" panose="020E0502030303020204" pitchFamily="34" charset="0"/>
            </a:endParaRPr>
          </a:p>
        </p:txBody>
      </p:sp>
      <p:sp>
        <p:nvSpPr>
          <p:cNvPr id="49" name="Rectangle 48">
            <a:extLst>
              <a:ext uri="{FF2B5EF4-FFF2-40B4-BE49-F238E27FC236}">
                <a16:creationId xmlns:a16="http://schemas.microsoft.com/office/drawing/2014/main" id="{28B7A112-1369-40C8-AFED-FF4F91D9AC25}"/>
              </a:ext>
            </a:extLst>
          </p:cNvPr>
          <p:cNvSpPr/>
          <p:nvPr/>
        </p:nvSpPr>
        <p:spPr>
          <a:xfrm>
            <a:off x="7874385" y="2003861"/>
            <a:ext cx="1950796" cy="3657741"/>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D77A85B8-D60F-47D0-B93D-AE38A9566756}"/>
              </a:ext>
            </a:extLst>
          </p:cNvPr>
          <p:cNvSpPr/>
          <p:nvPr/>
        </p:nvSpPr>
        <p:spPr>
          <a:xfrm>
            <a:off x="7874385" y="4157641"/>
            <a:ext cx="1950796" cy="1503961"/>
          </a:xfrm>
          <a:prstGeom prst="rect">
            <a:avLst/>
          </a:prstGeom>
          <a:blipFill dpi="0" rotWithShape="1">
            <a:blip r:embed="rId6"/>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89FA9FB6-E8F4-4B92-B31F-268E08A6B7F0}"/>
              </a:ext>
            </a:extLst>
          </p:cNvPr>
          <p:cNvGrpSpPr/>
          <p:nvPr/>
        </p:nvGrpSpPr>
        <p:grpSpPr>
          <a:xfrm>
            <a:off x="9036749" y="2094127"/>
            <a:ext cx="788429" cy="426800"/>
            <a:chOff x="2590798" y="1642351"/>
            <a:chExt cx="1033725" cy="559587"/>
          </a:xfrm>
        </p:grpSpPr>
        <p:sp>
          <p:nvSpPr>
            <p:cNvPr id="53" name="Arrow: Pentagon 52">
              <a:extLst>
                <a:ext uri="{FF2B5EF4-FFF2-40B4-BE49-F238E27FC236}">
                  <a16:creationId xmlns:a16="http://schemas.microsoft.com/office/drawing/2014/main" id="{1F3E92E4-B49A-45B5-84DE-739BE8B056F2}"/>
                </a:ext>
              </a:extLst>
            </p:cNvPr>
            <p:cNvSpPr/>
            <p:nvPr/>
          </p:nvSpPr>
          <p:spPr>
            <a:xfrm rot="10800000">
              <a:off x="2590798" y="1676398"/>
              <a:ext cx="1033725" cy="516682"/>
            </a:xfrm>
            <a:prstGeom prst="homePlat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40CCD0A4-2D3D-4C05-BE92-A084A5714F2C}"/>
                </a:ext>
              </a:extLst>
            </p:cNvPr>
            <p:cNvSpPr txBox="1"/>
            <p:nvPr/>
          </p:nvSpPr>
          <p:spPr>
            <a:xfrm>
              <a:off x="2764761" y="1642351"/>
              <a:ext cx="685800" cy="559587"/>
            </a:xfrm>
            <a:prstGeom prst="rect">
              <a:avLst/>
            </a:prstGeom>
            <a:noFill/>
          </p:spPr>
          <p:txBody>
            <a:bodyPr wrap="square" rtlCol="0">
              <a:spAutoFit/>
            </a:bodyPr>
            <a:lstStyle/>
            <a:p>
              <a:pPr algn="ctr"/>
              <a:r>
                <a:rPr lang="en-US" sz="2000" b="1" dirty="0">
                  <a:solidFill>
                    <a:schemeClr val="bg1"/>
                  </a:solidFill>
                </a:rPr>
                <a:t>04</a:t>
              </a:r>
            </a:p>
          </p:txBody>
        </p:sp>
      </p:grpSp>
      <p:sp>
        <p:nvSpPr>
          <p:cNvPr id="52" name="TextBox 51">
            <a:extLst>
              <a:ext uri="{FF2B5EF4-FFF2-40B4-BE49-F238E27FC236}">
                <a16:creationId xmlns:a16="http://schemas.microsoft.com/office/drawing/2014/main" id="{71D14313-4D15-4130-96FD-17DD44B10031}"/>
              </a:ext>
            </a:extLst>
          </p:cNvPr>
          <p:cNvSpPr txBox="1"/>
          <p:nvPr/>
        </p:nvSpPr>
        <p:spPr>
          <a:xfrm>
            <a:off x="7868473" y="2335205"/>
            <a:ext cx="1938545" cy="1636614"/>
          </a:xfrm>
          <a:prstGeom prst="rect">
            <a:avLst/>
          </a:prstGeom>
          <a:noFill/>
        </p:spPr>
        <p:txBody>
          <a:bodyPr wrap="square" rtlCol="0">
            <a:spAutoFit/>
          </a:bodyPr>
          <a:lstStyle/>
          <a:p>
            <a:pPr defTabSz="1219170">
              <a:spcBef>
                <a:spcPct val="20000"/>
              </a:spcBef>
              <a:defRPr/>
            </a:pPr>
            <a:r>
              <a:rPr lang="en-US" sz="1250" b="1" dirty="0">
                <a:solidFill>
                  <a:srgbClr val="4C4F54"/>
                </a:solidFill>
                <a:latin typeface="Candara" panose="020E0502030303020204" pitchFamily="34" charset="0"/>
              </a:rPr>
              <a:t>LOREM IPSUM</a:t>
            </a:r>
          </a:p>
          <a:p>
            <a:pPr defTabSz="1219170">
              <a:spcBef>
                <a:spcPct val="20000"/>
              </a:spcBef>
              <a:defRPr/>
            </a:pPr>
            <a:endParaRPr lang="en-US" sz="700" b="1" dirty="0">
              <a:solidFill>
                <a:srgbClr val="4C4F54"/>
              </a:solidFill>
              <a:latin typeface="Candara" panose="020E0502030303020204" pitchFamily="34" charset="0"/>
            </a:endParaRPr>
          </a:p>
          <a:p>
            <a:pPr defTabSz="1219170">
              <a:spcBef>
                <a:spcPct val="20000"/>
              </a:spcBef>
              <a:defRPr/>
            </a:pPr>
            <a:r>
              <a:rPr lang="en-US" sz="1240" dirty="0">
                <a:solidFill>
                  <a:srgbClr val="4C4F54"/>
                </a:solidFill>
                <a:latin typeface="Candara" panose="020E0502030303020204" pitchFamily="34" charset="0"/>
              </a:rPr>
              <a:t>Lorem ipsum dolor sit amet, consectetur adipiscing elit, sed do eiusmod tempor incididunt. Lorem ipsum dolor sit amet</a:t>
            </a:r>
          </a:p>
        </p:txBody>
      </p:sp>
      <p:sp>
        <p:nvSpPr>
          <p:cNvPr id="56" name="Rectangle 55">
            <a:extLst>
              <a:ext uri="{FF2B5EF4-FFF2-40B4-BE49-F238E27FC236}">
                <a16:creationId xmlns:a16="http://schemas.microsoft.com/office/drawing/2014/main" id="{A6F41FD9-821B-4B1F-BD3C-3E6E86470B50}"/>
              </a:ext>
            </a:extLst>
          </p:cNvPr>
          <p:cNvSpPr/>
          <p:nvPr/>
        </p:nvSpPr>
        <p:spPr>
          <a:xfrm>
            <a:off x="9809556" y="2222596"/>
            <a:ext cx="1690690" cy="3170042"/>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E92DFC6C-D33D-4579-9B83-9EF857DC04DE}"/>
              </a:ext>
            </a:extLst>
          </p:cNvPr>
          <p:cNvSpPr/>
          <p:nvPr/>
        </p:nvSpPr>
        <p:spPr>
          <a:xfrm>
            <a:off x="9809556" y="4089205"/>
            <a:ext cx="1690690" cy="1303433"/>
          </a:xfrm>
          <a:prstGeom prst="rect">
            <a:avLst/>
          </a:prstGeom>
          <a:blipFill dpi="0" rotWithShape="1">
            <a:blip r:embed="rId7"/>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25212E8D-42C8-424D-987F-4F1357734ACA}"/>
              </a:ext>
            </a:extLst>
          </p:cNvPr>
          <p:cNvGrpSpPr/>
          <p:nvPr/>
        </p:nvGrpSpPr>
        <p:grpSpPr>
          <a:xfrm>
            <a:off x="10816939" y="2300828"/>
            <a:ext cx="683305" cy="364040"/>
            <a:chOff x="2590798" y="1642351"/>
            <a:chExt cx="1033725" cy="550729"/>
          </a:xfrm>
        </p:grpSpPr>
        <p:sp>
          <p:nvSpPr>
            <p:cNvPr id="60" name="Arrow: Pentagon 59">
              <a:extLst>
                <a:ext uri="{FF2B5EF4-FFF2-40B4-BE49-F238E27FC236}">
                  <a16:creationId xmlns:a16="http://schemas.microsoft.com/office/drawing/2014/main" id="{DAD7E6C8-4F33-4E71-813D-992BDCDCDBEB}"/>
                </a:ext>
              </a:extLst>
            </p:cNvPr>
            <p:cNvSpPr/>
            <p:nvPr/>
          </p:nvSpPr>
          <p:spPr>
            <a:xfrm rot="10800000">
              <a:off x="2590798" y="1676398"/>
              <a:ext cx="1033725" cy="516682"/>
            </a:xfrm>
            <a:prstGeom prst="homePlate">
              <a:avLst/>
            </a:pr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1DEC1DBB-910D-4F95-B11E-BC6004786B9C}"/>
                </a:ext>
              </a:extLst>
            </p:cNvPr>
            <p:cNvSpPr txBox="1"/>
            <p:nvPr/>
          </p:nvSpPr>
          <p:spPr>
            <a:xfrm>
              <a:off x="2764760" y="1642351"/>
              <a:ext cx="685799" cy="546339"/>
            </a:xfrm>
            <a:prstGeom prst="rect">
              <a:avLst/>
            </a:prstGeom>
            <a:noFill/>
          </p:spPr>
          <p:txBody>
            <a:bodyPr wrap="square" rtlCol="0">
              <a:spAutoFit/>
            </a:bodyPr>
            <a:lstStyle/>
            <a:p>
              <a:pPr algn="ctr"/>
              <a:r>
                <a:rPr lang="en-US" sz="1600" b="1" dirty="0">
                  <a:solidFill>
                    <a:schemeClr val="bg1"/>
                  </a:solidFill>
                </a:rPr>
                <a:t>05</a:t>
              </a:r>
            </a:p>
          </p:txBody>
        </p:sp>
      </p:grpSp>
      <p:sp>
        <p:nvSpPr>
          <p:cNvPr id="59" name="TextBox 58">
            <a:extLst>
              <a:ext uri="{FF2B5EF4-FFF2-40B4-BE49-F238E27FC236}">
                <a16:creationId xmlns:a16="http://schemas.microsoft.com/office/drawing/2014/main" id="{4CC25378-813D-40F9-A09C-8F9C517BEF62}"/>
              </a:ext>
            </a:extLst>
          </p:cNvPr>
          <p:cNvSpPr txBox="1"/>
          <p:nvPr/>
        </p:nvSpPr>
        <p:spPr>
          <a:xfrm>
            <a:off x="9791546" y="2471927"/>
            <a:ext cx="1706163" cy="1566027"/>
          </a:xfrm>
          <a:prstGeom prst="rect">
            <a:avLst/>
          </a:prstGeom>
          <a:noFill/>
        </p:spPr>
        <p:txBody>
          <a:bodyPr wrap="square" rtlCol="0">
            <a:spAutoFit/>
          </a:bodyPr>
          <a:lstStyle/>
          <a:p>
            <a:pPr defTabSz="1219170">
              <a:spcBef>
                <a:spcPct val="20000"/>
              </a:spcBef>
              <a:defRPr/>
            </a:pPr>
            <a:r>
              <a:rPr lang="en-US" sz="1200" b="1" dirty="0">
                <a:solidFill>
                  <a:srgbClr val="4C4F54"/>
                </a:solidFill>
                <a:latin typeface="Candara" panose="020E0502030303020204" pitchFamily="34" charset="0"/>
              </a:rPr>
              <a:t>LOREM IPSUM</a:t>
            </a:r>
          </a:p>
          <a:p>
            <a:pPr defTabSz="1219170">
              <a:spcBef>
                <a:spcPct val="20000"/>
              </a:spcBef>
              <a:defRPr/>
            </a:pPr>
            <a:endParaRPr lang="en-US" sz="600" b="1" dirty="0">
              <a:solidFill>
                <a:srgbClr val="4C4F54"/>
              </a:solidFill>
              <a:latin typeface="Candara" panose="020E0502030303020204" pitchFamily="34" charset="0"/>
            </a:endParaRPr>
          </a:p>
          <a:p>
            <a:pPr defTabSz="1219170">
              <a:spcBef>
                <a:spcPct val="20000"/>
              </a:spcBef>
              <a:defRPr/>
            </a:pPr>
            <a:r>
              <a:rPr lang="en-US" sz="1220" dirty="0">
                <a:solidFill>
                  <a:srgbClr val="4C4F54"/>
                </a:solidFill>
                <a:latin typeface="Candara" panose="020E0502030303020204" pitchFamily="34" charset="0"/>
              </a:rPr>
              <a:t>Lorem ipsum dolor sit amet, consectetur adipiscing elit, sed do eiusmod tempor incididunt. Lorem ipsum dolor sit amet</a:t>
            </a:r>
          </a:p>
        </p:txBody>
      </p:sp>
      <p:sp>
        <p:nvSpPr>
          <p:cNvPr id="62" name="TextBox 61">
            <a:extLst>
              <a:ext uri="{FF2B5EF4-FFF2-40B4-BE49-F238E27FC236}">
                <a16:creationId xmlns:a16="http://schemas.microsoft.com/office/drawing/2014/main" id="{02098AA1-FE06-4683-B687-9D81AD01D71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2628910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right)">
                                      <p:cBhvr>
                                        <p:cTn id="15" dur="500"/>
                                        <p:tgtEl>
                                          <p:spTgt spid="32"/>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wipe(up)">
                                      <p:cBhvr>
                                        <p:cTn id="19" dur="500"/>
                                        <p:tgtEl>
                                          <p:spTgt spid="31"/>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500"/>
                                        <p:tgtEl>
                                          <p:spTgt spid="3"/>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left)">
                                      <p:cBhvr>
                                        <p:cTn id="27" dur="500"/>
                                        <p:tgtEl>
                                          <p:spTgt spid="35"/>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ipe(right)">
                                      <p:cBhvr>
                                        <p:cTn id="31" dur="500"/>
                                        <p:tgtEl>
                                          <p:spTgt spid="37"/>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wipe(up)">
                                      <p:cBhvr>
                                        <p:cTn id="35" dur="500"/>
                                        <p:tgtEl>
                                          <p:spTgt spid="38"/>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wipe(up)">
                                      <p:cBhvr>
                                        <p:cTn id="39" dur="500"/>
                                        <p:tgtEl>
                                          <p:spTgt spid="36"/>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left)">
                                      <p:cBhvr>
                                        <p:cTn id="43" dur="500"/>
                                        <p:tgtEl>
                                          <p:spTgt spid="42"/>
                                        </p:tgtEl>
                                      </p:cBhvr>
                                    </p:animEffect>
                                  </p:childTnLst>
                                </p:cTn>
                              </p:par>
                            </p:childTnLst>
                          </p:cTn>
                        </p:par>
                        <p:par>
                          <p:cTn id="44" fill="hold">
                            <p:stCondLst>
                              <p:cond delay="5000"/>
                            </p:stCondLst>
                            <p:childTnLst>
                              <p:par>
                                <p:cTn id="45" presetID="22" presetClass="entr" presetSubtype="2"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right)">
                                      <p:cBhvr>
                                        <p:cTn id="47" dur="500"/>
                                        <p:tgtEl>
                                          <p:spTgt spid="44"/>
                                        </p:tgtEl>
                                      </p:cBhvr>
                                    </p:animEffect>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Effect transition="in" filter="wipe(up)">
                                      <p:cBhvr>
                                        <p:cTn id="51" dur="500"/>
                                        <p:tgtEl>
                                          <p:spTgt spid="45"/>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up)">
                                      <p:cBhvr>
                                        <p:cTn id="55" dur="500"/>
                                        <p:tgtEl>
                                          <p:spTgt spid="43"/>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wipe(left)">
                                      <p:cBhvr>
                                        <p:cTn id="59" dur="500"/>
                                        <p:tgtEl>
                                          <p:spTgt spid="49"/>
                                        </p:tgtEl>
                                      </p:cBhvr>
                                    </p:animEffect>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51"/>
                                        </p:tgtEl>
                                        <p:attrNameLst>
                                          <p:attrName>style.visibility</p:attrName>
                                        </p:attrNameLst>
                                      </p:cBhvr>
                                      <p:to>
                                        <p:strVal val="visible"/>
                                      </p:to>
                                    </p:set>
                                    <p:animEffect transition="in" filter="wipe(right)">
                                      <p:cBhvr>
                                        <p:cTn id="63" dur="500"/>
                                        <p:tgtEl>
                                          <p:spTgt spid="51"/>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52"/>
                                        </p:tgtEl>
                                        <p:attrNameLst>
                                          <p:attrName>style.visibility</p:attrName>
                                        </p:attrNameLst>
                                      </p:cBhvr>
                                      <p:to>
                                        <p:strVal val="visible"/>
                                      </p:to>
                                    </p:set>
                                    <p:animEffect transition="in" filter="wipe(up)">
                                      <p:cBhvr>
                                        <p:cTn id="67" dur="500"/>
                                        <p:tgtEl>
                                          <p:spTgt spid="52"/>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up)">
                                      <p:cBhvr>
                                        <p:cTn id="71" dur="500"/>
                                        <p:tgtEl>
                                          <p:spTgt spid="50"/>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6"/>
                                        </p:tgtEl>
                                        <p:attrNameLst>
                                          <p:attrName>style.visibility</p:attrName>
                                        </p:attrNameLst>
                                      </p:cBhvr>
                                      <p:to>
                                        <p:strVal val="visible"/>
                                      </p:to>
                                    </p:set>
                                    <p:animEffect transition="in" filter="wipe(left)">
                                      <p:cBhvr>
                                        <p:cTn id="75" dur="500"/>
                                        <p:tgtEl>
                                          <p:spTgt spid="56"/>
                                        </p:tgtEl>
                                      </p:cBhvr>
                                    </p:animEffect>
                                  </p:childTnLst>
                                </p:cTn>
                              </p:par>
                            </p:childTnLst>
                          </p:cTn>
                        </p:par>
                        <p:par>
                          <p:cTn id="76" fill="hold">
                            <p:stCondLst>
                              <p:cond delay="9000"/>
                            </p:stCondLst>
                            <p:childTnLst>
                              <p:par>
                                <p:cTn id="77" presetID="22" presetClass="entr" presetSubtype="2" fill="hold" nodeType="afterEffect">
                                  <p:stCondLst>
                                    <p:cond delay="0"/>
                                  </p:stCondLst>
                                  <p:childTnLst>
                                    <p:set>
                                      <p:cBhvr>
                                        <p:cTn id="78" dur="1" fill="hold">
                                          <p:stCondLst>
                                            <p:cond delay="0"/>
                                          </p:stCondLst>
                                        </p:cTn>
                                        <p:tgtEl>
                                          <p:spTgt spid="58"/>
                                        </p:tgtEl>
                                        <p:attrNameLst>
                                          <p:attrName>style.visibility</p:attrName>
                                        </p:attrNameLst>
                                      </p:cBhvr>
                                      <p:to>
                                        <p:strVal val="visible"/>
                                      </p:to>
                                    </p:set>
                                    <p:animEffect transition="in" filter="wipe(right)">
                                      <p:cBhvr>
                                        <p:cTn id="79" dur="500"/>
                                        <p:tgtEl>
                                          <p:spTgt spid="58"/>
                                        </p:tgtEl>
                                      </p:cBhvr>
                                    </p:animEffect>
                                  </p:childTnLst>
                                </p:cTn>
                              </p:par>
                            </p:childTnLst>
                          </p:cTn>
                        </p:par>
                        <p:par>
                          <p:cTn id="80" fill="hold">
                            <p:stCondLst>
                              <p:cond delay="9500"/>
                            </p:stCondLst>
                            <p:childTnLst>
                              <p:par>
                                <p:cTn id="81" presetID="22" presetClass="entr" presetSubtype="1"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up)">
                                      <p:cBhvr>
                                        <p:cTn id="83" dur="500"/>
                                        <p:tgtEl>
                                          <p:spTgt spid="59"/>
                                        </p:tgtEl>
                                      </p:cBhvr>
                                    </p:animEffect>
                                  </p:childTnLst>
                                </p:cTn>
                              </p:par>
                            </p:childTnLst>
                          </p:cTn>
                        </p:par>
                        <p:par>
                          <p:cTn id="84" fill="hold">
                            <p:stCondLst>
                              <p:cond delay="10000"/>
                            </p:stCondLst>
                            <p:childTnLst>
                              <p:par>
                                <p:cTn id="85" presetID="22" presetClass="entr" presetSubtype="1"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Effect transition="in" filter="wipe(up)">
                                      <p:cBhvr>
                                        <p:cTn id="8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 grpId="0" animBg="1"/>
      <p:bldP spid="31" grpId="0"/>
      <p:bldP spid="35" grpId="0" animBg="1"/>
      <p:bldP spid="36" grpId="0" animBg="1"/>
      <p:bldP spid="38" grpId="0"/>
      <p:bldP spid="42" grpId="0" animBg="1"/>
      <p:bldP spid="43" grpId="0" animBg="1"/>
      <p:bldP spid="45" grpId="0"/>
      <p:bldP spid="49" grpId="0" animBg="1"/>
      <p:bldP spid="50" grpId="0" animBg="1"/>
      <p:bldP spid="52" grpId="0"/>
      <p:bldP spid="56" grpId="0" animBg="1"/>
      <p:bldP spid="57" grpId="0" animBg="1"/>
      <p:bldP spid="59" grpId="0"/>
      <p:bldP spid="6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8989317-EBF8-4233-9029-DC674468999C}"/>
              </a:ext>
            </a:extLst>
          </p:cNvPr>
          <p:cNvGrpSpPr/>
          <p:nvPr/>
        </p:nvGrpSpPr>
        <p:grpSpPr>
          <a:xfrm>
            <a:off x="3229125" y="5296427"/>
            <a:ext cx="1676400" cy="1559338"/>
            <a:chOff x="4030737" y="5322261"/>
            <a:chExt cx="1676400" cy="1559338"/>
          </a:xfrm>
        </p:grpSpPr>
        <p:sp>
          <p:nvSpPr>
            <p:cNvPr id="31" name="TextBox 30">
              <a:extLst>
                <a:ext uri="{FF2B5EF4-FFF2-40B4-BE49-F238E27FC236}">
                  <a16:creationId xmlns:a16="http://schemas.microsoft.com/office/drawing/2014/main" id="{ABC990E2-2A9B-478D-B81A-D0FBBDB10B6D}"/>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34738D"/>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48778" y="5389064"/>
              <a:ext cx="243476" cy="236507"/>
            </a:xfrm>
            <a:prstGeom prst="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54" name="Straight Connector 53">
            <a:extLst>
              <a:ext uri="{FF2B5EF4-FFF2-40B4-BE49-F238E27FC236}">
                <a16:creationId xmlns:a16="http://schemas.microsoft.com/office/drawing/2014/main" id="{EF02F4DD-FCCE-406B-8D9A-71A3B6D2456E}"/>
              </a:ext>
            </a:extLst>
          </p:cNvPr>
          <p:cNvCxnSpPr/>
          <p:nvPr/>
        </p:nvCxnSpPr>
        <p:spPr>
          <a:xfrm>
            <a:off x="9220200" y="1886441"/>
            <a:ext cx="0" cy="2743200"/>
          </a:xfrm>
          <a:prstGeom prst="line">
            <a:avLst/>
          </a:prstGeom>
          <a:ln w="1270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3477875"/>
          </a:xfrm>
          <a:prstGeom prst="rect">
            <a:avLst/>
          </a:prstGeom>
          <a:noFill/>
        </p:spPr>
        <p:txBody>
          <a:bodyPr wrap="square" rtlCol="0">
            <a:spAutoFit/>
          </a:bodyPr>
          <a:lstStyle/>
          <a:p>
            <a:r>
              <a:rPr lang="en-US" dirty="0">
                <a:solidFill>
                  <a:srgbClr val="4C4F54"/>
                </a:solidFill>
                <a:latin typeface="Candara" panose="020E0502030303020204" pitchFamily="34" charset="0"/>
              </a:rPr>
              <a:t>Lorem Ipsum Dolor Sit Amet Consectetur</a:t>
            </a:r>
          </a:p>
          <a:p>
            <a:endParaRPr lang="en-US"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rgbClr val="4C4F54"/>
                </a:solidFill>
                <a:latin typeface="Candara" panose="020E0502030303020204" pitchFamily="34" charset="0"/>
              </a:rPr>
              <a:t>MY GRAPH</a:t>
            </a:r>
          </a:p>
          <a:p>
            <a:pPr algn="ctr"/>
            <a:endParaRPr lang="en-US" sz="2000" b="1" dirty="0">
              <a:solidFill>
                <a:srgbClr val="4C4F54"/>
              </a:solidFill>
              <a:latin typeface="Candara" panose="020E0502030303020204" pitchFamily="34" charset="0"/>
            </a:endParaRPr>
          </a:p>
          <a:p>
            <a:endParaRPr lang="en-US" sz="2000" b="1" dirty="0">
              <a:solidFill>
                <a:srgbClr val="4C4F54"/>
              </a:solidFill>
              <a:latin typeface="Candara" panose="020E0502030303020204" pitchFamily="34" charset="0"/>
            </a:endParaRPr>
          </a:p>
          <a:p>
            <a:endParaRPr lang="en-US" sz="2000" b="1" dirty="0">
              <a:solidFill>
                <a:srgbClr val="4C4F54"/>
              </a:solidFill>
              <a:latin typeface="Candara" panose="020E0502030303020204" pitchFamily="34" charset="0"/>
            </a:endParaRPr>
          </a:p>
          <a:p>
            <a:endParaRPr lang="en-US" sz="2000" b="1" dirty="0">
              <a:solidFill>
                <a:srgbClr val="4C4F54"/>
              </a:solidFill>
              <a:latin typeface="Candara" panose="020E0502030303020204" pitchFamily="34" charset="0"/>
            </a:endParaRPr>
          </a:p>
          <a:p>
            <a:endParaRPr lang="en-US" sz="13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10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75" name="Group 7">
            <a:extLst>
              <a:ext uri="{FF2B5EF4-FFF2-40B4-BE49-F238E27FC236}">
                <a16:creationId xmlns:a16="http://schemas.microsoft.com/office/drawing/2014/main" id="{770601B0-B2EE-45DA-BD34-308011A45D19}"/>
              </a:ext>
            </a:extLst>
          </p:cNvPr>
          <p:cNvGrpSpPr>
            <a:grpSpLocks noChangeAspect="1"/>
          </p:cNvGrpSpPr>
          <p:nvPr/>
        </p:nvGrpSpPr>
        <p:grpSpPr>
          <a:xfrm>
            <a:off x="7132795" y="762000"/>
            <a:ext cx="1037651" cy="2839053"/>
            <a:chOff x="1978090" y="2190750"/>
            <a:chExt cx="612710" cy="1676400"/>
          </a:xfrm>
          <a:solidFill>
            <a:srgbClr val="564267"/>
          </a:solidFill>
          <a:effectLst>
            <a:outerShdw blurRad="50800" dist="38100" algn="l" rotWithShape="0">
              <a:prstClr val="black">
                <a:alpha val="40000"/>
              </a:prstClr>
            </a:outerShdw>
          </a:effectLst>
        </p:grpSpPr>
        <p:sp>
          <p:nvSpPr>
            <p:cNvPr id="76" name="Right Triangle 75">
              <a:extLst>
                <a:ext uri="{FF2B5EF4-FFF2-40B4-BE49-F238E27FC236}">
                  <a16:creationId xmlns:a16="http://schemas.microsoft.com/office/drawing/2014/main" id="{A154588F-4F5A-467C-9070-EE2E1125BDDB}"/>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7" name="Right Triangle 76">
              <a:extLst>
                <a:ext uri="{FF2B5EF4-FFF2-40B4-BE49-F238E27FC236}">
                  <a16:creationId xmlns:a16="http://schemas.microsoft.com/office/drawing/2014/main" id="{4042C6C5-F94E-45B9-B07F-639543DD7A5B}"/>
                </a:ext>
              </a:extLst>
            </p:cNvPr>
            <p:cNvSpPr/>
            <p:nvPr/>
          </p:nvSpPr>
          <p:spPr>
            <a:xfrm rot="-1200000" flipH="1">
              <a:off x="1978090" y="2190750"/>
              <a:ext cx="609600" cy="1676400"/>
            </a:xfrm>
            <a:prstGeom prst="rtTriangle">
              <a:avLst/>
            </a:prstGeom>
            <a:solidFill>
              <a:srgbClr val="3824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78" name="Group 10">
            <a:extLst>
              <a:ext uri="{FF2B5EF4-FFF2-40B4-BE49-F238E27FC236}">
                <a16:creationId xmlns:a16="http://schemas.microsoft.com/office/drawing/2014/main" id="{AFFF4AFD-8B12-4575-90FA-865D95FB125B}"/>
              </a:ext>
            </a:extLst>
          </p:cNvPr>
          <p:cNvGrpSpPr>
            <a:grpSpLocks noChangeAspect="1"/>
          </p:cNvGrpSpPr>
          <p:nvPr/>
        </p:nvGrpSpPr>
        <p:grpSpPr>
          <a:xfrm>
            <a:off x="6409406" y="1553580"/>
            <a:ext cx="861541" cy="2357212"/>
            <a:chOff x="1978090" y="2190750"/>
            <a:chExt cx="612710" cy="1676400"/>
          </a:xfrm>
          <a:solidFill>
            <a:srgbClr val="D34132"/>
          </a:solidFill>
          <a:effectLst>
            <a:outerShdw blurRad="50800" dist="38100" algn="l" rotWithShape="0">
              <a:prstClr val="black">
                <a:alpha val="40000"/>
              </a:prstClr>
            </a:outerShdw>
          </a:effectLst>
        </p:grpSpPr>
        <p:sp>
          <p:nvSpPr>
            <p:cNvPr id="79" name="Right Triangle 78">
              <a:extLst>
                <a:ext uri="{FF2B5EF4-FFF2-40B4-BE49-F238E27FC236}">
                  <a16:creationId xmlns:a16="http://schemas.microsoft.com/office/drawing/2014/main" id="{E772F3F8-5B3C-43AB-908F-0DAAAEAA0A20}"/>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0" name="Right Triangle 79">
              <a:extLst>
                <a:ext uri="{FF2B5EF4-FFF2-40B4-BE49-F238E27FC236}">
                  <a16:creationId xmlns:a16="http://schemas.microsoft.com/office/drawing/2014/main" id="{07DD06B2-13ED-4FCE-B019-B1790848CA25}"/>
                </a:ext>
              </a:extLst>
            </p:cNvPr>
            <p:cNvSpPr/>
            <p:nvPr/>
          </p:nvSpPr>
          <p:spPr>
            <a:xfrm rot="-1200000" flipH="1">
              <a:off x="1978090" y="2190750"/>
              <a:ext cx="609600" cy="1676400"/>
            </a:xfrm>
            <a:prstGeom prst="rtTriangle">
              <a:avLst/>
            </a:prstGeom>
            <a:solidFill>
              <a:srgbClr val="B523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1" name="Group 13">
            <a:extLst>
              <a:ext uri="{FF2B5EF4-FFF2-40B4-BE49-F238E27FC236}">
                <a16:creationId xmlns:a16="http://schemas.microsoft.com/office/drawing/2014/main" id="{859D0486-9089-4C43-9001-D0C17348529F}"/>
              </a:ext>
            </a:extLst>
          </p:cNvPr>
          <p:cNvGrpSpPr>
            <a:grpSpLocks noChangeAspect="1"/>
          </p:cNvGrpSpPr>
          <p:nvPr/>
        </p:nvGrpSpPr>
        <p:grpSpPr>
          <a:xfrm>
            <a:off x="5359902" y="1408305"/>
            <a:ext cx="1037651" cy="2839053"/>
            <a:chOff x="1978090" y="2190750"/>
            <a:chExt cx="612710" cy="1676400"/>
          </a:xfrm>
          <a:solidFill>
            <a:srgbClr val="EF9D27"/>
          </a:solidFill>
          <a:effectLst>
            <a:outerShdw blurRad="50800" dist="38100" algn="l" rotWithShape="0">
              <a:prstClr val="black">
                <a:alpha val="40000"/>
              </a:prstClr>
            </a:outerShdw>
          </a:effectLst>
        </p:grpSpPr>
        <p:sp>
          <p:nvSpPr>
            <p:cNvPr id="82" name="Right Triangle 81">
              <a:extLst>
                <a:ext uri="{FF2B5EF4-FFF2-40B4-BE49-F238E27FC236}">
                  <a16:creationId xmlns:a16="http://schemas.microsoft.com/office/drawing/2014/main" id="{F66651B9-6DDE-49D7-A4F9-715577DF9129}"/>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3" name="Right Triangle 82">
              <a:extLst>
                <a:ext uri="{FF2B5EF4-FFF2-40B4-BE49-F238E27FC236}">
                  <a16:creationId xmlns:a16="http://schemas.microsoft.com/office/drawing/2014/main" id="{627CEF30-DB97-45FC-8175-715D3B78B2CA}"/>
                </a:ext>
              </a:extLst>
            </p:cNvPr>
            <p:cNvSpPr/>
            <p:nvPr/>
          </p:nvSpPr>
          <p:spPr>
            <a:xfrm rot="-1200000" flipH="1">
              <a:off x="1978090" y="2190750"/>
              <a:ext cx="609600" cy="1676400"/>
            </a:xfrm>
            <a:prstGeom prst="rtTriangle">
              <a:avLst/>
            </a:pr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84" name="Group 16">
            <a:extLst>
              <a:ext uri="{FF2B5EF4-FFF2-40B4-BE49-F238E27FC236}">
                <a16:creationId xmlns:a16="http://schemas.microsoft.com/office/drawing/2014/main" id="{A80498D9-0631-45B0-A4C7-5C40EF309A5E}"/>
              </a:ext>
            </a:extLst>
          </p:cNvPr>
          <p:cNvGrpSpPr>
            <a:grpSpLocks noChangeAspect="1"/>
          </p:cNvGrpSpPr>
          <p:nvPr/>
        </p:nvGrpSpPr>
        <p:grpSpPr>
          <a:xfrm>
            <a:off x="4639474" y="2196923"/>
            <a:ext cx="861541" cy="2357212"/>
            <a:chOff x="1978090" y="2190750"/>
            <a:chExt cx="612710" cy="1676400"/>
          </a:xfrm>
          <a:solidFill>
            <a:srgbClr val="189A80"/>
          </a:solidFill>
          <a:effectLst>
            <a:outerShdw blurRad="50800" dist="38100" algn="l" rotWithShape="0">
              <a:prstClr val="black">
                <a:alpha val="40000"/>
              </a:prstClr>
            </a:outerShdw>
          </a:effectLst>
        </p:grpSpPr>
        <p:sp>
          <p:nvSpPr>
            <p:cNvPr id="85" name="Right Triangle 84">
              <a:extLst>
                <a:ext uri="{FF2B5EF4-FFF2-40B4-BE49-F238E27FC236}">
                  <a16:creationId xmlns:a16="http://schemas.microsoft.com/office/drawing/2014/main" id="{3B151D9B-5E89-4912-9DA3-F6DE040EAC3C}"/>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6" name="Right Triangle 85">
              <a:extLst>
                <a:ext uri="{FF2B5EF4-FFF2-40B4-BE49-F238E27FC236}">
                  <a16:creationId xmlns:a16="http://schemas.microsoft.com/office/drawing/2014/main" id="{04EFF78C-B5CB-4BB5-826E-E67A74B618C1}"/>
                </a:ext>
              </a:extLst>
            </p:cNvPr>
            <p:cNvSpPr/>
            <p:nvPr/>
          </p:nvSpPr>
          <p:spPr>
            <a:xfrm rot="-1200000" flipH="1">
              <a:off x="1978090" y="2190750"/>
              <a:ext cx="609600" cy="1676400"/>
            </a:xfrm>
            <a:prstGeom prst="rtTriangle">
              <a:avLst/>
            </a:prstGeom>
            <a:solidFill>
              <a:srgbClr val="0086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87" name="Group 86">
            <a:extLst>
              <a:ext uri="{FF2B5EF4-FFF2-40B4-BE49-F238E27FC236}">
                <a16:creationId xmlns:a16="http://schemas.microsoft.com/office/drawing/2014/main" id="{05EFC6A9-EF60-4CDD-8ADC-38EB9A529DA1}"/>
              </a:ext>
            </a:extLst>
          </p:cNvPr>
          <p:cNvGrpSpPr>
            <a:grpSpLocks noChangeAspect="1"/>
          </p:cNvGrpSpPr>
          <p:nvPr/>
        </p:nvGrpSpPr>
        <p:grpSpPr>
          <a:xfrm>
            <a:off x="3836036" y="2493128"/>
            <a:ext cx="861541" cy="2357212"/>
            <a:chOff x="1600994" y="3840870"/>
            <a:chExt cx="861541" cy="2357212"/>
          </a:xfrm>
          <a:solidFill>
            <a:srgbClr val="34738D"/>
          </a:solidFill>
          <a:effectLst>
            <a:outerShdw blurRad="50800" dist="38100" algn="l" rotWithShape="0">
              <a:prstClr val="black">
                <a:alpha val="40000"/>
              </a:prstClr>
            </a:outerShdw>
          </a:effectLst>
        </p:grpSpPr>
        <p:sp>
          <p:nvSpPr>
            <p:cNvPr id="88" name="Right Triangle 87">
              <a:extLst>
                <a:ext uri="{FF2B5EF4-FFF2-40B4-BE49-F238E27FC236}">
                  <a16:creationId xmlns:a16="http://schemas.microsoft.com/office/drawing/2014/main" id="{80F194BC-EE61-49B1-A8CD-F655E6BF5FC9}"/>
                </a:ext>
              </a:extLst>
            </p:cNvPr>
            <p:cNvSpPr/>
            <p:nvPr/>
          </p:nvSpPr>
          <p:spPr>
            <a:xfrm rot="1200000">
              <a:off x="1605367" y="3840870"/>
              <a:ext cx="857168" cy="2357212"/>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9" name="Right Triangle 88">
              <a:extLst>
                <a:ext uri="{FF2B5EF4-FFF2-40B4-BE49-F238E27FC236}">
                  <a16:creationId xmlns:a16="http://schemas.microsoft.com/office/drawing/2014/main" id="{98B51B1B-4730-44FD-B46F-1AFCEF44536D}"/>
                </a:ext>
              </a:extLst>
            </p:cNvPr>
            <p:cNvSpPr/>
            <p:nvPr/>
          </p:nvSpPr>
          <p:spPr>
            <a:xfrm rot="20400000" flipH="1">
              <a:off x="1600994" y="3840870"/>
              <a:ext cx="857168" cy="2357212"/>
            </a:xfrm>
            <a:prstGeom prst="rtTriangle">
              <a:avLst/>
            </a:pr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96" name="Freeform 171">
            <a:extLst>
              <a:ext uri="{FF2B5EF4-FFF2-40B4-BE49-F238E27FC236}">
                <a16:creationId xmlns:a16="http://schemas.microsoft.com/office/drawing/2014/main" id="{E847A9C2-8497-498F-AFBB-639FF9C817C1}"/>
              </a:ext>
            </a:extLst>
          </p:cNvPr>
          <p:cNvSpPr>
            <a:spLocks noChangeAspect="1" noEditPoints="1"/>
          </p:cNvSpPr>
          <p:nvPr/>
        </p:nvSpPr>
        <p:spPr bwMode="auto">
          <a:xfrm>
            <a:off x="4426049" y="415541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7" name="Freeform 37">
            <a:extLst>
              <a:ext uri="{FF2B5EF4-FFF2-40B4-BE49-F238E27FC236}">
                <a16:creationId xmlns:a16="http://schemas.microsoft.com/office/drawing/2014/main" id="{44B4FD67-0EFB-4402-836C-7CF5CB9E0421}"/>
              </a:ext>
            </a:extLst>
          </p:cNvPr>
          <p:cNvSpPr>
            <a:spLocks noChangeAspect="1" noEditPoints="1"/>
          </p:cNvSpPr>
          <p:nvPr/>
        </p:nvSpPr>
        <p:spPr bwMode="auto">
          <a:xfrm>
            <a:off x="6119713" y="3479710"/>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8" name="Freeform 101">
            <a:extLst>
              <a:ext uri="{FF2B5EF4-FFF2-40B4-BE49-F238E27FC236}">
                <a16:creationId xmlns:a16="http://schemas.microsoft.com/office/drawing/2014/main" id="{64E3F9D7-B6F0-4605-806D-12E7CA359886}"/>
              </a:ext>
            </a:extLst>
          </p:cNvPr>
          <p:cNvSpPr>
            <a:spLocks noChangeAspect="1" noEditPoints="1"/>
          </p:cNvSpPr>
          <p:nvPr/>
        </p:nvSpPr>
        <p:spPr bwMode="auto">
          <a:xfrm>
            <a:off x="6935875" y="3205392"/>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91">
            <a:extLst>
              <a:ext uri="{FF2B5EF4-FFF2-40B4-BE49-F238E27FC236}">
                <a16:creationId xmlns:a16="http://schemas.microsoft.com/office/drawing/2014/main" id="{D978D925-9E75-4C78-A06F-51AFD4D9849B}"/>
              </a:ext>
            </a:extLst>
          </p:cNvPr>
          <p:cNvSpPr>
            <a:spLocks noChangeAspect="1" noEditPoints="1"/>
          </p:cNvSpPr>
          <p:nvPr/>
        </p:nvSpPr>
        <p:spPr bwMode="auto">
          <a:xfrm>
            <a:off x="7889170" y="282783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39">
            <a:extLst>
              <a:ext uri="{FF2B5EF4-FFF2-40B4-BE49-F238E27FC236}">
                <a16:creationId xmlns:a16="http://schemas.microsoft.com/office/drawing/2014/main" id="{71D64221-DD68-4198-9189-7AAA184ABFC0}"/>
              </a:ext>
            </a:extLst>
          </p:cNvPr>
          <p:cNvSpPr>
            <a:spLocks noChangeAspect="1" noEditPoints="1"/>
          </p:cNvSpPr>
          <p:nvPr/>
        </p:nvSpPr>
        <p:spPr bwMode="auto">
          <a:xfrm>
            <a:off x="5235867" y="3855294"/>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1" name="Group 100">
            <a:extLst>
              <a:ext uri="{FF2B5EF4-FFF2-40B4-BE49-F238E27FC236}">
                <a16:creationId xmlns:a16="http://schemas.microsoft.com/office/drawing/2014/main" id="{AF535926-B977-41BF-87E8-CB9E22565B14}"/>
              </a:ext>
            </a:extLst>
          </p:cNvPr>
          <p:cNvGrpSpPr/>
          <p:nvPr/>
        </p:nvGrpSpPr>
        <p:grpSpPr>
          <a:xfrm>
            <a:off x="4949692" y="5292507"/>
            <a:ext cx="1676400" cy="1559338"/>
            <a:chOff x="4030737" y="5322261"/>
            <a:chExt cx="1676400" cy="1559338"/>
          </a:xfrm>
        </p:grpSpPr>
        <p:sp>
          <p:nvSpPr>
            <p:cNvPr id="102" name="TextBox 101">
              <a:extLst>
                <a:ext uri="{FF2B5EF4-FFF2-40B4-BE49-F238E27FC236}">
                  <a16:creationId xmlns:a16="http://schemas.microsoft.com/office/drawing/2014/main" id="{596F5442-B074-4822-8423-866371949524}"/>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189A80"/>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3" name="Rectangle 102">
              <a:extLst>
                <a:ext uri="{FF2B5EF4-FFF2-40B4-BE49-F238E27FC236}">
                  <a16:creationId xmlns:a16="http://schemas.microsoft.com/office/drawing/2014/main" id="{4D814BAC-9717-45B6-A8A5-1C446924F28A}"/>
                </a:ext>
              </a:extLst>
            </p:cNvPr>
            <p:cNvSpPr>
              <a:spLocks noChangeAspect="1"/>
            </p:cNvSpPr>
            <p:nvPr/>
          </p:nvSpPr>
          <p:spPr>
            <a:xfrm>
              <a:off x="4048778" y="5389064"/>
              <a:ext cx="243476" cy="236507"/>
            </a:xfrm>
            <a:prstGeom prst="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4" name="Group 103">
            <a:extLst>
              <a:ext uri="{FF2B5EF4-FFF2-40B4-BE49-F238E27FC236}">
                <a16:creationId xmlns:a16="http://schemas.microsoft.com/office/drawing/2014/main" id="{C5304C68-3A84-4F3F-B9CB-45535ACB5B00}"/>
              </a:ext>
            </a:extLst>
          </p:cNvPr>
          <p:cNvGrpSpPr/>
          <p:nvPr/>
        </p:nvGrpSpPr>
        <p:grpSpPr>
          <a:xfrm>
            <a:off x="6626092" y="5285948"/>
            <a:ext cx="1676400" cy="1559338"/>
            <a:chOff x="4030737" y="5322261"/>
            <a:chExt cx="1676400" cy="1559338"/>
          </a:xfrm>
        </p:grpSpPr>
        <p:sp>
          <p:nvSpPr>
            <p:cNvPr id="105" name="TextBox 104">
              <a:extLst>
                <a:ext uri="{FF2B5EF4-FFF2-40B4-BE49-F238E27FC236}">
                  <a16:creationId xmlns:a16="http://schemas.microsoft.com/office/drawing/2014/main" id="{DC8B53E6-42CE-4159-8CF0-95FBC1EAAFEE}"/>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EF9D2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6" name="Rectangle 105">
              <a:extLst>
                <a:ext uri="{FF2B5EF4-FFF2-40B4-BE49-F238E27FC236}">
                  <a16:creationId xmlns:a16="http://schemas.microsoft.com/office/drawing/2014/main" id="{06B22EBB-4A26-4EC6-A716-79B418D39A85}"/>
                </a:ext>
              </a:extLst>
            </p:cNvPr>
            <p:cNvSpPr>
              <a:spLocks noChangeAspect="1"/>
            </p:cNvSpPr>
            <p:nvPr/>
          </p:nvSpPr>
          <p:spPr>
            <a:xfrm>
              <a:off x="4048778" y="5389064"/>
              <a:ext cx="243476" cy="236507"/>
            </a:xfrm>
            <a:prstGeom prst="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7" name="Group 106">
            <a:extLst>
              <a:ext uri="{FF2B5EF4-FFF2-40B4-BE49-F238E27FC236}">
                <a16:creationId xmlns:a16="http://schemas.microsoft.com/office/drawing/2014/main" id="{82BCC873-A83E-4F6A-8F31-F11D6A4E8248}"/>
              </a:ext>
            </a:extLst>
          </p:cNvPr>
          <p:cNvGrpSpPr/>
          <p:nvPr/>
        </p:nvGrpSpPr>
        <p:grpSpPr>
          <a:xfrm>
            <a:off x="8326506" y="5285160"/>
            <a:ext cx="1676400" cy="1559338"/>
            <a:chOff x="4030737" y="5322261"/>
            <a:chExt cx="1676400" cy="1559338"/>
          </a:xfrm>
        </p:grpSpPr>
        <p:sp>
          <p:nvSpPr>
            <p:cNvPr id="108" name="TextBox 107">
              <a:extLst>
                <a:ext uri="{FF2B5EF4-FFF2-40B4-BE49-F238E27FC236}">
                  <a16:creationId xmlns:a16="http://schemas.microsoft.com/office/drawing/2014/main" id="{D87C76AB-F31F-4DB5-8DFE-0CAABBF29DC5}"/>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D34132"/>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9" name="Rectangle 108">
              <a:extLst>
                <a:ext uri="{FF2B5EF4-FFF2-40B4-BE49-F238E27FC236}">
                  <a16:creationId xmlns:a16="http://schemas.microsoft.com/office/drawing/2014/main" id="{7F298EA5-11BA-4F27-BF30-09B62D7132D0}"/>
                </a:ext>
              </a:extLst>
            </p:cNvPr>
            <p:cNvSpPr>
              <a:spLocks noChangeAspect="1"/>
            </p:cNvSpPr>
            <p:nvPr/>
          </p:nvSpPr>
          <p:spPr>
            <a:xfrm>
              <a:off x="4048778" y="5389064"/>
              <a:ext cx="243476" cy="236507"/>
            </a:xfrm>
            <a:prstGeom prst="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10" name="Group 109">
            <a:extLst>
              <a:ext uri="{FF2B5EF4-FFF2-40B4-BE49-F238E27FC236}">
                <a16:creationId xmlns:a16="http://schemas.microsoft.com/office/drawing/2014/main" id="{F5EDF609-31E8-4BE3-9544-CC53DE80BF83}"/>
              </a:ext>
            </a:extLst>
          </p:cNvPr>
          <p:cNvGrpSpPr/>
          <p:nvPr/>
        </p:nvGrpSpPr>
        <p:grpSpPr>
          <a:xfrm>
            <a:off x="10012754" y="5310133"/>
            <a:ext cx="1676400" cy="1559338"/>
            <a:chOff x="4030737" y="5322261"/>
            <a:chExt cx="1676400" cy="1559338"/>
          </a:xfrm>
        </p:grpSpPr>
        <p:sp>
          <p:nvSpPr>
            <p:cNvPr id="111" name="TextBox 110">
              <a:extLst>
                <a:ext uri="{FF2B5EF4-FFF2-40B4-BE49-F238E27FC236}">
                  <a16:creationId xmlns:a16="http://schemas.microsoft.com/office/drawing/2014/main" id="{93C5B225-773D-4100-8BB3-058A7870572F}"/>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56426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12" name="Rectangle 111">
              <a:extLst>
                <a:ext uri="{FF2B5EF4-FFF2-40B4-BE49-F238E27FC236}">
                  <a16:creationId xmlns:a16="http://schemas.microsoft.com/office/drawing/2014/main" id="{C274B073-B3D1-48BB-BF40-C966D09E6642}"/>
                </a:ext>
              </a:extLst>
            </p:cNvPr>
            <p:cNvSpPr>
              <a:spLocks noChangeAspect="1"/>
            </p:cNvSpPr>
            <p:nvPr/>
          </p:nvSpPr>
          <p:spPr>
            <a:xfrm>
              <a:off x="4048778" y="5389064"/>
              <a:ext cx="243476" cy="236507"/>
            </a:xfrm>
            <a:prstGeom prst="rect">
              <a:avLst/>
            </a:pr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3560884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wipe(up)">
                                      <p:cBhvr>
                                        <p:cTn id="16" dur="1500"/>
                                        <p:tgtEl>
                                          <p:spTgt spid="58"/>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59"/>
                                        </p:tgtEl>
                                        <p:attrNameLst>
                                          <p:attrName>style.visibility</p:attrName>
                                        </p:attrNameLst>
                                      </p:cBhvr>
                                      <p:to>
                                        <p:strVal val="visible"/>
                                      </p:to>
                                    </p:set>
                                    <p:anim calcmode="lin" valueType="num">
                                      <p:cBhvr>
                                        <p:cTn id="19" dur="1000" fill="hold"/>
                                        <p:tgtEl>
                                          <p:spTgt spid="59"/>
                                        </p:tgtEl>
                                        <p:attrNameLst>
                                          <p:attrName>ppt_w</p:attrName>
                                        </p:attrNameLst>
                                      </p:cBhvr>
                                      <p:tavLst>
                                        <p:tav tm="0">
                                          <p:val>
                                            <p:fltVal val="0"/>
                                          </p:val>
                                        </p:tav>
                                        <p:tav tm="100000">
                                          <p:val>
                                            <p:strVal val="#ppt_w"/>
                                          </p:val>
                                        </p:tav>
                                      </p:tavLst>
                                    </p:anim>
                                    <p:anim calcmode="lin" valueType="num">
                                      <p:cBhvr>
                                        <p:cTn id="20" dur="1000" fill="hold"/>
                                        <p:tgtEl>
                                          <p:spTgt spid="59"/>
                                        </p:tgtEl>
                                        <p:attrNameLst>
                                          <p:attrName>ppt_h</p:attrName>
                                        </p:attrNameLst>
                                      </p:cBhvr>
                                      <p:tavLst>
                                        <p:tav tm="0">
                                          <p:val>
                                            <p:fltVal val="0"/>
                                          </p:val>
                                        </p:tav>
                                        <p:tav tm="100000">
                                          <p:val>
                                            <p:strVal val="#ppt_h"/>
                                          </p:val>
                                        </p:tav>
                                      </p:tavLst>
                                    </p:anim>
                                    <p:animEffect transition="in" filter="fade">
                                      <p:cBhvr>
                                        <p:cTn id="21" dur="1000"/>
                                        <p:tgtEl>
                                          <p:spTgt spid="5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87"/>
                                        </p:tgtEl>
                                        <p:attrNameLst>
                                          <p:attrName>style.visibility</p:attrName>
                                        </p:attrNameLst>
                                      </p:cBhvr>
                                      <p:to>
                                        <p:strVal val="visible"/>
                                      </p:to>
                                    </p:set>
                                    <p:animEffect transition="in" filter="fade">
                                      <p:cBhvr>
                                        <p:cTn id="25" dur="1000"/>
                                        <p:tgtEl>
                                          <p:spTgt spid="87"/>
                                        </p:tgtEl>
                                      </p:cBhvr>
                                    </p:animEffect>
                                    <p:anim calcmode="lin" valueType="num">
                                      <p:cBhvr>
                                        <p:cTn id="26" dur="1000" fill="hold"/>
                                        <p:tgtEl>
                                          <p:spTgt spid="87"/>
                                        </p:tgtEl>
                                        <p:attrNameLst>
                                          <p:attrName>ppt_x</p:attrName>
                                        </p:attrNameLst>
                                      </p:cBhvr>
                                      <p:tavLst>
                                        <p:tav tm="0">
                                          <p:val>
                                            <p:strVal val="#ppt_x"/>
                                          </p:val>
                                        </p:tav>
                                        <p:tav tm="100000">
                                          <p:val>
                                            <p:strVal val="#ppt_x"/>
                                          </p:val>
                                        </p:tav>
                                      </p:tavLst>
                                    </p:anim>
                                    <p:anim calcmode="lin" valueType="num">
                                      <p:cBhvr>
                                        <p:cTn id="27" dur="1000" fill="hold"/>
                                        <p:tgtEl>
                                          <p:spTgt spid="87"/>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96"/>
                                        </p:tgtEl>
                                        <p:attrNameLst>
                                          <p:attrName>style.visibility</p:attrName>
                                        </p:attrNameLst>
                                      </p:cBhvr>
                                      <p:to>
                                        <p:strVal val="visible"/>
                                      </p:to>
                                    </p:set>
                                    <p:animEffect transition="in" filter="fade">
                                      <p:cBhvr>
                                        <p:cTn id="30" dur="1000"/>
                                        <p:tgtEl>
                                          <p:spTgt spid="96"/>
                                        </p:tgtEl>
                                      </p:cBhvr>
                                    </p:animEffect>
                                    <p:anim calcmode="lin" valueType="num">
                                      <p:cBhvr>
                                        <p:cTn id="31" dur="1000" fill="hold"/>
                                        <p:tgtEl>
                                          <p:spTgt spid="96"/>
                                        </p:tgtEl>
                                        <p:attrNameLst>
                                          <p:attrName>ppt_x</p:attrName>
                                        </p:attrNameLst>
                                      </p:cBhvr>
                                      <p:tavLst>
                                        <p:tav tm="0">
                                          <p:val>
                                            <p:strVal val="#ppt_x"/>
                                          </p:val>
                                        </p:tav>
                                        <p:tav tm="100000">
                                          <p:val>
                                            <p:strVal val="#ppt_x"/>
                                          </p:val>
                                        </p:tav>
                                      </p:tavLst>
                                    </p:anim>
                                    <p:anim calcmode="lin" valueType="num">
                                      <p:cBhvr>
                                        <p:cTn id="32" dur="1000" fill="hold"/>
                                        <p:tgtEl>
                                          <p:spTgt spid="96"/>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53" presetClass="entr" presetSubtype="528" fill="hold"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4000"/>
                            </p:stCondLst>
                            <p:childTnLst>
                              <p:par>
                                <p:cTn id="42" presetID="42" presetClass="entr" presetSubtype="0" fill="hold" nodeType="afterEffect">
                                  <p:stCondLst>
                                    <p:cond delay="0"/>
                                  </p:stCondLst>
                                  <p:childTnLst>
                                    <p:set>
                                      <p:cBhvr>
                                        <p:cTn id="43" dur="1" fill="hold">
                                          <p:stCondLst>
                                            <p:cond delay="0"/>
                                          </p:stCondLst>
                                        </p:cTn>
                                        <p:tgtEl>
                                          <p:spTgt spid="84"/>
                                        </p:tgtEl>
                                        <p:attrNameLst>
                                          <p:attrName>style.visibility</p:attrName>
                                        </p:attrNameLst>
                                      </p:cBhvr>
                                      <p:to>
                                        <p:strVal val="visible"/>
                                      </p:to>
                                    </p:set>
                                    <p:animEffect transition="in" filter="fade">
                                      <p:cBhvr>
                                        <p:cTn id="44" dur="1000"/>
                                        <p:tgtEl>
                                          <p:spTgt spid="84"/>
                                        </p:tgtEl>
                                      </p:cBhvr>
                                    </p:animEffect>
                                    <p:anim calcmode="lin" valueType="num">
                                      <p:cBhvr>
                                        <p:cTn id="45" dur="1000" fill="hold"/>
                                        <p:tgtEl>
                                          <p:spTgt spid="84"/>
                                        </p:tgtEl>
                                        <p:attrNameLst>
                                          <p:attrName>ppt_x</p:attrName>
                                        </p:attrNameLst>
                                      </p:cBhvr>
                                      <p:tavLst>
                                        <p:tav tm="0">
                                          <p:val>
                                            <p:strVal val="#ppt_x"/>
                                          </p:val>
                                        </p:tav>
                                        <p:tav tm="100000">
                                          <p:val>
                                            <p:strVal val="#ppt_x"/>
                                          </p:val>
                                        </p:tav>
                                      </p:tavLst>
                                    </p:anim>
                                    <p:anim calcmode="lin" valueType="num">
                                      <p:cBhvr>
                                        <p:cTn id="46" dur="1000" fill="hold"/>
                                        <p:tgtEl>
                                          <p:spTgt spid="84"/>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100"/>
                                        </p:tgtEl>
                                        <p:attrNameLst>
                                          <p:attrName>style.visibility</p:attrName>
                                        </p:attrNameLst>
                                      </p:cBhvr>
                                      <p:to>
                                        <p:strVal val="visible"/>
                                      </p:to>
                                    </p:set>
                                    <p:animEffect transition="in" filter="fade">
                                      <p:cBhvr>
                                        <p:cTn id="49" dur="1000"/>
                                        <p:tgtEl>
                                          <p:spTgt spid="100"/>
                                        </p:tgtEl>
                                      </p:cBhvr>
                                    </p:animEffect>
                                    <p:anim calcmode="lin" valueType="num">
                                      <p:cBhvr>
                                        <p:cTn id="50" dur="1000" fill="hold"/>
                                        <p:tgtEl>
                                          <p:spTgt spid="100"/>
                                        </p:tgtEl>
                                        <p:attrNameLst>
                                          <p:attrName>ppt_x</p:attrName>
                                        </p:attrNameLst>
                                      </p:cBhvr>
                                      <p:tavLst>
                                        <p:tav tm="0">
                                          <p:val>
                                            <p:strVal val="#ppt_x"/>
                                          </p:val>
                                        </p:tav>
                                        <p:tav tm="100000">
                                          <p:val>
                                            <p:strVal val="#ppt_x"/>
                                          </p:val>
                                        </p:tav>
                                      </p:tavLst>
                                    </p:anim>
                                    <p:anim calcmode="lin" valueType="num">
                                      <p:cBhvr>
                                        <p:cTn id="51" dur="1000" fill="hold"/>
                                        <p:tgtEl>
                                          <p:spTgt spid="100"/>
                                        </p:tgtEl>
                                        <p:attrNameLst>
                                          <p:attrName>ppt_y</p:attrName>
                                        </p:attrNameLst>
                                      </p:cBhvr>
                                      <p:tavLst>
                                        <p:tav tm="0">
                                          <p:val>
                                            <p:strVal val="#ppt_y+.1"/>
                                          </p:val>
                                        </p:tav>
                                        <p:tav tm="100000">
                                          <p:val>
                                            <p:strVal val="#ppt_y"/>
                                          </p:val>
                                        </p:tav>
                                      </p:tavLst>
                                    </p:anim>
                                  </p:childTnLst>
                                </p:cTn>
                              </p:par>
                            </p:childTnLst>
                          </p:cTn>
                        </p:par>
                        <p:par>
                          <p:cTn id="52" fill="hold">
                            <p:stCondLst>
                              <p:cond delay="5000"/>
                            </p:stCondLst>
                            <p:childTnLst>
                              <p:par>
                                <p:cTn id="53" presetID="53" presetClass="entr" presetSubtype="528" fill="hold" nodeType="afterEffect">
                                  <p:stCondLst>
                                    <p:cond delay="0"/>
                                  </p:stCondLst>
                                  <p:childTnLst>
                                    <p:set>
                                      <p:cBhvr>
                                        <p:cTn id="54" dur="1" fill="hold">
                                          <p:stCondLst>
                                            <p:cond delay="0"/>
                                          </p:stCondLst>
                                        </p:cTn>
                                        <p:tgtEl>
                                          <p:spTgt spid="101"/>
                                        </p:tgtEl>
                                        <p:attrNameLst>
                                          <p:attrName>style.visibility</p:attrName>
                                        </p:attrNameLst>
                                      </p:cBhvr>
                                      <p:to>
                                        <p:strVal val="visible"/>
                                      </p:to>
                                    </p:set>
                                    <p:anim calcmode="lin" valueType="num">
                                      <p:cBhvr>
                                        <p:cTn id="55" dur="500" fill="hold"/>
                                        <p:tgtEl>
                                          <p:spTgt spid="101"/>
                                        </p:tgtEl>
                                        <p:attrNameLst>
                                          <p:attrName>ppt_w</p:attrName>
                                        </p:attrNameLst>
                                      </p:cBhvr>
                                      <p:tavLst>
                                        <p:tav tm="0">
                                          <p:val>
                                            <p:fltVal val="0"/>
                                          </p:val>
                                        </p:tav>
                                        <p:tav tm="100000">
                                          <p:val>
                                            <p:strVal val="#ppt_w"/>
                                          </p:val>
                                        </p:tav>
                                      </p:tavLst>
                                    </p:anim>
                                    <p:anim calcmode="lin" valueType="num">
                                      <p:cBhvr>
                                        <p:cTn id="56" dur="500" fill="hold"/>
                                        <p:tgtEl>
                                          <p:spTgt spid="101"/>
                                        </p:tgtEl>
                                        <p:attrNameLst>
                                          <p:attrName>ppt_h</p:attrName>
                                        </p:attrNameLst>
                                      </p:cBhvr>
                                      <p:tavLst>
                                        <p:tav tm="0">
                                          <p:val>
                                            <p:fltVal val="0"/>
                                          </p:val>
                                        </p:tav>
                                        <p:tav tm="100000">
                                          <p:val>
                                            <p:strVal val="#ppt_h"/>
                                          </p:val>
                                        </p:tav>
                                      </p:tavLst>
                                    </p:anim>
                                    <p:animEffect transition="in" filter="fade">
                                      <p:cBhvr>
                                        <p:cTn id="57" dur="500"/>
                                        <p:tgtEl>
                                          <p:spTgt spid="101"/>
                                        </p:tgtEl>
                                      </p:cBhvr>
                                    </p:animEffect>
                                    <p:anim calcmode="lin" valueType="num">
                                      <p:cBhvr>
                                        <p:cTn id="58" dur="500" fill="hold"/>
                                        <p:tgtEl>
                                          <p:spTgt spid="101"/>
                                        </p:tgtEl>
                                        <p:attrNameLst>
                                          <p:attrName>ppt_x</p:attrName>
                                        </p:attrNameLst>
                                      </p:cBhvr>
                                      <p:tavLst>
                                        <p:tav tm="0">
                                          <p:val>
                                            <p:fltVal val="0.5"/>
                                          </p:val>
                                        </p:tav>
                                        <p:tav tm="100000">
                                          <p:val>
                                            <p:strVal val="#ppt_x"/>
                                          </p:val>
                                        </p:tav>
                                      </p:tavLst>
                                    </p:anim>
                                    <p:anim calcmode="lin" valueType="num">
                                      <p:cBhvr>
                                        <p:cTn id="59" dur="500" fill="hold"/>
                                        <p:tgtEl>
                                          <p:spTgt spid="101"/>
                                        </p:tgtEl>
                                        <p:attrNameLst>
                                          <p:attrName>ppt_y</p:attrName>
                                        </p:attrNameLst>
                                      </p:cBhvr>
                                      <p:tavLst>
                                        <p:tav tm="0">
                                          <p:val>
                                            <p:fltVal val="0.5"/>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81"/>
                                        </p:tgtEl>
                                        <p:attrNameLst>
                                          <p:attrName>style.visibility</p:attrName>
                                        </p:attrNameLst>
                                      </p:cBhvr>
                                      <p:to>
                                        <p:strVal val="visible"/>
                                      </p:to>
                                    </p:set>
                                    <p:animEffect transition="in" filter="fade">
                                      <p:cBhvr>
                                        <p:cTn id="63" dur="1000"/>
                                        <p:tgtEl>
                                          <p:spTgt spid="81"/>
                                        </p:tgtEl>
                                      </p:cBhvr>
                                    </p:animEffect>
                                    <p:anim calcmode="lin" valueType="num">
                                      <p:cBhvr>
                                        <p:cTn id="64" dur="1000" fill="hold"/>
                                        <p:tgtEl>
                                          <p:spTgt spid="81"/>
                                        </p:tgtEl>
                                        <p:attrNameLst>
                                          <p:attrName>ppt_x</p:attrName>
                                        </p:attrNameLst>
                                      </p:cBhvr>
                                      <p:tavLst>
                                        <p:tav tm="0">
                                          <p:val>
                                            <p:strVal val="#ppt_x"/>
                                          </p:val>
                                        </p:tav>
                                        <p:tav tm="100000">
                                          <p:val>
                                            <p:strVal val="#ppt_x"/>
                                          </p:val>
                                        </p:tav>
                                      </p:tavLst>
                                    </p:anim>
                                    <p:anim calcmode="lin" valueType="num">
                                      <p:cBhvr>
                                        <p:cTn id="65" dur="1000" fill="hold"/>
                                        <p:tgtEl>
                                          <p:spTgt spid="81"/>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97"/>
                                        </p:tgtEl>
                                        <p:attrNameLst>
                                          <p:attrName>style.visibility</p:attrName>
                                        </p:attrNameLst>
                                      </p:cBhvr>
                                      <p:to>
                                        <p:strVal val="visible"/>
                                      </p:to>
                                    </p:set>
                                    <p:animEffect transition="in" filter="fade">
                                      <p:cBhvr>
                                        <p:cTn id="68" dur="1000"/>
                                        <p:tgtEl>
                                          <p:spTgt spid="97"/>
                                        </p:tgtEl>
                                      </p:cBhvr>
                                    </p:animEffect>
                                    <p:anim calcmode="lin" valueType="num">
                                      <p:cBhvr>
                                        <p:cTn id="69" dur="1000" fill="hold"/>
                                        <p:tgtEl>
                                          <p:spTgt spid="97"/>
                                        </p:tgtEl>
                                        <p:attrNameLst>
                                          <p:attrName>ppt_x</p:attrName>
                                        </p:attrNameLst>
                                      </p:cBhvr>
                                      <p:tavLst>
                                        <p:tav tm="0">
                                          <p:val>
                                            <p:strVal val="#ppt_x"/>
                                          </p:val>
                                        </p:tav>
                                        <p:tav tm="100000">
                                          <p:val>
                                            <p:strVal val="#ppt_x"/>
                                          </p:val>
                                        </p:tav>
                                      </p:tavLst>
                                    </p:anim>
                                    <p:anim calcmode="lin" valueType="num">
                                      <p:cBhvr>
                                        <p:cTn id="70" dur="1000" fill="hold"/>
                                        <p:tgtEl>
                                          <p:spTgt spid="97"/>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53" presetClass="entr" presetSubtype="528" fill="hold" nodeType="afterEffect">
                                  <p:stCondLst>
                                    <p:cond delay="0"/>
                                  </p:stCondLst>
                                  <p:childTnLst>
                                    <p:set>
                                      <p:cBhvr>
                                        <p:cTn id="73" dur="1" fill="hold">
                                          <p:stCondLst>
                                            <p:cond delay="0"/>
                                          </p:stCondLst>
                                        </p:cTn>
                                        <p:tgtEl>
                                          <p:spTgt spid="104"/>
                                        </p:tgtEl>
                                        <p:attrNameLst>
                                          <p:attrName>style.visibility</p:attrName>
                                        </p:attrNameLst>
                                      </p:cBhvr>
                                      <p:to>
                                        <p:strVal val="visible"/>
                                      </p:to>
                                    </p:set>
                                    <p:anim calcmode="lin" valueType="num">
                                      <p:cBhvr>
                                        <p:cTn id="74" dur="500" fill="hold"/>
                                        <p:tgtEl>
                                          <p:spTgt spid="104"/>
                                        </p:tgtEl>
                                        <p:attrNameLst>
                                          <p:attrName>ppt_w</p:attrName>
                                        </p:attrNameLst>
                                      </p:cBhvr>
                                      <p:tavLst>
                                        <p:tav tm="0">
                                          <p:val>
                                            <p:fltVal val="0"/>
                                          </p:val>
                                        </p:tav>
                                        <p:tav tm="100000">
                                          <p:val>
                                            <p:strVal val="#ppt_w"/>
                                          </p:val>
                                        </p:tav>
                                      </p:tavLst>
                                    </p:anim>
                                    <p:anim calcmode="lin" valueType="num">
                                      <p:cBhvr>
                                        <p:cTn id="75" dur="500" fill="hold"/>
                                        <p:tgtEl>
                                          <p:spTgt spid="104"/>
                                        </p:tgtEl>
                                        <p:attrNameLst>
                                          <p:attrName>ppt_h</p:attrName>
                                        </p:attrNameLst>
                                      </p:cBhvr>
                                      <p:tavLst>
                                        <p:tav tm="0">
                                          <p:val>
                                            <p:fltVal val="0"/>
                                          </p:val>
                                        </p:tav>
                                        <p:tav tm="100000">
                                          <p:val>
                                            <p:strVal val="#ppt_h"/>
                                          </p:val>
                                        </p:tav>
                                      </p:tavLst>
                                    </p:anim>
                                    <p:animEffect transition="in" filter="fade">
                                      <p:cBhvr>
                                        <p:cTn id="76" dur="500"/>
                                        <p:tgtEl>
                                          <p:spTgt spid="104"/>
                                        </p:tgtEl>
                                      </p:cBhvr>
                                    </p:animEffect>
                                    <p:anim calcmode="lin" valueType="num">
                                      <p:cBhvr>
                                        <p:cTn id="77" dur="500" fill="hold"/>
                                        <p:tgtEl>
                                          <p:spTgt spid="104"/>
                                        </p:tgtEl>
                                        <p:attrNameLst>
                                          <p:attrName>ppt_x</p:attrName>
                                        </p:attrNameLst>
                                      </p:cBhvr>
                                      <p:tavLst>
                                        <p:tav tm="0">
                                          <p:val>
                                            <p:fltVal val="0.5"/>
                                          </p:val>
                                        </p:tav>
                                        <p:tav tm="100000">
                                          <p:val>
                                            <p:strVal val="#ppt_x"/>
                                          </p:val>
                                        </p:tav>
                                      </p:tavLst>
                                    </p:anim>
                                    <p:anim calcmode="lin" valueType="num">
                                      <p:cBhvr>
                                        <p:cTn id="78" dur="500" fill="hold"/>
                                        <p:tgtEl>
                                          <p:spTgt spid="104"/>
                                        </p:tgtEl>
                                        <p:attrNameLst>
                                          <p:attrName>ppt_y</p:attrName>
                                        </p:attrNameLst>
                                      </p:cBhvr>
                                      <p:tavLst>
                                        <p:tav tm="0">
                                          <p:val>
                                            <p:fltVal val="0.5"/>
                                          </p:val>
                                        </p:tav>
                                        <p:tav tm="100000">
                                          <p:val>
                                            <p:strVal val="#ppt_y"/>
                                          </p:val>
                                        </p:tav>
                                      </p:tavLst>
                                    </p:anim>
                                  </p:childTnLst>
                                </p:cTn>
                              </p:par>
                            </p:childTnLst>
                          </p:cTn>
                        </p:par>
                        <p:par>
                          <p:cTn id="79" fill="hold">
                            <p:stCondLst>
                              <p:cond delay="7000"/>
                            </p:stCondLst>
                            <p:childTnLst>
                              <p:par>
                                <p:cTn id="80" presetID="42" presetClass="entr" presetSubtype="0" fill="hold" nodeType="afterEffect">
                                  <p:stCondLst>
                                    <p:cond delay="0"/>
                                  </p:stCondLst>
                                  <p:childTnLst>
                                    <p:set>
                                      <p:cBhvr>
                                        <p:cTn id="81" dur="1" fill="hold">
                                          <p:stCondLst>
                                            <p:cond delay="0"/>
                                          </p:stCondLst>
                                        </p:cTn>
                                        <p:tgtEl>
                                          <p:spTgt spid="78"/>
                                        </p:tgtEl>
                                        <p:attrNameLst>
                                          <p:attrName>style.visibility</p:attrName>
                                        </p:attrNameLst>
                                      </p:cBhvr>
                                      <p:to>
                                        <p:strVal val="visible"/>
                                      </p:to>
                                    </p:set>
                                    <p:animEffect transition="in" filter="fade">
                                      <p:cBhvr>
                                        <p:cTn id="82" dur="1000"/>
                                        <p:tgtEl>
                                          <p:spTgt spid="78"/>
                                        </p:tgtEl>
                                      </p:cBhvr>
                                    </p:animEffect>
                                    <p:anim calcmode="lin" valueType="num">
                                      <p:cBhvr>
                                        <p:cTn id="83" dur="1000" fill="hold"/>
                                        <p:tgtEl>
                                          <p:spTgt spid="78"/>
                                        </p:tgtEl>
                                        <p:attrNameLst>
                                          <p:attrName>ppt_x</p:attrName>
                                        </p:attrNameLst>
                                      </p:cBhvr>
                                      <p:tavLst>
                                        <p:tav tm="0">
                                          <p:val>
                                            <p:strVal val="#ppt_x"/>
                                          </p:val>
                                        </p:tav>
                                        <p:tav tm="100000">
                                          <p:val>
                                            <p:strVal val="#ppt_x"/>
                                          </p:val>
                                        </p:tav>
                                      </p:tavLst>
                                    </p:anim>
                                    <p:anim calcmode="lin" valueType="num">
                                      <p:cBhvr>
                                        <p:cTn id="84" dur="1000" fill="hold"/>
                                        <p:tgtEl>
                                          <p:spTgt spid="78"/>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98"/>
                                        </p:tgtEl>
                                        <p:attrNameLst>
                                          <p:attrName>style.visibility</p:attrName>
                                        </p:attrNameLst>
                                      </p:cBhvr>
                                      <p:to>
                                        <p:strVal val="visible"/>
                                      </p:to>
                                    </p:set>
                                    <p:animEffect transition="in" filter="fade">
                                      <p:cBhvr>
                                        <p:cTn id="87" dur="1000"/>
                                        <p:tgtEl>
                                          <p:spTgt spid="98"/>
                                        </p:tgtEl>
                                      </p:cBhvr>
                                    </p:animEffect>
                                    <p:anim calcmode="lin" valueType="num">
                                      <p:cBhvr>
                                        <p:cTn id="88" dur="1000" fill="hold"/>
                                        <p:tgtEl>
                                          <p:spTgt spid="98"/>
                                        </p:tgtEl>
                                        <p:attrNameLst>
                                          <p:attrName>ppt_x</p:attrName>
                                        </p:attrNameLst>
                                      </p:cBhvr>
                                      <p:tavLst>
                                        <p:tav tm="0">
                                          <p:val>
                                            <p:strVal val="#ppt_x"/>
                                          </p:val>
                                        </p:tav>
                                        <p:tav tm="100000">
                                          <p:val>
                                            <p:strVal val="#ppt_x"/>
                                          </p:val>
                                        </p:tav>
                                      </p:tavLst>
                                    </p:anim>
                                    <p:anim calcmode="lin" valueType="num">
                                      <p:cBhvr>
                                        <p:cTn id="89" dur="1000" fill="hold"/>
                                        <p:tgtEl>
                                          <p:spTgt spid="98"/>
                                        </p:tgtEl>
                                        <p:attrNameLst>
                                          <p:attrName>ppt_y</p:attrName>
                                        </p:attrNameLst>
                                      </p:cBhvr>
                                      <p:tavLst>
                                        <p:tav tm="0">
                                          <p:val>
                                            <p:strVal val="#ppt_y+.1"/>
                                          </p:val>
                                        </p:tav>
                                        <p:tav tm="100000">
                                          <p:val>
                                            <p:strVal val="#ppt_y"/>
                                          </p:val>
                                        </p:tav>
                                      </p:tavLst>
                                    </p:anim>
                                  </p:childTnLst>
                                </p:cTn>
                              </p:par>
                            </p:childTnLst>
                          </p:cTn>
                        </p:par>
                        <p:par>
                          <p:cTn id="90" fill="hold">
                            <p:stCondLst>
                              <p:cond delay="8000"/>
                            </p:stCondLst>
                            <p:childTnLst>
                              <p:par>
                                <p:cTn id="91" presetID="53" presetClass="entr" presetSubtype="528" fill="hold" nodeType="afterEffect">
                                  <p:stCondLst>
                                    <p:cond delay="0"/>
                                  </p:stCondLst>
                                  <p:childTnLst>
                                    <p:set>
                                      <p:cBhvr>
                                        <p:cTn id="92" dur="1" fill="hold">
                                          <p:stCondLst>
                                            <p:cond delay="0"/>
                                          </p:stCondLst>
                                        </p:cTn>
                                        <p:tgtEl>
                                          <p:spTgt spid="107"/>
                                        </p:tgtEl>
                                        <p:attrNameLst>
                                          <p:attrName>style.visibility</p:attrName>
                                        </p:attrNameLst>
                                      </p:cBhvr>
                                      <p:to>
                                        <p:strVal val="visible"/>
                                      </p:to>
                                    </p:set>
                                    <p:anim calcmode="lin" valueType="num">
                                      <p:cBhvr>
                                        <p:cTn id="93" dur="500" fill="hold"/>
                                        <p:tgtEl>
                                          <p:spTgt spid="107"/>
                                        </p:tgtEl>
                                        <p:attrNameLst>
                                          <p:attrName>ppt_w</p:attrName>
                                        </p:attrNameLst>
                                      </p:cBhvr>
                                      <p:tavLst>
                                        <p:tav tm="0">
                                          <p:val>
                                            <p:fltVal val="0"/>
                                          </p:val>
                                        </p:tav>
                                        <p:tav tm="100000">
                                          <p:val>
                                            <p:strVal val="#ppt_w"/>
                                          </p:val>
                                        </p:tav>
                                      </p:tavLst>
                                    </p:anim>
                                    <p:anim calcmode="lin" valueType="num">
                                      <p:cBhvr>
                                        <p:cTn id="94" dur="500" fill="hold"/>
                                        <p:tgtEl>
                                          <p:spTgt spid="107"/>
                                        </p:tgtEl>
                                        <p:attrNameLst>
                                          <p:attrName>ppt_h</p:attrName>
                                        </p:attrNameLst>
                                      </p:cBhvr>
                                      <p:tavLst>
                                        <p:tav tm="0">
                                          <p:val>
                                            <p:fltVal val="0"/>
                                          </p:val>
                                        </p:tav>
                                        <p:tav tm="100000">
                                          <p:val>
                                            <p:strVal val="#ppt_h"/>
                                          </p:val>
                                        </p:tav>
                                      </p:tavLst>
                                    </p:anim>
                                    <p:animEffect transition="in" filter="fade">
                                      <p:cBhvr>
                                        <p:cTn id="95" dur="500"/>
                                        <p:tgtEl>
                                          <p:spTgt spid="107"/>
                                        </p:tgtEl>
                                      </p:cBhvr>
                                    </p:animEffect>
                                    <p:anim calcmode="lin" valueType="num">
                                      <p:cBhvr>
                                        <p:cTn id="96" dur="500" fill="hold"/>
                                        <p:tgtEl>
                                          <p:spTgt spid="107"/>
                                        </p:tgtEl>
                                        <p:attrNameLst>
                                          <p:attrName>ppt_x</p:attrName>
                                        </p:attrNameLst>
                                      </p:cBhvr>
                                      <p:tavLst>
                                        <p:tav tm="0">
                                          <p:val>
                                            <p:fltVal val="0.5"/>
                                          </p:val>
                                        </p:tav>
                                        <p:tav tm="100000">
                                          <p:val>
                                            <p:strVal val="#ppt_x"/>
                                          </p:val>
                                        </p:tav>
                                      </p:tavLst>
                                    </p:anim>
                                    <p:anim calcmode="lin" valueType="num">
                                      <p:cBhvr>
                                        <p:cTn id="97" dur="500" fill="hold"/>
                                        <p:tgtEl>
                                          <p:spTgt spid="107"/>
                                        </p:tgtEl>
                                        <p:attrNameLst>
                                          <p:attrName>ppt_y</p:attrName>
                                        </p:attrNameLst>
                                      </p:cBhvr>
                                      <p:tavLst>
                                        <p:tav tm="0">
                                          <p:val>
                                            <p:fltVal val="0.5"/>
                                          </p:val>
                                        </p:tav>
                                        <p:tav tm="100000">
                                          <p:val>
                                            <p:strVal val="#ppt_y"/>
                                          </p:val>
                                        </p:tav>
                                      </p:tavLst>
                                    </p:anim>
                                  </p:childTnLst>
                                </p:cTn>
                              </p:par>
                            </p:childTnLst>
                          </p:cTn>
                        </p:par>
                        <p:par>
                          <p:cTn id="98" fill="hold">
                            <p:stCondLst>
                              <p:cond delay="8500"/>
                            </p:stCondLst>
                            <p:childTnLst>
                              <p:par>
                                <p:cTn id="99" presetID="42" presetClass="entr" presetSubtype="0" fill="hold" nodeType="after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par>
                                <p:cTn id="104" presetID="42" presetClass="entr" presetSubtype="0" fill="hold" grpId="0" nodeType="withEffect">
                                  <p:stCondLst>
                                    <p:cond delay="0"/>
                                  </p:stCondLst>
                                  <p:childTnLst>
                                    <p:set>
                                      <p:cBhvr>
                                        <p:cTn id="105" dur="1" fill="hold">
                                          <p:stCondLst>
                                            <p:cond delay="0"/>
                                          </p:stCondLst>
                                        </p:cTn>
                                        <p:tgtEl>
                                          <p:spTgt spid="99"/>
                                        </p:tgtEl>
                                        <p:attrNameLst>
                                          <p:attrName>style.visibility</p:attrName>
                                        </p:attrNameLst>
                                      </p:cBhvr>
                                      <p:to>
                                        <p:strVal val="visible"/>
                                      </p:to>
                                    </p:set>
                                    <p:animEffect transition="in" filter="fade">
                                      <p:cBhvr>
                                        <p:cTn id="106" dur="1000"/>
                                        <p:tgtEl>
                                          <p:spTgt spid="99"/>
                                        </p:tgtEl>
                                      </p:cBhvr>
                                    </p:animEffect>
                                    <p:anim calcmode="lin" valueType="num">
                                      <p:cBhvr>
                                        <p:cTn id="107" dur="1000" fill="hold"/>
                                        <p:tgtEl>
                                          <p:spTgt spid="99"/>
                                        </p:tgtEl>
                                        <p:attrNameLst>
                                          <p:attrName>ppt_x</p:attrName>
                                        </p:attrNameLst>
                                      </p:cBhvr>
                                      <p:tavLst>
                                        <p:tav tm="0">
                                          <p:val>
                                            <p:strVal val="#ppt_x"/>
                                          </p:val>
                                        </p:tav>
                                        <p:tav tm="100000">
                                          <p:val>
                                            <p:strVal val="#ppt_x"/>
                                          </p:val>
                                        </p:tav>
                                      </p:tavLst>
                                    </p:anim>
                                    <p:anim calcmode="lin" valueType="num">
                                      <p:cBhvr>
                                        <p:cTn id="108" dur="1000" fill="hold"/>
                                        <p:tgtEl>
                                          <p:spTgt spid="99"/>
                                        </p:tgtEl>
                                        <p:attrNameLst>
                                          <p:attrName>ppt_y</p:attrName>
                                        </p:attrNameLst>
                                      </p:cBhvr>
                                      <p:tavLst>
                                        <p:tav tm="0">
                                          <p:val>
                                            <p:strVal val="#ppt_y+.1"/>
                                          </p:val>
                                        </p:tav>
                                        <p:tav tm="100000">
                                          <p:val>
                                            <p:strVal val="#ppt_y"/>
                                          </p:val>
                                        </p:tav>
                                      </p:tavLst>
                                    </p:anim>
                                  </p:childTnLst>
                                </p:cTn>
                              </p:par>
                            </p:childTnLst>
                          </p:cTn>
                        </p:par>
                        <p:par>
                          <p:cTn id="109" fill="hold">
                            <p:stCondLst>
                              <p:cond delay="9500"/>
                            </p:stCondLst>
                            <p:childTnLst>
                              <p:par>
                                <p:cTn id="110" presetID="53" presetClass="entr" presetSubtype="528" fill="hold" nodeType="after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p:cTn id="112" dur="500" fill="hold"/>
                                        <p:tgtEl>
                                          <p:spTgt spid="110"/>
                                        </p:tgtEl>
                                        <p:attrNameLst>
                                          <p:attrName>ppt_w</p:attrName>
                                        </p:attrNameLst>
                                      </p:cBhvr>
                                      <p:tavLst>
                                        <p:tav tm="0">
                                          <p:val>
                                            <p:fltVal val="0"/>
                                          </p:val>
                                        </p:tav>
                                        <p:tav tm="100000">
                                          <p:val>
                                            <p:strVal val="#ppt_w"/>
                                          </p:val>
                                        </p:tav>
                                      </p:tavLst>
                                    </p:anim>
                                    <p:anim calcmode="lin" valueType="num">
                                      <p:cBhvr>
                                        <p:cTn id="113" dur="500" fill="hold"/>
                                        <p:tgtEl>
                                          <p:spTgt spid="110"/>
                                        </p:tgtEl>
                                        <p:attrNameLst>
                                          <p:attrName>ppt_h</p:attrName>
                                        </p:attrNameLst>
                                      </p:cBhvr>
                                      <p:tavLst>
                                        <p:tav tm="0">
                                          <p:val>
                                            <p:fltVal val="0"/>
                                          </p:val>
                                        </p:tav>
                                        <p:tav tm="100000">
                                          <p:val>
                                            <p:strVal val="#ppt_h"/>
                                          </p:val>
                                        </p:tav>
                                      </p:tavLst>
                                    </p:anim>
                                    <p:animEffect transition="in" filter="fade">
                                      <p:cBhvr>
                                        <p:cTn id="114" dur="500"/>
                                        <p:tgtEl>
                                          <p:spTgt spid="110"/>
                                        </p:tgtEl>
                                      </p:cBhvr>
                                    </p:animEffect>
                                    <p:anim calcmode="lin" valueType="num">
                                      <p:cBhvr>
                                        <p:cTn id="115" dur="500" fill="hold"/>
                                        <p:tgtEl>
                                          <p:spTgt spid="110"/>
                                        </p:tgtEl>
                                        <p:attrNameLst>
                                          <p:attrName>ppt_x</p:attrName>
                                        </p:attrNameLst>
                                      </p:cBhvr>
                                      <p:tavLst>
                                        <p:tav tm="0">
                                          <p:val>
                                            <p:fltVal val="0.5"/>
                                          </p:val>
                                        </p:tav>
                                        <p:tav tm="100000">
                                          <p:val>
                                            <p:strVal val="#ppt_x"/>
                                          </p:val>
                                        </p:tav>
                                      </p:tavLst>
                                    </p:anim>
                                    <p:anim calcmode="lin" valueType="num">
                                      <p:cBhvr>
                                        <p:cTn id="116" dur="500" fill="hold"/>
                                        <p:tgtEl>
                                          <p:spTgt spid="110"/>
                                        </p:tgtEl>
                                        <p:attrNameLst>
                                          <p:attrName>ppt_y</p:attrName>
                                        </p:attrNameLst>
                                      </p:cBhvr>
                                      <p:tavLst>
                                        <p:tav tm="0">
                                          <p:val>
                                            <p:fltVal val="0.5"/>
                                          </p:val>
                                        </p:tav>
                                        <p:tav tm="100000">
                                          <p:val>
                                            <p:strVal val="#ppt_y"/>
                                          </p:val>
                                        </p:tav>
                                      </p:tavLst>
                                    </p:anim>
                                  </p:childTnLst>
                                </p:cTn>
                              </p:par>
                            </p:childTnLst>
                          </p:cTn>
                        </p:par>
                        <p:par>
                          <p:cTn id="117" fill="hold">
                            <p:stCondLst>
                              <p:cond delay="10000"/>
                            </p:stCondLst>
                            <p:childTnLst>
                              <p:par>
                                <p:cTn id="118" presetID="2" presetClass="entr" presetSubtype="2"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 calcmode="lin" valueType="num">
                                      <p:cBhvr additive="base">
                                        <p:cTn id="120" dur="500" fill="hold"/>
                                        <p:tgtEl>
                                          <p:spTgt spid="54"/>
                                        </p:tgtEl>
                                        <p:attrNameLst>
                                          <p:attrName>ppt_x</p:attrName>
                                        </p:attrNameLst>
                                      </p:cBhvr>
                                      <p:tavLst>
                                        <p:tav tm="0">
                                          <p:val>
                                            <p:strVal val="1+#ppt_w/2"/>
                                          </p:val>
                                        </p:tav>
                                        <p:tav tm="100000">
                                          <p:val>
                                            <p:strVal val="#ppt_x"/>
                                          </p:val>
                                        </p:tav>
                                      </p:tavLst>
                                    </p:anim>
                                    <p:anim calcmode="lin" valueType="num">
                                      <p:cBhvr additive="base">
                                        <p:cTn id="121" dur="500" fill="hold"/>
                                        <p:tgtEl>
                                          <p:spTgt spid="54"/>
                                        </p:tgtEl>
                                        <p:attrNameLst>
                                          <p:attrName>ppt_y</p:attrName>
                                        </p:attrNameLst>
                                      </p:cBhvr>
                                      <p:tavLst>
                                        <p:tav tm="0">
                                          <p:val>
                                            <p:strVal val="#ppt_y"/>
                                          </p:val>
                                        </p:tav>
                                        <p:tav tm="100000">
                                          <p:val>
                                            <p:strVal val="#ppt_y"/>
                                          </p:val>
                                        </p:tav>
                                      </p:tavLst>
                                    </p:anim>
                                  </p:childTnLst>
                                </p:cTn>
                              </p:par>
                            </p:childTnLst>
                          </p:cTn>
                        </p:par>
                        <p:par>
                          <p:cTn id="122" fill="hold">
                            <p:stCondLst>
                              <p:cond delay="10500"/>
                            </p:stCondLst>
                            <p:childTnLst>
                              <p:par>
                                <p:cTn id="123" presetID="22" presetClass="entr" presetSubtype="1"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Effect transition="in" filter="wipe(up)">
                                      <p:cBhvr>
                                        <p:cTn id="125" dur="10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6" grpId="0" animBg="1"/>
      <p:bldP spid="58" grpId="0"/>
      <p:bldP spid="59" grpId="0" animBg="1"/>
      <p:bldP spid="60" grpId="0"/>
      <p:bldP spid="96" grpId="0" animBg="1"/>
      <p:bldP spid="97" grpId="0" animBg="1"/>
      <p:bldP spid="98" grpId="0" animBg="1"/>
      <p:bldP spid="99" grpId="0" animBg="1"/>
      <p:bldP spid="10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1901</TotalTime>
  <Words>8317</Words>
  <Application>Microsoft Office PowerPoint</Application>
  <PresentationFormat>Widescreen</PresentationFormat>
  <Paragraphs>866</Paragraphs>
  <Slides>50</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50</vt:i4>
      </vt:variant>
    </vt:vector>
  </HeadingPairs>
  <TitlesOfParts>
    <vt:vector size="60" baseType="lpstr">
      <vt:lpstr>Arial</vt:lpstr>
      <vt:lpstr>Baskerville Old Face</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509</cp:revision>
  <dcterms:created xsi:type="dcterms:W3CDTF">2016-09-28T22:08:47Z</dcterms:created>
  <dcterms:modified xsi:type="dcterms:W3CDTF">2018-08-07T00:02:42Z</dcterms:modified>
</cp:coreProperties>
</file>