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546" r:id="rId2"/>
    <p:sldId id="542" r:id="rId3"/>
    <p:sldId id="539" r:id="rId4"/>
    <p:sldId id="541" r:id="rId5"/>
    <p:sldId id="540" r:id="rId6"/>
    <p:sldId id="545" r:id="rId7"/>
    <p:sldId id="544" r:id="rId8"/>
    <p:sldId id="537" r:id="rId9"/>
    <p:sldId id="538" r:id="rId10"/>
    <p:sldId id="543" r:id="rId11"/>
    <p:sldId id="547" r:id="rId12"/>
    <p:sldId id="446" r:id="rId13"/>
    <p:sldId id="529" r:id="rId14"/>
    <p:sldId id="530" r:id="rId15"/>
    <p:sldId id="531" r:id="rId16"/>
    <p:sldId id="532" r:id="rId17"/>
    <p:sldId id="533" r:id="rId18"/>
    <p:sldId id="534" r:id="rId19"/>
    <p:sldId id="535" r:id="rId20"/>
    <p:sldId id="536" r:id="rId21"/>
    <p:sldId id="528" r:id="rId22"/>
    <p:sldId id="523" r:id="rId23"/>
    <p:sldId id="527" r:id="rId24"/>
    <p:sldId id="524" r:id="rId25"/>
    <p:sldId id="521" r:id="rId26"/>
    <p:sldId id="525" r:id="rId27"/>
    <p:sldId id="522" r:id="rId28"/>
    <p:sldId id="526" r:id="rId29"/>
    <p:sldId id="520" r:id="rId30"/>
    <p:sldId id="514" r:id="rId31"/>
    <p:sldId id="515" r:id="rId32"/>
    <p:sldId id="516" r:id="rId33"/>
    <p:sldId id="517" r:id="rId34"/>
    <p:sldId id="518" r:id="rId35"/>
    <p:sldId id="519" r:id="rId36"/>
    <p:sldId id="507" r:id="rId37"/>
    <p:sldId id="511" r:id="rId38"/>
    <p:sldId id="548" r:id="rId39"/>
    <p:sldId id="338" r:id="rId40"/>
    <p:sldId id="297" r:id="rId41"/>
    <p:sldId id="274" r:id="rId42"/>
    <p:sldId id="317"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A5A5A5"/>
    <a:srgbClr val="ED7D31"/>
    <a:srgbClr val="00B0F0"/>
    <a:srgbClr val="179D83"/>
    <a:srgbClr val="385723"/>
    <a:srgbClr val="96B357"/>
    <a:srgbClr val="2F5698"/>
    <a:srgbClr val="354F22"/>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83" d="100"/>
          <a:sy n="83" d="100"/>
        </p:scale>
        <p:origin x="120" y="582"/>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5/10/2018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33779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37</a:t>
            </a:fld>
            <a:endParaRPr lang="ru-RU"/>
          </a:p>
        </p:txBody>
      </p:sp>
    </p:spTree>
    <p:extLst>
      <p:ext uri="{BB962C8B-B14F-4D97-AF65-F5344CB8AC3E}">
        <p14:creationId xmlns:p14="http://schemas.microsoft.com/office/powerpoint/2010/main" val="3755041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374183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up)">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94161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14" name="Slide Number Placeholder 4"/>
          <p:cNvSpPr txBox="1">
            <a:spLocks/>
          </p:cNvSpPr>
          <p:nvPr userDrawn="1"/>
        </p:nvSpPr>
        <p:spPr>
          <a:xfrm>
            <a:off x="11315701" y="607039"/>
            <a:ext cx="571500" cy="436923"/>
          </a:xfrm>
          <a:prstGeom prst="rect">
            <a:avLst/>
          </a:prstGeom>
        </p:spPr>
        <p:txBody>
          <a:bodyPr vert="horz" wrap="square" lIns="121920" tIns="60960" rIns="121920" bIns="60960" rtlCol="0" anchor="ctr" anchorCtr="1">
            <a:normAutofit/>
          </a:bodyP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Tree>
    <p:extLst>
      <p:ext uri="{BB962C8B-B14F-4D97-AF65-F5344CB8AC3E}">
        <p14:creationId xmlns:p14="http://schemas.microsoft.com/office/powerpoint/2010/main" val="23685218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8225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28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392987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5/10/2018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5/10/2018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5/10/2018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5/10/2018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5/10/2018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3"/>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90" r:id="rId15"/>
    <p:sldLayoutId id="2147483692" r:id="rId16"/>
    <p:sldLayoutId id="2147483693"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2.xml"/><Relationship Id="rId5" Type="http://schemas.openxmlformats.org/officeDocument/2006/relationships/image" Target="../media/image5.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4.xml"/><Relationship Id="rId5" Type="http://schemas.openxmlformats.org/officeDocument/2006/relationships/image" Target="../media/image6.jpg"/><Relationship Id="rId4" Type="http://schemas.openxmlformats.org/officeDocument/2006/relationships/image" Target="../media/image8.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0.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9.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8.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8.png"/><Relationship Id="rId7"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19.png"/><Relationship Id="rId4" Type="http://schemas.openxmlformats.org/officeDocument/2006/relationships/image" Target="../media/image18.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2895598" y="890897"/>
            <a:ext cx="6400801" cy="1823374"/>
            <a:chOff x="2895598" y="890897"/>
            <a:chExt cx="6400801" cy="1823374"/>
          </a:xfrm>
        </p:grpSpPr>
        <p:grpSp>
          <p:nvGrpSpPr>
            <p:cNvPr id="4" name="Group 3"/>
            <p:cNvGrpSpPr/>
            <p:nvPr/>
          </p:nvGrpSpPr>
          <p:grpSpPr>
            <a:xfrm>
              <a:off x="2895598" y="890897"/>
              <a:ext cx="6400801" cy="1823374"/>
              <a:chOff x="2895598" y="890897"/>
              <a:chExt cx="6400801" cy="1823374"/>
            </a:xfrm>
          </p:grpSpPr>
          <p:sp>
            <p:nvSpPr>
              <p:cNvPr id="7" name="Rectangle 6"/>
              <p:cNvSpPr/>
              <p:nvPr/>
            </p:nvSpPr>
            <p:spPr>
              <a:xfrm>
                <a:off x="2895599" y="890897"/>
                <a:ext cx="6400800" cy="181819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5" name="Group 4"/>
            <p:cNvGrpSpPr/>
            <p:nvPr/>
          </p:nvGrpSpPr>
          <p:grpSpPr>
            <a:xfrm>
              <a:off x="3066435" y="1194001"/>
              <a:ext cx="6059128" cy="1206850"/>
              <a:chOff x="3066435" y="1194001"/>
              <a:chExt cx="6059128" cy="1206850"/>
            </a:xfrm>
          </p:grpSpPr>
          <p:sp>
            <p:nvSpPr>
              <p:cNvPr id="13" name="TextBox 1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14" name="TextBox 13"/>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5" name="Group 14"/>
          <p:cNvGrpSpPr>
            <a:grpSpLocks noChangeAspect="1"/>
          </p:cNvGrpSpPr>
          <p:nvPr/>
        </p:nvGrpSpPr>
        <p:grpSpPr>
          <a:xfrm>
            <a:off x="7325516" y="143023"/>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14,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6" name="Group 105"/>
          <p:cNvGrpSpPr/>
          <p:nvPr/>
        </p:nvGrpSpPr>
        <p:grpSpPr>
          <a:xfrm>
            <a:off x="127357" y="-21594"/>
            <a:ext cx="2524868" cy="613385"/>
            <a:chOff x="127357" y="-6354"/>
            <a:chExt cx="2524868" cy="613385"/>
          </a:xfrm>
        </p:grpSpPr>
        <p:sp>
          <p:nvSpPr>
            <p:cNvPr id="107" name="Round Same Side Corner Rectangle 10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8" name="TextBox 10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17" name="Group 16"/>
          <p:cNvGrpSpPr/>
          <p:nvPr/>
        </p:nvGrpSpPr>
        <p:grpSpPr>
          <a:xfrm>
            <a:off x="127357" y="-21594"/>
            <a:ext cx="2524868" cy="613385"/>
            <a:chOff x="127357" y="-6354"/>
            <a:chExt cx="2524868" cy="613385"/>
          </a:xfrm>
        </p:grpSpPr>
        <p:sp>
          <p:nvSpPr>
            <p:cNvPr id="18" name="Round Same Side Corner Rectangle 1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9" name="TextBox 1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005840"/>
            <a:ext cx="1219200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6369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8969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rgbClr val="5B9BD5"/>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287"/>
            <a:chOff x="4049389" y="2276379"/>
            <a:chExt cx="1554349" cy="1931287"/>
          </a:xfrm>
        </p:grpSpPr>
        <p:grpSp>
          <p:nvGrpSpPr>
            <p:cNvPr id="64"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rgbClr val="ED7D3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8795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15A185"/>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rgbClr val="A5A5A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31296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8900000" algn="b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709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27974"/>
          </a:xfrm>
          <a:prstGeom prst="rect">
            <a:avLst/>
          </a:prstGeom>
          <a:noFill/>
        </p:spPr>
        <p:txBody>
          <a:bodyPr wrap="square" rtlCol="0">
            <a:spAutoFit/>
          </a:bodyPr>
          <a:lstStyle/>
          <a:p>
            <a:pPr algn="r"/>
            <a:r>
              <a:rPr lang="en-US" sz="1600" b="1" dirty="0">
                <a:solidFill>
                  <a:schemeClr val="accent2"/>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27974"/>
          </a:xfrm>
          <a:prstGeom prst="rect">
            <a:avLst/>
          </a:prstGeom>
          <a:noFill/>
        </p:spPr>
        <p:txBody>
          <a:bodyPr wrap="square" rtlCol="0">
            <a:spAutoFit/>
          </a:bodyPr>
          <a:lstStyle/>
          <a:p>
            <a:pPr algn="r"/>
            <a:r>
              <a:rPr lang="en-US" sz="1600" b="1" dirty="0">
                <a:solidFill>
                  <a:schemeClr val="accent3"/>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27974"/>
          </a:xfrm>
          <a:prstGeom prst="rect">
            <a:avLst/>
          </a:prstGeom>
          <a:noFill/>
        </p:spPr>
        <p:txBody>
          <a:bodyPr wrap="square" rtlCol="0">
            <a:spAutoFit/>
          </a:bodyPr>
          <a:lstStyle/>
          <a:p>
            <a:pPr algn="r"/>
            <a:r>
              <a:rPr lang="en-US" sz="1600" b="1" dirty="0">
                <a:solidFill>
                  <a:schemeClr val="accent4"/>
                </a:solidFill>
              </a:rPr>
              <a:t>Title Goes Here</a:t>
            </a:r>
          </a:p>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rgbClr val="00B0F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0686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270950" y="3388120"/>
            <a:ext cx="2138517"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6720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812800" y="1023856"/>
            <a:ext cx="10464800" cy="5418667"/>
          </a:xfrm>
          <a:prstGeom prst="rect">
            <a:avLst/>
          </a:prstGeom>
          <a:ln>
            <a:noFill/>
          </a:ln>
        </p:spPr>
      </p:sp>
      <p:sp>
        <p:nvSpPr>
          <p:cNvPr id="5" name="L-Shape 4"/>
          <p:cNvSpPr/>
          <p:nvPr/>
        </p:nvSpPr>
        <p:spPr>
          <a:xfrm rot="5400000">
            <a:off x="1296716" y="3164616"/>
            <a:ext cx="1456484" cy="2423557"/>
          </a:xfrm>
          <a:prstGeom prst="corner">
            <a:avLst>
              <a:gd name="adj1" fmla="val 16120"/>
              <a:gd name="adj2" fmla="val 1611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1053593" y="3888737"/>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7" name="Isosceles Triangle 6"/>
          <p:cNvSpPr/>
          <p:nvPr/>
        </p:nvSpPr>
        <p:spPr>
          <a:xfrm>
            <a:off x="2828764" y="2986191"/>
            <a:ext cx="412830" cy="412830"/>
          </a:xfrm>
          <a:prstGeom prst="triangle">
            <a:avLst>
              <a:gd name="adj" fmla="val 100000"/>
            </a:avLst>
          </a:prstGeom>
          <a:solidFill>
            <a:srgbClr val="00B0F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Shape 7"/>
          <p:cNvSpPr/>
          <p:nvPr/>
        </p:nvSpPr>
        <p:spPr>
          <a:xfrm rot="5400000">
            <a:off x="3975258" y="2501808"/>
            <a:ext cx="1456484" cy="2423557"/>
          </a:xfrm>
          <a:prstGeom prst="corner">
            <a:avLst>
              <a:gd name="adj1" fmla="val 16120"/>
              <a:gd name="adj2" fmla="val 1611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3" name="Freeform 12"/>
          <p:cNvSpPr/>
          <p:nvPr/>
        </p:nvSpPr>
        <p:spPr>
          <a:xfrm>
            <a:off x="3732134" y="3225930"/>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4" name="Isosceles Triangle 13"/>
          <p:cNvSpPr/>
          <p:nvPr/>
        </p:nvSpPr>
        <p:spPr>
          <a:xfrm>
            <a:off x="5507306" y="2323383"/>
            <a:ext cx="412830" cy="412830"/>
          </a:xfrm>
          <a:prstGeom prst="triangle">
            <a:avLst>
              <a:gd name="adj" fmla="val 100000"/>
            </a:avLst>
          </a:prstGeom>
          <a:solidFill>
            <a:srgbClr val="ED7D31"/>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5" name="L-Shape 14"/>
          <p:cNvSpPr/>
          <p:nvPr/>
        </p:nvSpPr>
        <p:spPr>
          <a:xfrm rot="5400000">
            <a:off x="6653799" y="1839000"/>
            <a:ext cx="1456484" cy="2423557"/>
          </a:xfrm>
          <a:prstGeom prst="corner">
            <a:avLst>
              <a:gd name="adj1" fmla="val 16120"/>
              <a:gd name="adj2" fmla="val 1611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6" name="Freeform 15"/>
          <p:cNvSpPr/>
          <p:nvPr/>
        </p:nvSpPr>
        <p:spPr>
          <a:xfrm>
            <a:off x="6410676" y="2563122"/>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7" name="Isosceles Triangle 16"/>
          <p:cNvSpPr/>
          <p:nvPr/>
        </p:nvSpPr>
        <p:spPr>
          <a:xfrm>
            <a:off x="8185847" y="1660575"/>
            <a:ext cx="412830" cy="412830"/>
          </a:xfrm>
          <a:prstGeom prst="triangle">
            <a:avLst>
              <a:gd name="adj" fmla="val 100000"/>
            </a:avLst>
          </a:prstGeom>
          <a:solidFill>
            <a:srgbClr val="A5A5A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8" name="L-Shape 17"/>
          <p:cNvSpPr/>
          <p:nvPr/>
        </p:nvSpPr>
        <p:spPr>
          <a:xfrm rot="5400000">
            <a:off x="9332341" y="1176192"/>
            <a:ext cx="1456484" cy="2423557"/>
          </a:xfrm>
          <a:prstGeom prst="corner">
            <a:avLst>
              <a:gd name="adj1" fmla="val 16120"/>
              <a:gd name="adj2" fmla="val 16110"/>
            </a:avLst>
          </a:prstGeom>
          <a:solidFill>
            <a:srgbClr val="FFC00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9" name="Freeform 18"/>
          <p:cNvSpPr/>
          <p:nvPr/>
        </p:nvSpPr>
        <p:spPr>
          <a:xfrm>
            <a:off x="9089217" y="1900314"/>
            <a:ext cx="2188001" cy="1917911"/>
          </a:xfrm>
          <a:custGeom>
            <a:avLst/>
            <a:gdLst>
              <a:gd name="connsiteX0" fmla="*/ 0 w 2188001"/>
              <a:gd name="connsiteY0" fmla="*/ 0 h 1917911"/>
              <a:gd name="connsiteX1" fmla="*/ 2188001 w 2188001"/>
              <a:gd name="connsiteY1" fmla="*/ 0 h 1917911"/>
              <a:gd name="connsiteX2" fmla="*/ 2188001 w 2188001"/>
              <a:gd name="connsiteY2" fmla="*/ 1917911 h 1917911"/>
              <a:gd name="connsiteX3" fmla="*/ 0 w 2188001"/>
              <a:gd name="connsiteY3" fmla="*/ 1917911 h 1917911"/>
              <a:gd name="connsiteX4" fmla="*/ 0 w 2188001"/>
              <a:gd name="connsiteY4" fmla="*/ 0 h 19179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001" h="1917911">
                <a:moveTo>
                  <a:pt x="0" y="0"/>
                </a:moveTo>
                <a:lnTo>
                  <a:pt x="2188001" y="0"/>
                </a:lnTo>
                <a:lnTo>
                  <a:pt x="2188001" y="1917911"/>
                </a:lnTo>
                <a:lnTo>
                  <a:pt x="0" y="191791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en-US" sz="6500" kern="1200"/>
          </a:p>
        </p:txBody>
      </p:sp>
      <p:sp>
        <p:nvSpPr>
          <p:cNvPr id="10" name="Oval 9"/>
          <p:cNvSpPr/>
          <p:nvPr/>
        </p:nvSpPr>
        <p:spPr>
          <a:xfrm>
            <a:off x="1727200" y="4107775"/>
            <a:ext cx="914400" cy="9144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7010400" y="2920391"/>
            <a:ext cx="914400" cy="9144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4295963" y="3527352"/>
            <a:ext cx="914400" cy="9144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9753600" y="2209191"/>
            <a:ext cx="914400" cy="9144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2" name="Group 61"/>
          <p:cNvGrpSpPr/>
          <p:nvPr/>
        </p:nvGrpSpPr>
        <p:grpSpPr>
          <a:xfrm>
            <a:off x="740139" y="5172866"/>
            <a:ext cx="2782188" cy="1428915"/>
            <a:chOff x="1249368" y="1210226"/>
            <a:chExt cx="1758099" cy="1117398"/>
          </a:xfrm>
        </p:grpSpPr>
        <p:sp>
          <p:nvSpPr>
            <p:cNvPr id="63" name="TextBox 62"/>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4" name="Rectangle 63"/>
            <p:cNvSpPr/>
            <p:nvPr/>
          </p:nvSpPr>
          <p:spPr>
            <a:xfrm>
              <a:off x="1249368" y="1210226"/>
              <a:ext cx="1712182" cy="288814"/>
            </a:xfrm>
            <a:prstGeom prst="rect">
              <a:avLst/>
            </a:prstGeom>
          </p:spPr>
          <p:txBody>
            <a:bodyPr wrap="square">
              <a:spAutoFit/>
            </a:bodyPr>
            <a:lstStyle/>
            <a:p>
              <a:r>
                <a:rPr lang="en-US" b="1" dirty="0">
                  <a:solidFill>
                    <a:srgbClr val="00B0F0"/>
                  </a:solidFill>
                </a:rPr>
                <a:t>Title Goes Here</a:t>
              </a:r>
            </a:p>
          </p:txBody>
        </p:sp>
      </p:grpSp>
      <p:sp>
        <p:nvSpPr>
          <p:cNvPr id="66" name="Freeform 187"/>
          <p:cNvSpPr>
            <a:spLocks noChangeAspect="1" noEditPoints="1"/>
          </p:cNvSpPr>
          <p:nvPr/>
        </p:nvSpPr>
        <p:spPr bwMode="auto">
          <a:xfrm>
            <a:off x="7125694" y="3073031"/>
            <a:ext cx="683812" cy="548640"/>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7" name="Freeform 62"/>
          <p:cNvSpPr>
            <a:spLocks noChangeAspect="1" noEditPoints="1"/>
          </p:cNvSpPr>
          <p:nvPr/>
        </p:nvSpPr>
        <p:spPr bwMode="auto">
          <a:xfrm>
            <a:off x="1885041" y="4263223"/>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8" name="Freeform 132"/>
          <p:cNvSpPr>
            <a:spLocks noChangeAspect="1" noEditPoints="1"/>
          </p:cNvSpPr>
          <p:nvPr/>
        </p:nvSpPr>
        <p:spPr bwMode="auto">
          <a:xfrm>
            <a:off x="4448895" y="3668718"/>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9" name="Group 349"/>
          <p:cNvGrpSpPr/>
          <p:nvPr/>
        </p:nvGrpSpPr>
        <p:grpSpPr>
          <a:xfrm>
            <a:off x="9910312" y="236267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70"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428203" y="4564975"/>
            <a:ext cx="2782188" cy="1428915"/>
            <a:chOff x="1249368" y="1210226"/>
            <a:chExt cx="1758099" cy="1117398"/>
          </a:xfrm>
        </p:grpSpPr>
        <p:sp>
          <p:nvSpPr>
            <p:cNvPr id="75" name="TextBox 74"/>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6" name="Rectangle 75"/>
            <p:cNvSpPr/>
            <p:nvPr/>
          </p:nvSpPr>
          <p:spPr>
            <a:xfrm>
              <a:off x="1249368" y="1210226"/>
              <a:ext cx="1712182" cy="288814"/>
            </a:xfrm>
            <a:prstGeom prst="rect">
              <a:avLst/>
            </a:prstGeom>
          </p:spPr>
          <p:txBody>
            <a:bodyPr wrap="square">
              <a:spAutoFit/>
            </a:bodyPr>
            <a:lstStyle/>
            <a:p>
              <a:r>
                <a:rPr lang="en-US" b="1" dirty="0">
                  <a:solidFill>
                    <a:srgbClr val="ED7D31"/>
                  </a:solidFill>
                </a:rPr>
                <a:t>Title Goes Here</a:t>
              </a:r>
            </a:p>
          </p:txBody>
        </p:sp>
      </p:grpSp>
      <p:grpSp>
        <p:nvGrpSpPr>
          <p:cNvPr id="77" name="Group 76"/>
          <p:cNvGrpSpPr/>
          <p:nvPr/>
        </p:nvGrpSpPr>
        <p:grpSpPr>
          <a:xfrm>
            <a:off x="6099387" y="3933970"/>
            <a:ext cx="2782188" cy="1428915"/>
            <a:chOff x="1249368" y="1210226"/>
            <a:chExt cx="1758099" cy="1117398"/>
          </a:xfrm>
        </p:grpSpPr>
        <p:sp>
          <p:nvSpPr>
            <p:cNvPr id="78" name="TextBox 77"/>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79" name="Rectangle 78"/>
            <p:cNvSpPr/>
            <p:nvPr/>
          </p:nvSpPr>
          <p:spPr>
            <a:xfrm>
              <a:off x="1249368" y="1210226"/>
              <a:ext cx="1712182" cy="288814"/>
            </a:xfrm>
            <a:prstGeom prst="rect">
              <a:avLst/>
            </a:prstGeom>
          </p:spPr>
          <p:txBody>
            <a:bodyPr wrap="square">
              <a:spAutoFit/>
            </a:bodyPr>
            <a:lstStyle/>
            <a:p>
              <a:r>
                <a:rPr lang="en-US" b="1" dirty="0">
                  <a:solidFill>
                    <a:srgbClr val="A5A5A5"/>
                  </a:solidFill>
                </a:rPr>
                <a:t>Title Goes Here</a:t>
              </a:r>
            </a:p>
          </p:txBody>
        </p:sp>
      </p:grpSp>
      <p:grpSp>
        <p:nvGrpSpPr>
          <p:cNvPr id="80" name="Group 79"/>
          <p:cNvGrpSpPr/>
          <p:nvPr/>
        </p:nvGrpSpPr>
        <p:grpSpPr>
          <a:xfrm>
            <a:off x="8800496" y="3270094"/>
            <a:ext cx="2782188" cy="1428915"/>
            <a:chOff x="1249368" y="1210226"/>
            <a:chExt cx="1758099" cy="1117398"/>
          </a:xfrm>
        </p:grpSpPr>
        <p:sp>
          <p:nvSpPr>
            <p:cNvPr id="81" name="TextBox 80"/>
            <p:cNvSpPr txBox="1"/>
            <p:nvPr/>
          </p:nvSpPr>
          <p:spPr>
            <a:xfrm>
              <a:off x="1295283" y="1447200"/>
              <a:ext cx="1712184" cy="88042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Rectangle 81"/>
            <p:cNvSpPr/>
            <p:nvPr/>
          </p:nvSpPr>
          <p:spPr>
            <a:xfrm>
              <a:off x="1249368" y="1210226"/>
              <a:ext cx="1712182" cy="288814"/>
            </a:xfrm>
            <a:prstGeom prst="rect">
              <a:avLst/>
            </a:prstGeom>
          </p:spPr>
          <p:txBody>
            <a:bodyPr wrap="square">
              <a:spAutoFit/>
            </a:bodyPr>
            <a:lstStyle/>
            <a:p>
              <a:r>
                <a:rPr lang="en-US" b="1" dirty="0">
                  <a:solidFill>
                    <a:srgbClr val="FFC000"/>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6905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500"/>
                            </p:stCondLst>
                            <p:childTnLst>
                              <p:par>
                                <p:cTn id="13" presetID="6"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circle(in)">
                                      <p:cBhvr>
                                        <p:cTn id="15" dur="1000"/>
                                        <p:tgtEl>
                                          <p:spTgt spid="10"/>
                                        </p:tgtEl>
                                      </p:cBhvr>
                                    </p:animEffect>
                                  </p:childTnLst>
                                </p:cTn>
                              </p:par>
                            </p:childTnLst>
                          </p:cTn>
                        </p:par>
                        <p:par>
                          <p:cTn id="16" fill="hold">
                            <p:stCondLst>
                              <p:cond delay="2500"/>
                            </p:stCondLst>
                            <p:childTnLst>
                              <p:par>
                                <p:cTn id="17" presetID="53" presetClass="entr" presetSubtype="16" fill="hold" grpId="0" nodeType="afterEffect">
                                  <p:stCondLst>
                                    <p:cond delay="0"/>
                                  </p:stCondLst>
                                  <p:childTnLst>
                                    <p:set>
                                      <p:cBhvr>
                                        <p:cTn id="18" dur="1" fill="hold">
                                          <p:stCondLst>
                                            <p:cond delay="0"/>
                                          </p:stCondLst>
                                        </p:cTn>
                                        <p:tgtEl>
                                          <p:spTgt spid="67"/>
                                        </p:tgtEl>
                                        <p:attrNameLst>
                                          <p:attrName>style.visibility</p:attrName>
                                        </p:attrNameLst>
                                      </p:cBhvr>
                                      <p:to>
                                        <p:strVal val="visible"/>
                                      </p:to>
                                    </p:set>
                                    <p:anim calcmode="lin" valueType="num">
                                      <p:cBhvr>
                                        <p:cTn id="19" dur="500" fill="hold"/>
                                        <p:tgtEl>
                                          <p:spTgt spid="67"/>
                                        </p:tgtEl>
                                        <p:attrNameLst>
                                          <p:attrName>ppt_w</p:attrName>
                                        </p:attrNameLst>
                                      </p:cBhvr>
                                      <p:tavLst>
                                        <p:tav tm="0">
                                          <p:val>
                                            <p:fltVal val="0"/>
                                          </p:val>
                                        </p:tav>
                                        <p:tav tm="100000">
                                          <p:val>
                                            <p:strVal val="#ppt_w"/>
                                          </p:val>
                                        </p:tav>
                                      </p:tavLst>
                                    </p:anim>
                                    <p:anim calcmode="lin" valueType="num">
                                      <p:cBhvr>
                                        <p:cTn id="20" dur="500" fill="hold"/>
                                        <p:tgtEl>
                                          <p:spTgt spid="67"/>
                                        </p:tgtEl>
                                        <p:attrNameLst>
                                          <p:attrName>ppt_h</p:attrName>
                                        </p:attrNameLst>
                                      </p:cBhvr>
                                      <p:tavLst>
                                        <p:tav tm="0">
                                          <p:val>
                                            <p:fltVal val="0"/>
                                          </p:val>
                                        </p:tav>
                                        <p:tav tm="100000">
                                          <p:val>
                                            <p:strVal val="#ppt_h"/>
                                          </p:val>
                                        </p:tav>
                                      </p:tavLst>
                                    </p:anim>
                                    <p:animEffect transition="in" filter="fade">
                                      <p:cBhvr>
                                        <p:cTn id="21" dur="500"/>
                                        <p:tgtEl>
                                          <p:spTgt spid="67"/>
                                        </p:tgtEl>
                                      </p:cBhvr>
                                    </p:animEffect>
                                  </p:childTnLst>
                                </p:cTn>
                              </p:par>
                            </p:childTnLst>
                          </p:cTn>
                        </p:par>
                        <p:par>
                          <p:cTn id="22" fill="hold">
                            <p:stCondLst>
                              <p:cond delay="3000"/>
                            </p:stCondLst>
                            <p:childTnLst>
                              <p:par>
                                <p:cTn id="23" presetID="22" presetClass="entr" presetSubtype="1"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wipe(up)">
                                      <p:cBhvr>
                                        <p:cTn id="25" dur="1000"/>
                                        <p:tgtEl>
                                          <p:spTgt spid="62"/>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left)">
                                      <p:cBhvr>
                                        <p:cTn id="29" dur="500"/>
                                        <p:tgtEl>
                                          <p:spTgt spid="7"/>
                                        </p:tgtEl>
                                      </p:cBhvr>
                                    </p:animEffect>
                                  </p:childTnLst>
                                </p:cTn>
                              </p:par>
                            </p:childTnLst>
                          </p:cTn>
                        </p:par>
                        <p:par>
                          <p:cTn id="30" fill="hold">
                            <p:stCondLst>
                              <p:cond delay="4500"/>
                            </p:stCondLst>
                            <p:childTnLst>
                              <p:par>
                                <p:cTn id="31" presetID="22" presetClass="entr" presetSubtype="8"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par>
                          <p:cTn id="34" fill="hold">
                            <p:stCondLst>
                              <p:cond delay="5000"/>
                            </p:stCondLst>
                            <p:childTnLst>
                              <p:par>
                                <p:cTn id="35" presetID="6"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circle(in)">
                                      <p:cBhvr>
                                        <p:cTn id="37" dur="1000"/>
                                        <p:tgtEl>
                                          <p:spTgt spid="9"/>
                                        </p:tgtEl>
                                      </p:cBhvr>
                                    </p:animEffect>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p:cTn id="41" dur="500" fill="hold"/>
                                        <p:tgtEl>
                                          <p:spTgt spid="68"/>
                                        </p:tgtEl>
                                        <p:attrNameLst>
                                          <p:attrName>ppt_w</p:attrName>
                                        </p:attrNameLst>
                                      </p:cBhvr>
                                      <p:tavLst>
                                        <p:tav tm="0">
                                          <p:val>
                                            <p:fltVal val="0"/>
                                          </p:val>
                                        </p:tav>
                                        <p:tav tm="100000">
                                          <p:val>
                                            <p:strVal val="#ppt_w"/>
                                          </p:val>
                                        </p:tav>
                                      </p:tavLst>
                                    </p:anim>
                                    <p:anim calcmode="lin" valueType="num">
                                      <p:cBhvr>
                                        <p:cTn id="42" dur="500" fill="hold"/>
                                        <p:tgtEl>
                                          <p:spTgt spid="68"/>
                                        </p:tgtEl>
                                        <p:attrNameLst>
                                          <p:attrName>ppt_h</p:attrName>
                                        </p:attrNameLst>
                                      </p:cBhvr>
                                      <p:tavLst>
                                        <p:tav tm="0">
                                          <p:val>
                                            <p:fltVal val="0"/>
                                          </p:val>
                                        </p:tav>
                                        <p:tav tm="100000">
                                          <p:val>
                                            <p:strVal val="#ppt_h"/>
                                          </p:val>
                                        </p:tav>
                                      </p:tavLst>
                                    </p:anim>
                                    <p:animEffect transition="in" filter="fade">
                                      <p:cBhvr>
                                        <p:cTn id="43" dur="500"/>
                                        <p:tgtEl>
                                          <p:spTgt spid="68"/>
                                        </p:tgtEl>
                                      </p:cBhvr>
                                    </p:animEffect>
                                  </p:childTnLst>
                                </p:cTn>
                              </p:par>
                            </p:childTnLst>
                          </p:cTn>
                        </p:par>
                        <p:par>
                          <p:cTn id="44" fill="hold">
                            <p:stCondLst>
                              <p:cond delay="6500"/>
                            </p:stCondLst>
                            <p:childTnLst>
                              <p:par>
                                <p:cTn id="45" presetID="22" presetClass="entr" presetSubtype="1" fill="hold" nodeType="after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up)">
                                      <p:cBhvr>
                                        <p:cTn id="47" dur="1000"/>
                                        <p:tgtEl>
                                          <p:spTgt spid="74"/>
                                        </p:tgtEl>
                                      </p:cBhvr>
                                    </p:animEffect>
                                  </p:childTnLst>
                                </p:cTn>
                              </p:par>
                            </p:childTnLst>
                          </p:cTn>
                        </p:par>
                        <p:par>
                          <p:cTn id="48" fill="hold">
                            <p:stCondLst>
                              <p:cond delay="7500"/>
                            </p:stCondLst>
                            <p:childTnLst>
                              <p:par>
                                <p:cTn id="49" presetID="22" presetClass="entr" presetSubtype="8"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500"/>
                                        <p:tgtEl>
                                          <p:spTgt spid="14"/>
                                        </p:tgtEl>
                                      </p:cBhvr>
                                    </p:animEffect>
                                  </p:childTnLst>
                                </p:cTn>
                              </p:par>
                            </p:childTnLst>
                          </p:cTn>
                        </p:par>
                        <p:par>
                          <p:cTn id="52" fill="hold">
                            <p:stCondLst>
                              <p:cond delay="8000"/>
                            </p:stCondLst>
                            <p:childTnLst>
                              <p:par>
                                <p:cTn id="53" presetID="22" presetClass="entr" presetSubtype="8"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left)">
                                      <p:cBhvr>
                                        <p:cTn id="55" dur="500"/>
                                        <p:tgtEl>
                                          <p:spTgt spid="15"/>
                                        </p:tgtEl>
                                      </p:cBhvr>
                                    </p:animEffect>
                                  </p:childTnLst>
                                </p:cTn>
                              </p:par>
                            </p:childTnLst>
                          </p:cTn>
                        </p:par>
                        <p:par>
                          <p:cTn id="56" fill="hold">
                            <p:stCondLst>
                              <p:cond delay="8500"/>
                            </p:stCondLst>
                            <p:childTnLst>
                              <p:par>
                                <p:cTn id="57" presetID="6" presetClass="entr" presetSubtype="16" fill="hold" grpId="0"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circle(in)">
                                      <p:cBhvr>
                                        <p:cTn id="59" dur="1000"/>
                                        <p:tgtEl>
                                          <p:spTgt spid="11"/>
                                        </p:tgtEl>
                                      </p:cBhvr>
                                    </p:animEffect>
                                  </p:childTnLst>
                                </p:cTn>
                              </p:par>
                            </p:childTnLst>
                          </p:cTn>
                        </p:par>
                        <p:par>
                          <p:cTn id="60" fill="hold">
                            <p:stCondLst>
                              <p:cond delay="95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10000"/>
                            </p:stCondLst>
                            <p:childTnLst>
                              <p:par>
                                <p:cTn id="67" presetID="22" presetClass="entr" presetSubtype="1" fill="hold" nodeType="afterEffect">
                                  <p:stCondLst>
                                    <p:cond delay="0"/>
                                  </p:stCondLst>
                                  <p:childTnLst>
                                    <p:set>
                                      <p:cBhvr>
                                        <p:cTn id="68" dur="1" fill="hold">
                                          <p:stCondLst>
                                            <p:cond delay="0"/>
                                          </p:stCondLst>
                                        </p:cTn>
                                        <p:tgtEl>
                                          <p:spTgt spid="77"/>
                                        </p:tgtEl>
                                        <p:attrNameLst>
                                          <p:attrName>style.visibility</p:attrName>
                                        </p:attrNameLst>
                                      </p:cBhvr>
                                      <p:to>
                                        <p:strVal val="visible"/>
                                      </p:to>
                                    </p:set>
                                    <p:animEffect transition="in" filter="wipe(up)">
                                      <p:cBhvr>
                                        <p:cTn id="69" dur="500"/>
                                        <p:tgtEl>
                                          <p:spTgt spid="77"/>
                                        </p:tgtEl>
                                      </p:cBhvr>
                                    </p:animEffect>
                                  </p:childTnLst>
                                </p:cTn>
                              </p:par>
                            </p:childTnLst>
                          </p:cTn>
                        </p:par>
                        <p:par>
                          <p:cTn id="70" fill="hold">
                            <p:stCondLst>
                              <p:cond delay="10500"/>
                            </p:stCondLst>
                            <p:childTnLst>
                              <p:par>
                                <p:cTn id="71" presetID="22" presetClass="entr" presetSubtype="8" fill="hold"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wipe(left)">
                                      <p:cBhvr>
                                        <p:cTn id="73" dur="500"/>
                                        <p:tgtEl>
                                          <p:spTgt spid="17"/>
                                        </p:tgtEl>
                                      </p:cBhvr>
                                    </p:animEffect>
                                  </p:childTnLst>
                                </p:cTn>
                              </p:par>
                            </p:childTnLst>
                          </p:cTn>
                        </p:par>
                        <p:par>
                          <p:cTn id="74" fill="hold">
                            <p:stCondLst>
                              <p:cond delay="11000"/>
                            </p:stCondLst>
                            <p:childTnLst>
                              <p:par>
                                <p:cTn id="75" presetID="22" presetClass="entr" presetSubtype="8" fill="hold" nodeType="after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wipe(left)">
                                      <p:cBhvr>
                                        <p:cTn id="77" dur="500"/>
                                        <p:tgtEl>
                                          <p:spTgt spid="18"/>
                                        </p:tgtEl>
                                      </p:cBhvr>
                                    </p:animEffect>
                                  </p:childTnLst>
                                </p:cTn>
                              </p:par>
                            </p:childTnLst>
                          </p:cTn>
                        </p:par>
                        <p:par>
                          <p:cTn id="78" fill="hold">
                            <p:stCondLst>
                              <p:cond delay="11500"/>
                            </p:stCondLst>
                            <p:childTnLst>
                              <p:par>
                                <p:cTn id="79" presetID="6" presetClass="entr" presetSubtype="16" fill="hold" grpId="0" nodeType="afterEffect">
                                  <p:stCondLst>
                                    <p:cond delay="0"/>
                                  </p:stCondLst>
                                  <p:childTnLst>
                                    <p:set>
                                      <p:cBhvr>
                                        <p:cTn id="80" dur="1" fill="hold">
                                          <p:stCondLst>
                                            <p:cond delay="0"/>
                                          </p:stCondLst>
                                        </p:cTn>
                                        <p:tgtEl>
                                          <p:spTgt spid="12"/>
                                        </p:tgtEl>
                                        <p:attrNameLst>
                                          <p:attrName>style.visibility</p:attrName>
                                        </p:attrNameLst>
                                      </p:cBhvr>
                                      <p:to>
                                        <p:strVal val="visible"/>
                                      </p:to>
                                    </p:set>
                                    <p:animEffect transition="in" filter="circle(in)">
                                      <p:cBhvr>
                                        <p:cTn id="81" dur="1000"/>
                                        <p:tgtEl>
                                          <p:spTgt spid="12"/>
                                        </p:tgtEl>
                                      </p:cBhvr>
                                    </p:animEffect>
                                  </p:childTnLst>
                                </p:cTn>
                              </p:par>
                            </p:childTnLst>
                          </p:cTn>
                        </p:par>
                        <p:par>
                          <p:cTn id="82" fill="hold">
                            <p:stCondLst>
                              <p:cond delay="12500"/>
                            </p:stCondLst>
                            <p:childTnLst>
                              <p:par>
                                <p:cTn id="83" presetID="53" presetClass="entr" presetSubtype="16" fill="hold" nodeType="afterEffect">
                                  <p:stCondLst>
                                    <p:cond delay="0"/>
                                  </p:stCondLst>
                                  <p:childTnLst>
                                    <p:set>
                                      <p:cBhvr>
                                        <p:cTn id="84" dur="1" fill="hold">
                                          <p:stCondLst>
                                            <p:cond delay="0"/>
                                          </p:stCondLst>
                                        </p:cTn>
                                        <p:tgtEl>
                                          <p:spTgt spid="69"/>
                                        </p:tgtEl>
                                        <p:attrNameLst>
                                          <p:attrName>style.visibility</p:attrName>
                                        </p:attrNameLst>
                                      </p:cBhvr>
                                      <p:to>
                                        <p:strVal val="visible"/>
                                      </p:to>
                                    </p:set>
                                    <p:anim calcmode="lin" valueType="num">
                                      <p:cBhvr>
                                        <p:cTn id="85" dur="500" fill="hold"/>
                                        <p:tgtEl>
                                          <p:spTgt spid="69"/>
                                        </p:tgtEl>
                                        <p:attrNameLst>
                                          <p:attrName>ppt_w</p:attrName>
                                        </p:attrNameLst>
                                      </p:cBhvr>
                                      <p:tavLst>
                                        <p:tav tm="0">
                                          <p:val>
                                            <p:fltVal val="0"/>
                                          </p:val>
                                        </p:tav>
                                        <p:tav tm="100000">
                                          <p:val>
                                            <p:strVal val="#ppt_w"/>
                                          </p:val>
                                        </p:tav>
                                      </p:tavLst>
                                    </p:anim>
                                    <p:anim calcmode="lin" valueType="num">
                                      <p:cBhvr>
                                        <p:cTn id="86" dur="500" fill="hold"/>
                                        <p:tgtEl>
                                          <p:spTgt spid="69"/>
                                        </p:tgtEl>
                                        <p:attrNameLst>
                                          <p:attrName>ppt_h</p:attrName>
                                        </p:attrNameLst>
                                      </p:cBhvr>
                                      <p:tavLst>
                                        <p:tav tm="0">
                                          <p:val>
                                            <p:fltVal val="0"/>
                                          </p:val>
                                        </p:tav>
                                        <p:tav tm="100000">
                                          <p:val>
                                            <p:strVal val="#ppt_h"/>
                                          </p:val>
                                        </p:tav>
                                      </p:tavLst>
                                    </p:anim>
                                    <p:animEffect transition="in" filter="fade">
                                      <p:cBhvr>
                                        <p:cTn id="87" dur="500"/>
                                        <p:tgtEl>
                                          <p:spTgt spid="69"/>
                                        </p:tgtEl>
                                      </p:cBhvr>
                                    </p:animEffect>
                                  </p:childTnLst>
                                </p:cTn>
                              </p:par>
                            </p:childTnLst>
                          </p:cTn>
                        </p:par>
                        <p:par>
                          <p:cTn id="88" fill="hold">
                            <p:stCondLst>
                              <p:cond delay="13000"/>
                            </p:stCondLst>
                            <p:childTnLst>
                              <p:par>
                                <p:cTn id="89" presetID="22" presetClass="entr" presetSubtype="1" fill="hold" nodeType="afterEffect">
                                  <p:stCondLst>
                                    <p:cond delay="0"/>
                                  </p:stCondLst>
                                  <p:childTnLst>
                                    <p:set>
                                      <p:cBhvr>
                                        <p:cTn id="90" dur="1" fill="hold">
                                          <p:stCondLst>
                                            <p:cond delay="0"/>
                                          </p:stCondLst>
                                        </p:cTn>
                                        <p:tgtEl>
                                          <p:spTgt spid="80"/>
                                        </p:tgtEl>
                                        <p:attrNameLst>
                                          <p:attrName>style.visibility</p:attrName>
                                        </p:attrNameLst>
                                      </p:cBhvr>
                                      <p:to>
                                        <p:strVal val="visible"/>
                                      </p:to>
                                    </p:set>
                                    <p:animEffect transition="in" filter="wipe(up)">
                                      <p:cBhvr>
                                        <p:cTn id="9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0" grpId="0" animBg="1"/>
      <p:bldP spid="11" grpId="0" animBg="1"/>
      <p:bldP spid="9" grpId="0" animBg="1"/>
      <p:bldP spid="12" grpId="0" animBg="1"/>
      <p:bldP spid="66" grpId="0" animBg="1"/>
      <p:bldP spid="67" grpId="0" animBg="1"/>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1">
                    <a:lumMod val="75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773724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50800" dist="38100" dir="16200000"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3872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p:nvPr/>
        </p:nvSpPr>
        <p:spPr>
          <a:xfrm>
            <a:off x="3552092" y="1830928"/>
            <a:ext cx="4935416" cy="3333737"/>
          </a:xfrm>
          <a:prstGeom prst="rect">
            <a:avLst/>
          </a:prstGeom>
          <a:blipFill>
            <a:blip r:embed="rId3"/>
            <a:stretch>
              <a:fillRect l="-4000" t="-2000" r="-4000" b="-2000"/>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8" name="Group 7"/>
          <p:cNvGrpSpPr/>
          <p:nvPr/>
        </p:nvGrpSpPr>
        <p:grpSpPr>
          <a:xfrm>
            <a:off x="8037506" y="2172541"/>
            <a:ext cx="937712" cy="943598"/>
            <a:chOff x="8037506" y="2172541"/>
            <a:chExt cx="937712" cy="943598"/>
          </a:xfrm>
        </p:grpSpPr>
        <p:sp>
          <p:nvSpPr>
            <p:cNvPr id="10" name="Oval 9"/>
            <p:cNvSpPr/>
            <p:nvPr/>
          </p:nvSpPr>
          <p:spPr>
            <a:xfrm>
              <a:off x="8037506" y="2172541"/>
              <a:ext cx="937712" cy="943598"/>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Freeform 129"/>
            <p:cNvSpPr>
              <a:spLocks noEditPoints="1"/>
            </p:cNvSpPr>
            <p:nvPr/>
          </p:nvSpPr>
          <p:spPr bwMode="auto">
            <a:xfrm>
              <a:off x="8273320" y="2411298"/>
              <a:ext cx="466085" cy="466085"/>
            </a:xfrm>
            <a:custGeom>
              <a:avLst/>
              <a:gdLst>
                <a:gd name="T0" fmla="*/ 92 w 125"/>
                <a:gd name="T1" fmla="*/ 68 h 125"/>
                <a:gd name="T2" fmla="*/ 105 w 125"/>
                <a:gd name="T3" fmla="*/ 109 h 125"/>
                <a:gd name="T4" fmla="*/ 125 w 125"/>
                <a:gd name="T5" fmla="*/ 68 h 125"/>
                <a:gd name="T6" fmla="*/ 92 w 125"/>
                <a:gd name="T7" fmla="*/ 68 h 125"/>
                <a:gd name="T8" fmla="*/ 68 w 125"/>
                <a:gd name="T9" fmla="*/ 125 h 125"/>
                <a:gd name="T10" fmla="*/ 97 w 125"/>
                <a:gd name="T11" fmla="*/ 115 h 125"/>
                <a:gd name="T12" fmla="*/ 82 w 125"/>
                <a:gd name="T13" fmla="*/ 68 h 125"/>
                <a:gd name="T14" fmla="*/ 68 w 125"/>
                <a:gd name="T15" fmla="*/ 68 h 125"/>
                <a:gd name="T16" fmla="*/ 68 w 125"/>
                <a:gd name="T17" fmla="*/ 125 h 125"/>
                <a:gd name="T18" fmla="*/ 20 w 125"/>
                <a:gd name="T19" fmla="*/ 16 h 125"/>
                <a:gd name="T20" fmla="*/ 0 w 125"/>
                <a:gd name="T21" fmla="*/ 57 h 125"/>
                <a:gd name="T22" fmla="*/ 32 w 125"/>
                <a:gd name="T23" fmla="*/ 57 h 125"/>
                <a:gd name="T24" fmla="*/ 20 w 125"/>
                <a:gd name="T25" fmla="*/ 16 h 125"/>
                <a:gd name="T26" fmla="*/ 20 w 125"/>
                <a:gd name="T27" fmla="*/ 108 h 125"/>
                <a:gd name="T28" fmla="*/ 32 w 125"/>
                <a:gd name="T29" fmla="*/ 68 h 125"/>
                <a:gd name="T30" fmla="*/ 0 w 125"/>
                <a:gd name="T31" fmla="*/ 68 h 125"/>
                <a:gd name="T32" fmla="*/ 20 w 125"/>
                <a:gd name="T33" fmla="*/ 108 h 125"/>
                <a:gd name="T34" fmla="*/ 42 w 125"/>
                <a:gd name="T35" fmla="*/ 57 h 125"/>
                <a:gd name="T36" fmla="*/ 57 w 125"/>
                <a:gd name="T37" fmla="*/ 57 h 125"/>
                <a:gd name="T38" fmla="*/ 57 w 125"/>
                <a:gd name="T39" fmla="*/ 0 h 125"/>
                <a:gd name="T40" fmla="*/ 28 w 125"/>
                <a:gd name="T41" fmla="*/ 10 h 125"/>
                <a:gd name="T42" fmla="*/ 42 w 125"/>
                <a:gd name="T43" fmla="*/ 57 h 125"/>
                <a:gd name="T44" fmla="*/ 57 w 125"/>
                <a:gd name="T45" fmla="*/ 125 h 125"/>
                <a:gd name="T46" fmla="*/ 57 w 125"/>
                <a:gd name="T47" fmla="*/ 68 h 125"/>
                <a:gd name="T48" fmla="*/ 42 w 125"/>
                <a:gd name="T49" fmla="*/ 68 h 125"/>
                <a:gd name="T50" fmla="*/ 28 w 125"/>
                <a:gd name="T51" fmla="*/ 115 h 125"/>
                <a:gd name="T52" fmla="*/ 57 w 125"/>
                <a:gd name="T53" fmla="*/ 125 h 125"/>
                <a:gd name="T54" fmla="*/ 68 w 125"/>
                <a:gd name="T55" fmla="*/ 0 h 125"/>
                <a:gd name="T56" fmla="*/ 68 w 125"/>
                <a:gd name="T57" fmla="*/ 57 h 125"/>
                <a:gd name="T58" fmla="*/ 82 w 125"/>
                <a:gd name="T59" fmla="*/ 57 h 125"/>
                <a:gd name="T60" fmla="*/ 97 w 125"/>
                <a:gd name="T61" fmla="*/ 10 h 125"/>
                <a:gd name="T62" fmla="*/ 68 w 125"/>
                <a:gd name="T63" fmla="*/ 0 h 125"/>
                <a:gd name="T64" fmla="*/ 105 w 125"/>
                <a:gd name="T65" fmla="*/ 16 h 125"/>
                <a:gd name="T66" fmla="*/ 92 w 125"/>
                <a:gd name="T67" fmla="*/ 57 h 125"/>
                <a:gd name="T68" fmla="*/ 125 w 125"/>
                <a:gd name="T69" fmla="*/ 57 h 125"/>
                <a:gd name="T70" fmla="*/ 105 w 125"/>
                <a:gd name="T71" fmla="*/ 1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5" h="125">
                  <a:moveTo>
                    <a:pt x="92" y="68"/>
                  </a:moveTo>
                  <a:cubicBezTo>
                    <a:pt x="93" y="84"/>
                    <a:pt x="98" y="98"/>
                    <a:pt x="105" y="109"/>
                  </a:cubicBezTo>
                  <a:cubicBezTo>
                    <a:pt x="116" y="98"/>
                    <a:pt x="124" y="84"/>
                    <a:pt x="125" y="68"/>
                  </a:cubicBezTo>
                  <a:cubicBezTo>
                    <a:pt x="92" y="68"/>
                    <a:pt x="92" y="68"/>
                    <a:pt x="92" y="68"/>
                  </a:cubicBezTo>
                  <a:close/>
                  <a:moveTo>
                    <a:pt x="68" y="125"/>
                  </a:moveTo>
                  <a:cubicBezTo>
                    <a:pt x="78" y="124"/>
                    <a:pt x="88" y="121"/>
                    <a:pt x="97" y="115"/>
                  </a:cubicBezTo>
                  <a:cubicBezTo>
                    <a:pt x="89" y="103"/>
                    <a:pt x="83" y="87"/>
                    <a:pt x="82" y="68"/>
                  </a:cubicBezTo>
                  <a:cubicBezTo>
                    <a:pt x="68" y="68"/>
                    <a:pt x="68" y="68"/>
                    <a:pt x="68" y="68"/>
                  </a:cubicBezTo>
                  <a:cubicBezTo>
                    <a:pt x="68" y="125"/>
                    <a:pt x="68" y="125"/>
                    <a:pt x="68" y="125"/>
                  </a:cubicBezTo>
                  <a:close/>
                  <a:moveTo>
                    <a:pt x="20" y="16"/>
                  </a:moveTo>
                  <a:cubicBezTo>
                    <a:pt x="8" y="27"/>
                    <a:pt x="1" y="41"/>
                    <a:pt x="0" y="57"/>
                  </a:cubicBezTo>
                  <a:cubicBezTo>
                    <a:pt x="32" y="57"/>
                    <a:pt x="32" y="57"/>
                    <a:pt x="32" y="57"/>
                  </a:cubicBezTo>
                  <a:cubicBezTo>
                    <a:pt x="31" y="41"/>
                    <a:pt x="26" y="27"/>
                    <a:pt x="20" y="16"/>
                  </a:cubicBezTo>
                  <a:close/>
                  <a:moveTo>
                    <a:pt x="20" y="108"/>
                  </a:moveTo>
                  <a:cubicBezTo>
                    <a:pt x="26" y="98"/>
                    <a:pt x="31" y="84"/>
                    <a:pt x="32" y="68"/>
                  </a:cubicBezTo>
                  <a:cubicBezTo>
                    <a:pt x="0" y="68"/>
                    <a:pt x="0" y="68"/>
                    <a:pt x="0" y="68"/>
                  </a:cubicBezTo>
                  <a:cubicBezTo>
                    <a:pt x="1" y="84"/>
                    <a:pt x="8" y="98"/>
                    <a:pt x="20" y="108"/>
                  </a:cubicBezTo>
                  <a:close/>
                  <a:moveTo>
                    <a:pt x="42" y="57"/>
                  </a:moveTo>
                  <a:cubicBezTo>
                    <a:pt x="57" y="57"/>
                    <a:pt x="57" y="57"/>
                    <a:pt x="57" y="57"/>
                  </a:cubicBezTo>
                  <a:cubicBezTo>
                    <a:pt x="57" y="0"/>
                    <a:pt x="57" y="0"/>
                    <a:pt x="57" y="0"/>
                  </a:cubicBezTo>
                  <a:cubicBezTo>
                    <a:pt x="46" y="1"/>
                    <a:pt x="36" y="4"/>
                    <a:pt x="28" y="10"/>
                  </a:cubicBezTo>
                  <a:cubicBezTo>
                    <a:pt x="36" y="22"/>
                    <a:pt x="41" y="38"/>
                    <a:pt x="42" y="57"/>
                  </a:cubicBezTo>
                  <a:close/>
                  <a:moveTo>
                    <a:pt x="57" y="125"/>
                  </a:moveTo>
                  <a:cubicBezTo>
                    <a:pt x="57" y="68"/>
                    <a:pt x="57" y="68"/>
                    <a:pt x="57" y="68"/>
                  </a:cubicBezTo>
                  <a:cubicBezTo>
                    <a:pt x="42" y="68"/>
                    <a:pt x="42" y="68"/>
                    <a:pt x="42" y="68"/>
                  </a:cubicBezTo>
                  <a:cubicBezTo>
                    <a:pt x="41" y="87"/>
                    <a:pt x="36" y="103"/>
                    <a:pt x="28" y="115"/>
                  </a:cubicBezTo>
                  <a:cubicBezTo>
                    <a:pt x="36" y="121"/>
                    <a:pt x="46" y="124"/>
                    <a:pt x="57" y="125"/>
                  </a:cubicBezTo>
                  <a:close/>
                  <a:moveTo>
                    <a:pt x="68" y="0"/>
                  </a:moveTo>
                  <a:cubicBezTo>
                    <a:pt x="68" y="57"/>
                    <a:pt x="68" y="57"/>
                    <a:pt x="68" y="57"/>
                  </a:cubicBezTo>
                  <a:cubicBezTo>
                    <a:pt x="82" y="57"/>
                    <a:pt x="82" y="57"/>
                    <a:pt x="82" y="57"/>
                  </a:cubicBezTo>
                  <a:cubicBezTo>
                    <a:pt x="83" y="38"/>
                    <a:pt x="89" y="21"/>
                    <a:pt x="97" y="10"/>
                  </a:cubicBezTo>
                  <a:cubicBezTo>
                    <a:pt x="88" y="4"/>
                    <a:pt x="78" y="1"/>
                    <a:pt x="68" y="0"/>
                  </a:cubicBezTo>
                  <a:close/>
                  <a:moveTo>
                    <a:pt x="105" y="16"/>
                  </a:moveTo>
                  <a:cubicBezTo>
                    <a:pt x="98" y="26"/>
                    <a:pt x="93" y="41"/>
                    <a:pt x="92" y="57"/>
                  </a:cubicBezTo>
                  <a:cubicBezTo>
                    <a:pt x="125" y="57"/>
                    <a:pt x="125" y="57"/>
                    <a:pt x="125" y="57"/>
                  </a:cubicBezTo>
                  <a:cubicBezTo>
                    <a:pt x="124" y="41"/>
                    <a:pt x="116" y="26"/>
                    <a:pt x="105"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6" name="Group 45"/>
          <p:cNvGrpSpPr/>
          <p:nvPr/>
        </p:nvGrpSpPr>
        <p:grpSpPr>
          <a:xfrm>
            <a:off x="8037506" y="3626182"/>
            <a:ext cx="937712" cy="943598"/>
            <a:chOff x="8037506" y="3626182"/>
            <a:chExt cx="937712" cy="943598"/>
          </a:xfrm>
        </p:grpSpPr>
        <p:sp>
          <p:nvSpPr>
            <p:cNvPr id="13" name="Oval 12"/>
            <p:cNvSpPr/>
            <p:nvPr/>
          </p:nvSpPr>
          <p:spPr>
            <a:xfrm>
              <a:off x="8037506" y="3626182"/>
              <a:ext cx="937712" cy="94359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Freeform 182"/>
            <p:cNvSpPr>
              <a:spLocks noEditPoints="1"/>
            </p:cNvSpPr>
            <p:nvPr/>
          </p:nvSpPr>
          <p:spPr bwMode="auto">
            <a:xfrm>
              <a:off x="8302633" y="3904512"/>
              <a:ext cx="407458" cy="386939"/>
            </a:xfrm>
            <a:custGeom>
              <a:avLst/>
              <a:gdLst>
                <a:gd name="T0" fmla="*/ 26 w 109"/>
                <a:gd name="T1" fmla="*/ 93 h 104"/>
                <a:gd name="T2" fmla="*/ 14 w 109"/>
                <a:gd name="T3" fmla="*/ 82 h 104"/>
                <a:gd name="T4" fmla="*/ 26 w 109"/>
                <a:gd name="T5" fmla="*/ 71 h 104"/>
                <a:gd name="T6" fmla="*/ 37 w 109"/>
                <a:gd name="T7" fmla="*/ 82 h 104"/>
                <a:gd name="T8" fmla="*/ 26 w 109"/>
                <a:gd name="T9" fmla="*/ 93 h 104"/>
                <a:gd name="T10" fmla="*/ 85 w 109"/>
                <a:gd name="T11" fmla="*/ 33 h 104"/>
                <a:gd name="T12" fmla="*/ 74 w 109"/>
                <a:gd name="T13" fmla="*/ 22 h 104"/>
                <a:gd name="T14" fmla="*/ 85 w 109"/>
                <a:gd name="T15" fmla="*/ 11 h 104"/>
                <a:gd name="T16" fmla="*/ 97 w 109"/>
                <a:gd name="T17" fmla="*/ 22 h 104"/>
                <a:gd name="T18" fmla="*/ 85 w 109"/>
                <a:gd name="T19" fmla="*/ 33 h 104"/>
                <a:gd name="T20" fmla="*/ 86 w 109"/>
                <a:gd name="T21" fmla="*/ 93 h 104"/>
                <a:gd name="T22" fmla="*/ 75 w 109"/>
                <a:gd name="T23" fmla="*/ 82 h 104"/>
                <a:gd name="T24" fmla="*/ 86 w 109"/>
                <a:gd name="T25" fmla="*/ 71 h 104"/>
                <a:gd name="T26" fmla="*/ 97 w 109"/>
                <a:gd name="T27" fmla="*/ 82 h 104"/>
                <a:gd name="T28" fmla="*/ 86 w 109"/>
                <a:gd name="T29" fmla="*/ 93 h 104"/>
                <a:gd name="T30" fmla="*/ 25 w 109"/>
                <a:gd name="T31" fmla="*/ 64 h 104"/>
                <a:gd name="T32" fmla="*/ 14 w 109"/>
                <a:gd name="T33" fmla="*/ 52 h 104"/>
                <a:gd name="T34" fmla="*/ 25 w 109"/>
                <a:gd name="T35" fmla="*/ 41 h 104"/>
                <a:gd name="T36" fmla="*/ 37 w 109"/>
                <a:gd name="T37" fmla="*/ 52 h 104"/>
                <a:gd name="T38" fmla="*/ 25 w 109"/>
                <a:gd name="T39" fmla="*/ 64 h 104"/>
                <a:gd name="T40" fmla="*/ 85 w 109"/>
                <a:gd name="T41" fmla="*/ 64 h 104"/>
                <a:gd name="T42" fmla="*/ 74 w 109"/>
                <a:gd name="T43" fmla="*/ 52 h 104"/>
                <a:gd name="T44" fmla="*/ 85 w 109"/>
                <a:gd name="T45" fmla="*/ 41 h 104"/>
                <a:gd name="T46" fmla="*/ 96 w 109"/>
                <a:gd name="T47" fmla="*/ 52 h 104"/>
                <a:gd name="T48" fmla="*/ 85 w 109"/>
                <a:gd name="T49" fmla="*/ 64 h 104"/>
                <a:gd name="T50" fmla="*/ 25 w 109"/>
                <a:gd name="T51" fmla="*/ 33 h 104"/>
                <a:gd name="T52" fmla="*/ 14 w 109"/>
                <a:gd name="T53" fmla="*/ 22 h 104"/>
                <a:gd name="T54" fmla="*/ 25 w 109"/>
                <a:gd name="T55" fmla="*/ 11 h 104"/>
                <a:gd name="T56" fmla="*/ 37 w 109"/>
                <a:gd name="T57" fmla="*/ 22 h 104"/>
                <a:gd name="T58" fmla="*/ 25 w 109"/>
                <a:gd name="T59" fmla="*/ 33 h 104"/>
                <a:gd name="T60" fmla="*/ 101 w 109"/>
                <a:gd name="T61" fmla="*/ 0 h 104"/>
                <a:gd name="T62" fmla="*/ 9 w 109"/>
                <a:gd name="T63" fmla="*/ 0 h 104"/>
                <a:gd name="T64" fmla="*/ 0 w 109"/>
                <a:gd name="T65" fmla="*/ 9 h 104"/>
                <a:gd name="T66" fmla="*/ 0 w 109"/>
                <a:gd name="T67" fmla="*/ 96 h 104"/>
                <a:gd name="T68" fmla="*/ 9 w 109"/>
                <a:gd name="T69" fmla="*/ 104 h 104"/>
                <a:gd name="T70" fmla="*/ 101 w 109"/>
                <a:gd name="T71" fmla="*/ 104 h 104"/>
                <a:gd name="T72" fmla="*/ 109 w 109"/>
                <a:gd name="T73" fmla="*/ 96 h 104"/>
                <a:gd name="T74" fmla="*/ 109 w 109"/>
                <a:gd name="T75" fmla="*/ 9 h 104"/>
                <a:gd name="T76" fmla="*/ 101 w 109"/>
                <a:gd name="T7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9" h="104">
                  <a:moveTo>
                    <a:pt x="26" y="93"/>
                  </a:moveTo>
                  <a:cubicBezTo>
                    <a:pt x="19" y="93"/>
                    <a:pt x="14" y="88"/>
                    <a:pt x="14" y="82"/>
                  </a:cubicBezTo>
                  <a:cubicBezTo>
                    <a:pt x="14" y="76"/>
                    <a:pt x="19" y="71"/>
                    <a:pt x="26" y="71"/>
                  </a:cubicBezTo>
                  <a:cubicBezTo>
                    <a:pt x="32" y="71"/>
                    <a:pt x="37" y="76"/>
                    <a:pt x="37" y="82"/>
                  </a:cubicBezTo>
                  <a:cubicBezTo>
                    <a:pt x="37" y="88"/>
                    <a:pt x="32" y="93"/>
                    <a:pt x="26" y="93"/>
                  </a:cubicBezTo>
                  <a:close/>
                  <a:moveTo>
                    <a:pt x="85" y="33"/>
                  </a:moveTo>
                  <a:cubicBezTo>
                    <a:pt x="79" y="33"/>
                    <a:pt x="74" y="28"/>
                    <a:pt x="74" y="22"/>
                  </a:cubicBezTo>
                  <a:cubicBezTo>
                    <a:pt x="74" y="16"/>
                    <a:pt x="79" y="11"/>
                    <a:pt x="85" y="11"/>
                  </a:cubicBezTo>
                  <a:cubicBezTo>
                    <a:pt x="91" y="11"/>
                    <a:pt x="97" y="16"/>
                    <a:pt x="97" y="22"/>
                  </a:cubicBezTo>
                  <a:cubicBezTo>
                    <a:pt x="97" y="28"/>
                    <a:pt x="91" y="33"/>
                    <a:pt x="85" y="33"/>
                  </a:cubicBezTo>
                  <a:close/>
                  <a:moveTo>
                    <a:pt x="86" y="93"/>
                  </a:moveTo>
                  <a:cubicBezTo>
                    <a:pt x="80" y="93"/>
                    <a:pt x="75" y="88"/>
                    <a:pt x="75" y="82"/>
                  </a:cubicBezTo>
                  <a:cubicBezTo>
                    <a:pt x="75" y="76"/>
                    <a:pt x="80" y="71"/>
                    <a:pt x="86" y="71"/>
                  </a:cubicBezTo>
                  <a:cubicBezTo>
                    <a:pt x="92" y="71"/>
                    <a:pt x="97" y="76"/>
                    <a:pt x="97" y="82"/>
                  </a:cubicBezTo>
                  <a:cubicBezTo>
                    <a:pt x="97" y="88"/>
                    <a:pt x="92" y="93"/>
                    <a:pt x="86" y="93"/>
                  </a:cubicBezTo>
                  <a:close/>
                  <a:moveTo>
                    <a:pt x="25" y="64"/>
                  </a:moveTo>
                  <a:cubicBezTo>
                    <a:pt x="19" y="64"/>
                    <a:pt x="14" y="59"/>
                    <a:pt x="14" y="52"/>
                  </a:cubicBezTo>
                  <a:cubicBezTo>
                    <a:pt x="14" y="46"/>
                    <a:pt x="19" y="41"/>
                    <a:pt x="25" y="41"/>
                  </a:cubicBezTo>
                  <a:cubicBezTo>
                    <a:pt x="32" y="41"/>
                    <a:pt x="37" y="46"/>
                    <a:pt x="37" y="52"/>
                  </a:cubicBezTo>
                  <a:cubicBezTo>
                    <a:pt x="37" y="59"/>
                    <a:pt x="32" y="64"/>
                    <a:pt x="25" y="64"/>
                  </a:cubicBezTo>
                  <a:close/>
                  <a:moveTo>
                    <a:pt x="85" y="64"/>
                  </a:moveTo>
                  <a:cubicBezTo>
                    <a:pt x="79" y="64"/>
                    <a:pt x="74" y="59"/>
                    <a:pt x="74" y="52"/>
                  </a:cubicBezTo>
                  <a:cubicBezTo>
                    <a:pt x="74" y="46"/>
                    <a:pt x="79" y="41"/>
                    <a:pt x="85" y="41"/>
                  </a:cubicBezTo>
                  <a:cubicBezTo>
                    <a:pt x="91" y="41"/>
                    <a:pt x="96" y="46"/>
                    <a:pt x="96" y="52"/>
                  </a:cubicBezTo>
                  <a:cubicBezTo>
                    <a:pt x="96" y="59"/>
                    <a:pt x="91" y="64"/>
                    <a:pt x="85" y="64"/>
                  </a:cubicBezTo>
                  <a:close/>
                  <a:moveTo>
                    <a:pt x="25" y="33"/>
                  </a:moveTo>
                  <a:cubicBezTo>
                    <a:pt x="19" y="33"/>
                    <a:pt x="14" y="28"/>
                    <a:pt x="14" y="22"/>
                  </a:cubicBezTo>
                  <a:cubicBezTo>
                    <a:pt x="14" y="16"/>
                    <a:pt x="19" y="11"/>
                    <a:pt x="25" y="11"/>
                  </a:cubicBezTo>
                  <a:cubicBezTo>
                    <a:pt x="32" y="11"/>
                    <a:pt x="37" y="16"/>
                    <a:pt x="37" y="22"/>
                  </a:cubicBezTo>
                  <a:cubicBezTo>
                    <a:pt x="37" y="28"/>
                    <a:pt x="32" y="33"/>
                    <a:pt x="25" y="33"/>
                  </a:cubicBezTo>
                  <a:close/>
                  <a:moveTo>
                    <a:pt x="101" y="0"/>
                  </a:moveTo>
                  <a:cubicBezTo>
                    <a:pt x="9" y="0"/>
                    <a:pt x="9" y="0"/>
                    <a:pt x="9" y="0"/>
                  </a:cubicBezTo>
                  <a:cubicBezTo>
                    <a:pt x="4" y="0"/>
                    <a:pt x="0" y="4"/>
                    <a:pt x="0" y="9"/>
                  </a:cubicBezTo>
                  <a:cubicBezTo>
                    <a:pt x="0" y="96"/>
                    <a:pt x="0" y="96"/>
                    <a:pt x="0" y="96"/>
                  </a:cubicBezTo>
                  <a:cubicBezTo>
                    <a:pt x="0" y="101"/>
                    <a:pt x="4" y="104"/>
                    <a:pt x="9" y="104"/>
                  </a:cubicBezTo>
                  <a:cubicBezTo>
                    <a:pt x="101" y="104"/>
                    <a:pt x="101" y="104"/>
                    <a:pt x="101" y="104"/>
                  </a:cubicBezTo>
                  <a:cubicBezTo>
                    <a:pt x="106" y="104"/>
                    <a:pt x="109" y="101"/>
                    <a:pt x="109" y="96"/>
                  </a:cubicBezTo>
                  <a:cubicBezTo>
                    <a:pt x="109" y="9"/>
                    <a:pt x="109" y="9"/>
                    <a:pt x="109" y="9"/>
                  </a:cubicBezTo>
                  <a:cubicBezTo>
                    <a:pt x="109" y="4"/>
                    <a:pt x="106" y="0"/>
                    <a:pt x="101"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3122277" y="2183319"/>
            <a:ext cx="937712" cy="943598"/>
            <a:chOff x="3122277" y="2183319"/>
            <a:chExt cx="937712" cy="943598"/>
          </a:xfrm>
        </p:grpSpPr>
        <p:sp>
          <p:nvSpPr>
            <p:cNvPr id="18" name="Oval 17"/>
            <p:cNvSpPr/>
            <p:nvPr/>
          </p:nvSpPr>
          <p:spPr>
            <a:xfrm>
              <a:off x="3122277" y="2183319"/>
              <a:ext cx="937712" cy="943598"/>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4" name="Freeform 33"/>
            <p:cNvSpPr>
              <a:spLocks noEditPoints="1"/>
            </p:cNvSpPr>
            <p:nvPr/>
          </p:nvSpPr>
          <p:spPr bwMode="auto">
            <a:xfrm>
              <a:off x="3357404" y="2443258"/>
              <a:ext cx="467459" cy="4237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3122277" y="3636960"/>
            <a:ext cx="937712" cy="943598"/>
            <a:chOff x="3122277" y="3636960"/>
            <a:chExt cx="937712" cy="943598"/>
          </a:xfrm>
        </p:grpSpPr>
        <p:sp>
          <p:nvSpPr>
            <p:cNvPr id="21" name="Oval 20"/>
            <p:cNvSpPr/>
            <p:nvPr/>
          </p:nvSpPr>
          <p:spPr>
            <a:xfrm>
              <a:off x="3122277" y="3636960"/>
              <a:ext cx="937712" cy="943598"/>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25" name="Freeform 132"/>
            <p:cNvSpPr>
              <a:spLocks/>
            </p:cNvSpPr>
            <p:nvPr/>
          </p:nvSpPr>
          <p:spPr bwMode="auto">
            <a:xfrm>
              <a:off x="3323418" y="3854168"/>
              <a:ext cx="535430" cy="509183"/>
            </a:xfrm>
            <a:custGeom>
              <a:avLst/>
              <a:gdLst>
                <a:gd name="T0" fmla="*/ 159 w 160"/>
                <a:gd name="T1" fmla="*/ 75 h 152"/>
                <a:gd name="T2" fmla="*/ 86 w 160"/>
                <a:gd name="T3" fmla="*/ 7 h 152"/>
                <a:gd name="T4" fmla="*/ 86 w 160"/>
                <a:gd name="T5" fmla="*/ 0 h 152"/>
                <a:gd name="T6" fmla="*/ 73 w 160"/>
                <a:gd name="T7" fmla="*/ 0 h 152"/>
                <a:gd name="T8" fmla="*/ 73 w 160"/>
                <a:gd name="T9" fmla="*/ 7 h 152"/>
                <a:gd name="T10" fmla="*/ 1 w 160"/>
                <a:gd name="T11" fmla="*/ 75 h 152"/>
                <a:gd name="T12" fmla="*/ 3 w 160"/>
                <a:gd name="T13" fmla="*/ 75 h 152"/>
                <a:gd name="T14" fmla="*/ 27 w 160"/>
                <a:gd name="T15" fmla="*/ 60 h 152"/>
                <a:gd name="T16" fmla="*/ 51 w 160"/>
                <a:gd name="T17" fmla="*/ 76 h 152"/>
                <a:gd name="T18" fmla="*/ 55 w 160"/>
                <a:gd name="T19" fmla="*/ 76 h 152"/>
                <a:gd name="T20" fmla="*/ 73 w 160"/>
                <a:gd name="T21" fmla="*/ 61 h 152"/>
                <a:gd name="T22" fmla="*/ 73 w 160"/>
                <a:gd name="T23" fmla="*/ 125 h 152"/>
                <a:gd name="T24" fmla="*/ 59 w 160"/>
                <a:gd name="T25" fmla="*/ 139 h 152"/>
                <a:gd name="T26" fmla="*/ 55 w 160"/>
                <a:gd name="T27" fmla="*/ 139 h 152"/>
                <a:gd name="T28" fmla="*/ 41 w 160"/>
                <a:gd name="T29" fmla="*/ 125 h 152"/>
                <a:gd name="T30" fmla="*/ 28 w 160"/>
                <a:gd name="T31" fmla="*/ 125 h 152"/>
                <a:gd name="T32" fmla="*/ 55 w 160"/>
                <a:gd name="T33" fmla="*/ 152 h 152"/>
                <a:gd name="T34" fmla="*/ 59 w 160"/>
                <a:gd name="T35" fmla="*/ 152 h 152"/>
                <a:gd name="T36" fmla="*/ 86 w 160"/>
                <a:gd name="T37" fmla="*/ 125 h 152"/>
                <a:gd name="T38" fmla="*/ 86 w 160"/>
                <a:gd name="T39" fmla="*/ 61 h 152"/>
                <a:gd name="T40" fmla="*/ 104 w 160"/>
                <a:gd name="T41" fmla="*/ 76 h 152"/>
                <a:gd name="T42" fmla="*/ 108 w 160"/>
                <a:gd name="T43" fmla="*/ 76 h 152"/>
                <a:gd name="T44" fmla="*/ 133 w 160"/>
                <a:gd name="T45" fmla="*/ 60 h 152"/>
                <a:gd name="T46" fmla="*/ 157 w 160"/>
                <a:gd name="T47" fmla="*/ 75 h 152"/>
                <a:gd name="T48" fmla="*/ 159 w 160"/>
                <a:gd name="T49" fmla="*/ 7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0" h="152">
                  <a:moveTo>
                    <a:pt x="159" y="75"/>
                  </a:moveTo>
                  <a:cubicBezTo>
                    <a:pt x="153" y="38"/>
                    <a:pt x="124" y="10"/>
                    <a:pt x="86" y="7"/>
                  </a:cubicBezTo>
                  <a:cubicBezTo>
                    <a:pt x="86" y="0"/>
                    <a:pt x="86" y="0"/>
                    <a:pt x="86" y="0"/>
                  </a:cubicBezTo>
                  <a:cubicBezTo>
                    <a:pt x="73" y="0"/>
                    <a:pt x="73" y="0"/>
                    <a:pt x="73" y="0"/>
                  </a:cubicBezTo>
                  <a:cubicBezTo>
                    <a:pt x="73" y="7"/>
                    <a:pt x="73" y="7"/>
                    <a:pt x="73" y="7"/>
                  </a:cubicBezTo>
                  <a:cubicBezTo>
                    <a:pt x="36" y="10"/>
                    <a:pt x="6" y="38"/>
                    <a:pt x="1" y="75"/>
                  </a:cubicBezTo>
                  <a:cubicBezTo>
                    <a:pt x="0" y="80"/>
                    <a:pt x="0" y="80"/>
                    <a:pt x="3" y="75"/>
                  </a:cubicBezTo>
                  <a:cubicBezTo>
                    <a:pt x="7" y="66"/>
                    <a:pt x="16" y="60"/>
                    <a:pt x="27" y="60"/>
                  </a:cubicBezTo>
                  <a:cubicBezTo>
                    <a:pt x="38" y="60"/>
                    <a:pt x="47" y="67"/>
                    <a:pt x="51" y="76"/>
                  </a:cubicBezTo>
                  <a:cubicBezTo>
                    <a:pt x="53" y="82"/>
                    <a:pt x="53" y="82"/>
                    <a:pt x="55" y="76"/>
                  </a:cubicBezTo>
                  <a:cubicBezTo>
                    <a:pt x="58" y="69"/>
                    <a:pt x="65" y="63"/>
                    <a:pt x="73" y="61"/>
                  </a:cubicBezTo>
                  <a:cubicBezTo>
                    <a:pt x="73" y="125"/>
                    <a:pt x="73" y="125"/>
                    <a:pt x="73" y="125"/>
                  </a:cubicBezTo>
                  <a:cubicBezTo>
                    <a:pt x="73" y="133"/>
                    <a:pt x="67" y="139"/>
                    <a:pt x="59" y="139"/>
                  </a:cubicBezTo>
                  <a:cubicBezTo>
                    <a:pt x="55" y="139"/>
                    <a:pt x="55" y="139"/>
                    <a:pt x="55" y="139"/>
                  </a:cubicBezTo>
                  <a:cubicBezTo>
                    <a:pt x="47" y="139"/>
                    <a:pt x="41" y="133"/>
                    <a:pt x="41" y="125"/>
                  </a:cubicBezTo>
                  <a:cubicBezTo>
                    <a:pt x="28" y="125"/>
                    <a:pt x="28" y="125"/>
                    <a:pt x="28" y="125"/>
                  </a:cubicBezTo>
                  <a:cubicBezTo>
                    <a:pt x="28" y="140"/>
                    <a:pt x="40" y="152"/>
                    <a:pt x="55" y="152"/>
                  </a:cubicBezTo>
                  <a:cubicBezTo>
                    <a:pt x="59" y="152"/>
                    <a:pt x="59" y="152"/>
                    <a:pt x="59" y="152"/>
                  </a:cubicBezTo>
                  <a:cubicBezTo>
                    <a:pt x="74" y="152"/>
                    <a:pt x="86" y="140"/>
                    <a:pt x="86" y="125"/>
                  </a:cubicBezTo>
                  <a:cubicBezTo>
                    <a:pt x="86" y="61"/>
                    <a:pt x="86" y="61"/>
                    <a:pt x="86" y="61"/>
                  </a:cubicBezTo>
                  <a:cubicBezTo>
                    <a:pt x="95" y="63"/>
                    <a:pt x="101" y="69"/>
                    <a:pt x="104" y="76"/>
                  </a:cubicBezTo>
                  <a:cubicBezTo>
                    <a:pt x="107" y="82"/>
                    <a:pt x="106" y="82"/>
                    <a:pt x="108" y="76"/>
                  </a:cubicBezTo>
                  <a:cubicBezTo>
                    <a:pt x="112" y="67"/>
                    <a:pt x="122" y="60"/>
                    <a:pt x="133" y="60"/>
                  </a:cubicBezTo>
                  <a:cubicBezTo>
                    <a:pt x="144" y="60"/>
                    <a:pt x="153" y="66"/>
                    <a:pt x="157" y="75"/>
                  </a:cubicBezTo>
                  <a:cubicBezTo>
                    <a:pt x="160" y="80"/>
                    <a:pt x="160" y="80"/>
                    <a:pt x="159" y="7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8" name="Group 27"/>
          <p:cNvGrpSpPr/>
          <p:nvPr/>
        </p:nvGrpSpPr>
        <p:grpSpPr>
          <a:xfrm>
            <a:off x="9211032" y="2183320"/>
            <a:ext cx="2743200" cy="1138487"/>
            <a:chOff x="1156262" y="4615604"/>
            <a:chExt cx="2150662" cy="1139366"/>
          </a:xfrm>
        </p:grpSpPr>
        <p:sp>
          <p:nvSpPr>
            <p:cNvPr id="29" name="TextBox 28"/>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0" name="Rectangle 29"/>
            <p:cNvSpPr/>
            <p:nvPr/>
          </p:nvSpPr>
          <p:spPr>
            <a:xfrm>
              <a:off x="1156262" y="4615604"/>
              <a:ext cx="1488757" cy="394491"/>
            </a:xfrm>
            <a:prstGeom prst="rect">
              <a:avLst/>
            </a:prstGeom>
            <a:solidFill>
              <a:srgbClr val="A5A5A5"/>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1" name="Group 30"/>
          <p:cNvGrpSpPr/>
          <p:nvPr/>
        </p:nvGrpSpPr>
        <p:grpSpPr>
          <a:xfrm>
            <a:off x="9211032" y="3697092"/>
            <a:ext cx="2743200" cy="1138487"/>
            <a:chOff x="1156262" y="4615604"/>
            <a:chExt cx="2150662" cy="1139366"/>
          </a:xfrm>
        </p:grpSpPr>
        <p:sp>
          <p:nvSpPr>
            <p:cNvPr id="32" name="TextBox 31"/>
            <p:cNvSpPr txBox="1"/>
            <p:nvPr/>
          </p:nvSpPr>
          <p:spPr>
            <a:xfrm>
              <a:off x="1156263" y="5108140"/>
              <a:ext cx="2150661" cy="646830"/>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3" name="Rectangle 32"/>
            <p:cNvSpPr/>
            <p:nvPr/>
          </p:nvSpPr>
          <p:spPr>
            <a:xfrm>
              <a:off x="1156262" y="4615604"/>
              <a:ext cx="1488757" cy="394491"/>
            </a:xfrm>
            <a:prstGeom prst="rect">
              <a:avLst/>
            </a:prstGeom>
            <a:solidFill>
              <a:srgbClr val="FFC000"/>
            </a:solidFill>
            <a:effectLst>
              <a:outerShdw blurRad="50800" dist="38100" dir="13500000" algn="b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4" name="Group 33"/>
          <p:cNvGrpSpPr/>
          <p:nvPr/>
        </p:nvGrpSpPr>
        <p:grpSpPr>
          <a:xfrm>
            <a:off x="209759" y="2172541"/>
            <a:ext cx="2743199" cy="1169580"/>
            <a:chOff x="1156263" y="4584486"/>
            <a:chExt cx="2150661" cy="1170484"/>
          </a:xfrm>
        </p:grpSpPr>
        <p:sp>
          <p:nvSpPr>
            <p:cNvPr id="35" name="TextBox 34"/>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6" name="Rectangle 35"/>
            <p:cNvSpPr/>
            <p:nvPr/>
          </p:nvSpPr>
          <p:spPr>
            <a:xfrm>
              <a:off x="1800091" y="4584486"/>
              <a:ext cx="1488757" cy="394491"/>
            </a:xfrm>
            <a:prstGeom prst="rect">
              <a:avLst/>
            </a:prstGeom>
            <a:solidFill>
              <a:srgbClr val="00B0F0"/>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7" name="Group 36"/>
          <p:cNvGrpSpPr/>
          <p:nvPr/>
        </p:nvGrpSpPr>
        <p:grpSpPr>
          <a:xfrm>
            <a:off x="209759" y="3626182"/>
            <a:ext cx="2743199" cy="1169580"/>
            <a:chOff x="1156263" y="4584486"/>
            <a:chExt cx="2150661" cy="1170484"/>
          </a:xfrm>
        </p:grpSpPr>
        <p:sp>
          <p:nvSpPr>
            <p:cNvPr id="38" name="TextBox 37"/>
            <p:cNvSpPr txBox="1"/>
            <p:nvPr/>
          </p:nvSpPr>
          <p:spPr>
            <a:xfrm>
              <a:off x="1156263" y="5108140"/>
              <a:ext cx="2150661" cy="646830"/>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39" name="Rectangle 38"/>
            <p:cNvSpPr/>
            <p:nvPr/>
          </p:nvSpPr>
          <p:spPr>
            <a:xfrm>
              <a:off x="1800091" y="4584486"/>
              <a:ext cx="1488757" cy="394491"/>
            </a:xfrm>
            <a:prstGeom prst="rect">
              <a:avLst/>
            </a:prstGeom>
            <a:solidFill>
              <a:srgbClr val="ED7D31"/>
            </a:solidFill>
            <a:effectLst>
              <a:outerShdw blurRad="50800" dist="38100" dir="18900000" algn="bl"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cxnSp>
        <p:nvCxnSpPr>
          <p:cNvPr id="44" name="Straight Connector 43"/>
          <p:cNvCxnSpPr/>
          <p:nvPr/>
        </p:nvCxnSpPr>
        <p:spPr>
          <a:xfrm>
            <a:off x="2230597" y="5442936"/>
            <a:ext cx="7315200"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968169" y="548424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566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6"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80">
                                          <p:stCondLst>
                                            <p:cond delay="0"/>
                                          </p:stCondLst>
                                        </p:cTn>
                                        <p:tgtEl>
                                          <p:spTgt spid="2"/>
                                        </p:tgtEl>
                                      </p:cBhvr>
                                    </p:animEffect>
                                    <p:anim calcmode="lin" valueType="num">
                                      <p:cBhvr>
                                        <p:cTn id="1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23" dur="26">
                                          <p:stCondLst>
                                            <p:cond delay="650"/>
                                          </p:stCondLst>
                                        </p:cTn>
                                        <p:tgtEl>
                                          <p:spTgt spid="2"/>
                                        </p:tgtEl>
                                      </p:cBhvr>
                                      <p:to x="100000" y="60000"/>
                                    </p:animScale>
                                    <p:animScale>
                                      <p:cBhvr>
                                        <p:cTn id="24" dur="166" decel="50000">
                                          <p:stCondLst>
                                            <p:cond delay="676"/>
                                          </p:stCondLst>
                                        </p:cTn>
                                        <p:tgtEl>
                                          <p:spTgt spid="2"/>
                                        </p:tgtEl>
                                      </p:cBhvr>
                                      <p:to x="100000" y="100000"/>
                                    </p:animScale>
                                    <p:animScale>
                                      <p:cBhvr>
                                        <p:cTn id="25" dur="26">
                                          <p:stCondLst>
                                            <p:cond delay="1312"/>
                                          </p:stCondLst>
                                        </p:cTn>
                                        <p:tgtEl>
                                          <p:spTgt spid="2"/>
                                        </p:tgtEl>
                                      </p:cBhvr>
                                      <p:to x="100000" y="80000"/>
                                    </p:animScale>
                                    <p:animScale>
                                      <p:cBhvr>
                                        <p:cTn id="26" dur="166" decel="50000">
                                          <p:stCondLst>
                                            <p:cond delay="1338"/>
                                          </p:stCondLst>
                                        </p:cTn>
                                        <p:tgtEl>
                                          <p:spTgt spid="2"/>
                                        </p:tgtEl>
                                      </p:cBhvr>
                                      <p:to x="100000" y="100000"/>
                                    </p:animScale>
                                    <p:animScale>
                                      <p:cBhvr>
                                        <p:cTn id="27" dur="26">
                                          <p:stCondLst>
                                            <p:cond delay="1642"/>
                                          </p:stCondLst>
                                        </p:cTn>
                                        <p:tgtEl>
                                          <p:spTgt spid="2"/>
                                        </p:tgtEl>
                                      </p:cBhvr>
                                      <p:to x="100000" y="90000"/>
                                    </p:animScale>
                                    <p:animScale>
                                      <p:cBhvr>
                                        <p:cTn id="28" dur="166" decel="50000">
                                          <p:stCondLst>
                                            <p:cond delay="1668"/>
                                          </p:stCondLst>
                                        </p:cTn>
                                        <p:tgtEl>
                                          <p:spTgt spid="2"/>
                                        </p:tgtEl>
                                      </p:cBhvr>
                                      <p:to x="100000" y="100000"/>
                                    </p:animScale>
                                    <p:animScale>
                                      <p:cBhvr>
                                        <p:cTn id="29" dur="26">
                                          <p:stCondLst>
                                            <p:cond delay="1808"/>
                                          </p:stCondLst>
                                        </p:cTn>
                                        <p:tgtEl>
                                          <p:spTgt spid="2"/>
                                        </p:tgtEl>
                                      </p:cBhvr>
                                      <p:to x="100000" y="95000"/>
                                    </p:animScale>
                                    <p:animScale>
                                      <p:cBhvr>
                                        <p:cTn id="30" dur="166" decel="50000">
                                          <p:stCondLst>
                                            <p:cond delay="1834"/>
                                          </p:stCondLst>
                                        </p:cTn>
                                        <p:tgtEl>
                                          <p:spTgt spid="2"/>
                                        </p:tgtEl>
                                      </p:cBhvr>
                                      <p:to x="100000" y="100000"/>
                                    </p:animScale>
                                  </p:childTnLst>
                                </p:cTn>
                              </p:par>
                            </p:childTnLst>
                          </p:cTn>
                        </p:par>
                        <p:par>
                          <p:cTn id="31" fill="hold">
                            <p:stCondLst>
                              <p:cond delay="3500"/>
                            </p:stCondLst>
                            <p:childTnLst>
                              <p:par>
                                <p:cTn id="32" presetID="22" presetClass="entr" presetSubtype="2" fill="hold"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right)">
                                      <p:cBhvr>
                                        <p:cTn id="34" dur="500"/>
                                        <p:tgtEl>
                                          <p:spTgt spid="34"/>
                                        </p:tgtEl>
                                      </p:cBhvr>
                                    </p:animEffect>
                                  </p:childTnLst>
                                </p:cTn>
                              </p:par>
                            </p:childTnLst>
                          </p:cTn>
                        </p:par>
                        <p:par>
                          <p:cTn id="35" fill="hold">
                            <p:stCondLst>
                              <p:cond delay="4000"/>
                            </p:stCondLst>
                            <p:childTnLst>
                              <p:par>
                                <p:cTn id="36" presetID="26" presetClass="entr" presetSubtype="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down)">
                                      <p:cBhvr>
                                        <p:cTn id="38" dur="580">
                                          <p:stCondLst>
                                            <p:cond delay="0"/>
                                          </p:stCondLst>
                                        </p:cTn>
                                        <p:tgtEl>
                                          <p:spTgt spid="8"/>
                                        </p:tgtEl>
                                      </p:cBhvr>
                                    </p:animEffect>
                                    <p:anim calcmode="lin" valueType="num">
                                      <p:cBhvr>
                                        <p:cTn id="3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4" dur="26">
                                          <p:stCondLst>
                                            <p:cond delay="650"/>
                                          </p:stCondLst>
                                        </p:cTn>
                                        <p:tgtEl>
                                          <p:spTgt spid="8"/>
                                        </p:tgtEl>
                                      </p:cBhvr>
                                      <p:to x="100000" y="60000"/>
                                    </p:animScale>
                                    <p:animScale>
                                      <p:cBhvr>
                                        <p:cTn id="45" dur="166" decel="50000">
                                          <p:stCondLst>
                                            <p:cond delay="676"/>
                                          </p:stCondLst>
                                        </p:cTn>
                                        <p:tgtEl>
                                          <p:spTgt spid="8"/>
                                        </p:tgtEl>
                                      </p:cBhvr>
                                      <p:to x="100000" y="100000"/>
                                    </p:animScale>
                                    <p:animScale>
                                      <p:cBhvr>
                                        <p:cTn id="46" dur="26">
                                          <p:stCondLst>
                                            <p:cond delay="1312"/>
                                          </p:stCondLst>
                                        </p:cTn>
                                        <p:tgtEl>
                                          <p:spTgt spid="8"/>
                                        </p:tgtEl>
                                      </p:cBhvr>
                                      <p:to x="100000" y="80000"/>
                                    </p:animScale>
                                    <p:animScale>
                                      <p:cBhvr>
                                        <p:cTn id="47" dur="166" decel="50000">
                                          <p:stCondLst>
                                            <p:cond delay="1338"/>
                                          </p:stCondLst>
                                        </p:cTn>
                                        <p:tgtEl>
                                          <p:spTgt spid="8"/>
                                        </p:tgtEl>
                                      </p:cBhvr>
                                      <p:to x="100000" y="100000"/>
                                    </p:animScale>
                                    <p:animScale>
                                      <p:cBhvr>
                                        <p:cTn id="48" dur="26">
                                          <p:stCondLst>
                                            <p:cond delay="1642"/>
                                          </p:stCondLst>
                                        </p:cTn>
                                        <p:tgtEl>
                                          <p:spTgt spid="8"/>
                                        </p:tgtEl>
                                      </p:cBhvr>
                                      <p:to x="100000" y="90000"/>
                                    </p:animScale>
                                    <p:animScale>
                                      <p:cBhvr>
                                        <p:cTn id="49" dur="166" decel="50000">
                                          <p:stCondLst>
                                            <p:cond delay="1668"/>
                                          </p:stCondLst>
                                        </p:cTn>
                                        <p:tgtEl>
                                          <p:spTgt spid="8"/>
                                        </p:tgtEl>
                                      </p:cBhvr>
                                      <p:to x="100000" y="100000"/>
                                    </p:animScale>
                                    <p:animScale>
                                      <p:cBhvr>
                                        <p:cTn id="50" dur="26">
                                          <p:stCondLst>
                                            <p:cond delay="1808"/>
                                          </p:stCondLst>
                                        </p:cTn>
                                        <p:tgtEl>
                                          <p:spTgt spid="8"/>
                                        </p:tgtEl>
                                      </p:cBhvr>
                                      <p:to x="100000" y="95000"/>
                                    </p:animScale>
                                    <p:animScale>
                                      <p:cBhvr>
                                        <p:cTn id="51" dur="166" decel="50000">
                                          <p:stCondLst>
                                            <p:cond delay="1834"/>
                                          </p:stCondLst>
                                        </p:cTn>
                                        <p:tgtEl>
                                          <p:spTgt spid="8"/>
                                        </p:tgtEl>
                                      </p:cBhvr>
                                      <p:to x="100000" y="100000"/>
                                    </p:animScale>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left)">
                                      <p:cBhvr>
                                        <p:cTn id="55" dur="500"/>
                                        <p:tgtEl>
                                          <p:spTgt spid="28"/>
                                        </p:tgtEl>
                                      </p:cBhvr>
                                    </p:animEffect>
                                  </p:childTnLst>
                                </p:cTn>
                              </p:par>
                            </p:childTnLst>
                          </p:cTn>
                        </p:par>
                        <p:par>
                          <p:cTn id="56" fill="hold">
                            <p:stCondLst>
                              <p:cond delay="6500"/>
                            </p:stCondLst>
                            <p:childTnLst>
                              <p:par>
                                <p:cTn id="57" presetID="26" presetClass="entr" presetSubtype="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wipe(down)">
                                      <p:cBhvr>
                                        <p:cTn id="59" dur="580">
                                          <p:stCondLst>
                                            <p:cond delay="0"/>
                                          </p:stCondLst>
                                        </p:cTn>
                                        <p:tgtEl>
                                          <p:spTgt spid="3"/>
                                        </p:tgtEl>
                                      </p:cBhvr>
                                    </p:animEffect>
                                    <p:anim calcmode="lin" valueType="num">
                                      <p:cBhvr>
                                        <p:cTn id="60"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5" dur="26">
                                          <p:stCondLst>
                                            <p:cond delay="650"/>
                                          </p:stCondLst>
                                        </p:cTn>
                                        <p:tgtEl>
                                          <p:spTgt spid="3"/>
                                        </p:tgtEl>
                                      </p:cBhvr>
                                      <p:to x="100000" y="60000"/>
                                    </p:animScale>
                                    <p:animScale>
                                      <p:cBhvr>
                                        <p:cTn id="66" dur="166" decel="50000">
                                          <p:stCondLst>
                                            <p:cond delay="676"/>
                                          </p:stCondLst>
                                        </p:cTn>
                                        <p:tgtEl>
                                          <p:spTgt spid="3"/>
                                        </p:tgtEl>
                                      </p:cBhvr>
                                      <p:to x="100000" y="100000"/>
                                    </p:animScale>
                                    <p:animScale>
                                      <p:cBhvr>
                                        <p:cTn id="67" dur="26">
                                          <p:stCondLst>
                                            <p:cond delay="1312"/>
                                          </p:stCondLst>
                                        </p:cTn>
                                        <p:tgtEl>
                                          <p:spTgt spid="3"/>
                                        </p:tgtEl>
                                      </p:cBhvr>
                                      <p:to x="100000" y="80000"/>
                                    </p:animScale>
                                    <p:animScale>
                                      <p:cBhvr>
                                        <p:cTn id="68" dur="166" decel="50000">
                                          <p:stCondLst>
                                            <p:cond delay="1338"/>
                                          </p:stCondLst>
                                        </p:cTn>
                                        <p:tgtEl>
                                          <p:spTgt spid="3"/>
                                        </p:tgtEl>
                                      </p:cBhvr>
                                      <p:to x="100000" y="100000"/>
                                    </p:animScale>
                                    <p:animScale>
                                      <p:cBhvr>
                                        <p:cTn id="69" dur="26">
                                          <p:stCondLst>
                                            <p:cond delay="1642"/>
                                          </p:stCondLst>
                                        </p:cTn>
                                        <p:tgtEl>
                                          <p:spTgt spid="3"/>
                                        </p:tgtEl>
                                      </p:cBhvr>
                                      <p:to x="100000" y="90000"/>
                                    </p:animScale>
                                    <p:animScale>
                                      <p:cBhvr>
                                        <p:cTn id="70" dur="166" decel="50000">
                                          <p:stCondLst>
                                            <p:cond delay="1668"/>
                                          </p:stCondLst>
                                        </p:cTn>
                                        <p:tgtEl>
                                          <p:spTgt spid="3"/>
                                        </p:tgtEl>
                                      </p:cBhvr>
                                      <p:to x="100000" y="100000"/>
                                    </p:animScale>
                                    <p:animScale>
                                      <p:cBhvr>
                                        <p:cTn id="71" dur="26">
                                          <p:stCondLst>
                                            <p:cond delay="1808"/>
                                          </p:stCondLst>
                                        </p:cTn>
                                        <p:tgtEl>
                                          <p:spTgt spid="3"/>
                                        </p:tgtEl>
                                      </p:cBhvr>
                                      <p:to x="100000" y="95000"/>
                                    </p:animScale>
                                    <p:animScale>
                                      <p:cBhvr>
                                        <p:cTn id="72" dur="166" decel="50000">
                                          <p:stCondLst>
                                            <p:cond delay="1834"/>
                                          </p:stCondLst>
                                        </p:cTn>
                                        <p:tgtEl>
                                          <p:spTgt spid="3"/>
                                        </p:tgtEl>
                                      </p:cBhvr>
                                      <p:to x="100000" y="100000"/>
                                    </p:animScale>
                                  </p:childTnLst>
                                </p:cTn>
                              </p:par>
                            </p:childTnLst>
                          </p:cTn>
                        </p:par>
                        <p:par>
                          <p:cTn id="73" fill="hold">
                            <p:stCondLst>
                              <p:cond delay="8500"/>
                            </p:stCondLst>
                            <p:childTnLst>
                              <p:par>
                                <p:cTn id="74" presetID="22" presetClass="entr" presetSubtype="2"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wipe(right)">
                                      <p:cBhvr>
                                        <p:cTn id="76" dur="500"/>
                                        <p:tgtEl>
                                          <p:spTgt spid="37"/>
                                        </p:tgtEl>
                                      </p:cBhvr>
                                    </p:animEffect>
                                  </p:childTnLst>
                                </p:cTn>
                              </p:par>
                            </p:childTnLst>
                          </p:cTn>
                        </p:par>
                        <p:par>
                          <p:cTn id="77" fill="hold">
                            <p:stCondLst>
                              <p:cond delay="9000"/>
                            </p:stCondLst>
                            <p:childTnLst>
                              <p:par>
                                <p:cTn id="78" presetID="26" presetClass="entr" presetSubtype="0" fill="hold" nodeType="afterEffect">
                                  <p:stCondLst>
                                    <p:cond delay="0"/>
                                  </p:stCondLst>
                                  <p:childTnLst>
                                    <p:set>
                                      <p:cBhvr>
                                        <p:cTn id="79" dur="1" fill="hold">
                                          <p:stCondLst>
                                            <p:cond delay="0"/>
                                          </p:stCondLst>
                                        </p:cTn>
                                        <p:tgtEl>
                                          <p:spTgt spid="46"/>
                                        </p:tgtEl>
                                        <p:attrNameLst>
                                          <p:attrName>style.visibility</p:attrName>
                                        </p:attrNameLst>
                                      </p:cBhvr>
                                      <p:to>
                                        <p:strVal val="visible"/>
                                      </p:to>
                                    </p:set>
                                    <p:animEffect transition="in" filter="wipe(down)">
                                      <p:cBhvr>
                                        <p:cTn id="80" dur="580">
                                          <p:stCondLst>
                                            <p:cond delay="0"/>
                                          </p:stCondLst>
                                        </p:cTn>
                                        <p:tgtEl>
                                          <p:spTgt spid="46"/>
                                        </p:tgtEl>
                                      </p:cBhvr>
                                    </p:animEffect>
                                    <p:anim calcmode="lin" valueType="num">
                                      <p:cBhvr>
                                        <p:cTn id="81"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86" dur="26">
                                          <p:stCondLst>
                                            <p:cond delay="650"/>
                                          </p:stCondLst>
                                        </p:cTn>
                                        <p:tgtEl>
                                          <p:spTgt spid="46"/>
                                        </p:tgtEl>
                                      </p:cBhvr>
                                      <p:to x="100000" y="60000"/>
                                    </p:animScale>
                                    <p:animScale>
                                      <p:cBhvr>
                                        <p:cTn id="87" dur="166" decel="50000">
                                          <p:stCondLst>
                                            <p:cond delay="676"/>
                                          </p:stCondLst>
                                        </p:cTn>
                                        <p:tgtEl>
                                          <p:spTgt spid="46"/>
                                        </p:tgtEl>
                                      </p:cBhvr>
                                      <p:to x="100000" y="100000"/>
                                    </p:animScale>
                                    <p:animScale>
                                      <p:cBhvr>
                                        <p:cTn id="88" dur="26">
                                          <p:stCondLst>
                                            <p:cond delay="1312"/>
                                          </p:stCondLst>
                                        </p:cTn>
                                        <p:tgtEl>
                                          <p:spTgt spid="46"/>
                                        </p:tgtEl>
                                      </p:cBhvr>
                                      <p:to x="100000" y="80000"/>
                                    </p:animScale>
                                    <p:animScale>
                                      <p:cBhvr>
                                        <p:cTn id="89" dur="166" decel="50000">
                                          <p:stCondLst>
                                            <p:cond delay="1338"/>
                                          </p:stCondLst>
                                        </p:cTn>
                                        <p:tgtEl>
                                          <p:spTgt spid="46"/>
                                        </p:tgtEl>
                                      </p:cBhvr>
                                      <p:to x="100000" y="100000"/>
                                    </p:animScale>
                                    <p:animScale>
                                      <p:cBhvr>
                                        <p:cTn id="90" dur="26">
                                          <p:stCondLst>
                                            <p:cond delay="1642"/>
                                          </p:stCondLst>
                                        </p:cTn>
                                        <p:tgtEl>
                                          <p:spTgt spid="46"/>
                                        </p:tgtEl>
                                      </p:cBhvr>
                                      <p:to x="100000" y="90000"/>
                                    </p:animScale>
                                    <p:animScale>
                                      <p:cBhvr>
                                        <p:cTn id="91" dur="166" decel="50000">
                                          <p:stCondLst>
                                            <p:cond delay="1668"/>
                                          </p:stCondLst>
                                        </p:cTn>
                                        <p:tgtEl>
                                          <p:spTgt spid="46"/>
                                        </p:tgtEl>
                                      </p:cBhvr>
                                      <p:to x="100000" y="100000"/>
                                    </p:animScale>
                                    <p:animScale>
                                      <p:cBhvr>
                                        <p:cTn id="92" dur="26">
                                          <p:stCondLst>
                                            <p:cond delay="1808"/>
                                          </p:stCondLst>
                                        </p:cTn>
                                        <p:tgtEl>
                                          <p:spTgt spid="46"/>
                                        </p:tgtEl>
                                      </p:cBhvr>
                                      <p:to x="100000" y="95000"/>
                                    </p:animScale>
                                    <p:animScale>
                                      <p:cBhvr>
                                        <p:cTn id="93" dur="166" decel="50000">
                                          <p:stCondLst>
                                            <p:cond delay="1834"/>
                                          </p:stCondLst>
                                        </p:cTn>
                                        <p:tgtEl>
                                          <p:spTgt spid="46"/>
                                        </p:tgtEl>
                                      </p:cBhvr>
                                      <p:to x="100000" y="100000"/>
                                    </p:animScale>
                                  </p:childTnLst>
                                </p:cTn>
                              </p:par>
                            </p:childTnLst>
                          </p:cTn>
                        </p:par>
                        <p:par>
                          <p:cTn id="94" fill="hold">
                            <p:stCondLst>
                              <p:cond delay="11000"/>
                            </p:stCondLst>
                            <p:childTnLst>
                              <p:par>
                                <p:cTn id="95" presetID="22" presetClass="entr" presetSubtype="8" fill="hold" nodeType="afterEffect">
                                  <p:stCondLst>
                                    <p:cond delay="0"/>
                                  </p:stCondLst>
                                  <p:childTnLst>
                                    <p:set>
                                      <p:cBhvr>
                                        <p:cTn id="96" dur="1" fill="hold">
                                          <p:stCondLst>
                                            <p:cond delay="0"/>
                                          </p:stCondLst>
                                        </p:cTn>
                                        <p:tgtEl>
                                          <p:spTgt spid="31"/>
                                        </p:tgtEl>
                                        <p:attrNameLst>
                                          <p:attrName>style.visibility</p:attrName>
                                        </p:attrNameLst>
                                      </p:cBhvr>
                                      <p:to>
                                        <p:strVal val="visible"/>
                                      </p:to>
                                    </p:set>
                                    <p:animEffect transition="in" filter="wipe(left)">
                                      <p:cBhvr>
                                        <p:cTn id="97" dur="500"/>
                                        <p:tgtEl>
                                          <p:spTgt spid="31"/>
                                        </p:tgtEl>
                                      </p:cBhvr>
                                    </p:animEffect>
                                  </p:childTnLst>
                                </p:cTn>
                              </p:par>
                            </p:childTnLst>
                          </p:cTn>
                        </p:par>
                        <p:par>
                          <p:cTn id="98" fill="hold">
                            <p:stCondLst>
                              <p:cond delay="11500"/>
                            </p:stCondLst>
                            <p:childTnLst>
                              <p:par>
                                <p:cTn id="99" presetID="16" presetClass="entr" presetSubtype="37" fill="hold" nodeType="afterEffect">
                                  <p:stCondLst>
                                    <p:cond delay="0"/>
                                  </p:stCondLst>
                                  <p:childTnLst>
                                    <p:set>
                                      <p:cBhvr>
                                        <p:cTn id="100" dur="1" fill="hold">
                                          <p:stCondLst>
                                            <p:cond delay="0"/>
                                          </p:stCondLst>
                                        </p:cTn>
                                        <p:tgtEl>
                                          <p:spTgt spid="44"/>
                                        </p:tgtEl>
                                        <p:attrNameLst>
                                          <p:attrName>style.visibility</p:attrName>
                                        </p:attrNameLst>
                                      </p:cBhvr>
                                      <p:to>
                                        <p:strVal val="visible"/>
                                      </p:to>
                                    </p:set>
                                    <p:animEffect transition="in" filter="barn(outVertical)">
                                      <p:cBhvr>
                                        <p:cTn id="101" dur="500"/>
                                        <p:tgtEl>
                                          <p:spTgt spid="44"/>
                                        </p:tgtEl>
                                      </p:cBhvr>
                                    </p:animEffect>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wipe(up)">
                                      <p:cBhvr>
                                        <p:cTn id="10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ectangle 22"/>
          <p:cNvSpPr/>
          <p:nvPr/>
        </p:nvSpPr>
        <p:spPr>
          <a:xfrm>
            <a:off x="854681" y="1947086"/>
            <a:ext cx="1920240" cy="192024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872062" y="3957661"/>
            <a:ext cx="1920240" cy="192024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2892542" y="1953082"/>
            <a:ext cx="1920240" cy="192024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2892542" y="3956130"/>
            <a:ext cx="1920240" cy="192024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949423" y="1947086"/>
            <a:ext cx="1920240" cy="192024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947498" y="3955006"/>
            <a:ext cx="1920240" cy="192024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p:cNvGrpSpPr/>
          <p:nvPr/>
        </p:nvGrpSpPr>
        <p:grpSpPr>
          <a:xfrm>
            <a:off x="7474896" y="2084476"/>
            <a:ext cx="3649765" cy="3534868"/>
            <a:chOff x="503759" y="2827276"/>
            <a:chExt cx="3282145" cy="3534868"/>
          </a:xfrm>
        </p:grpSpPr>
        <p:sp>
          <p:nvSpPr>
            <p:cNvPr id="65" name="TextBox 64"/>
            <p:cNvSpPr txBox="1"/>
            <p:nvPr/>
          </p:nvSpPr>
          <p:spPr>
            <a:xfrm>
              <a:off x="503759" y="3315156"/>
              <a:ext cx="3282145" cy="304698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66" name="TextBox 65"/>
            <p:cNvSpPr txBox="1"/>
            <p:nvPr/>
          </p:nvSpPr>
          <p:spPr>
            <a:xfrm>
              <a:off x="503759" y="2827276"/>
              <a:ext cx="1879391" cy="400110"/>
            </a:xfrm>
            <a:prstGeom prst="rect">
              <a:avLst/>
            </a:prstGeom>
            <a:noFill/>
          </p:spPr>
          <p:txBody>
            <a:bodyPr wrap="square" rtlCol="0">
              <a:spAutoFit/>
            </a:bodyPr>
            <a:lstStyle/>
            <a:p>
              <a:r>
                <a:rPr lang="en-US" sz="2000" b="1" dirty="0">
                  <a:solidFill>
                    <a:schemeClr val="bg1">
                      <a:lumMod val="75000"/>
                    </a:schemeClr>
                  </a:solidFill>
                </a:rPr>
                <a:t>Title Goes Here</a:t>
              </a:r>
            </a:p>
          </p:txBody>
        </p:sp>
      </p:grpSp>
      <p:pic>
        <p:nvPicPr>
          <p:cNvPr id="24" name="Picture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485" y="2484586"/>
            <a:ext cx="957155" cy="914479"/>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569" y="4366934"/>
            <a:ext cx="1036410" cy="914479"/>
          </a:xfrm>
          <a:prstGeom prst="rect">
            <a:avLst/>
          </a:prstGeom>
        </p:spPr>
      </p:pic>
      <p:pic>
        <p:nvPicPr>
          <p:cNvPr id="31" name="Picture 3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1457" y="2449966"/>
            <a:ext cx="658425" cy="914479"/>
          </a:xfrm>
          <a:prstGeom prst="rect">
            <a:avLst/>
          </a:prstGeom>
        </p:spPr>
      </p:pic>
      <p:pic>
        <p:nvPicPr>
          <p:cNvPr id="76" name="Picture 7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86403" y="2513340"/>
            <a:ext cx="804742" cy="932769"/>
          </a:xfrm>
          <a:prstGeom prst="rect">
            <a:avLst/>
          </a:prstGeom>
        </p:spPr>
      </p:pic>
      <p:pic>
        <p:nvPicPr>
          <p:cNvPr id="77" name="Picture 7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42485" y="4430669"/>
            <a:ext cx="853514" cy="908383"/>
          </a:xfrm>
          <a:prstGeom prst="rect">
            <a:avLst/>
          </a:prstGeom>
        </p:spPr>
      </p:pic>
      <p:pic>
        <p:nvPicPr>
          <p:cNvPr id="78" name="Picture 7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2374" y="4454838"/>
            <a:ext cx="920576" cy="920576"/>
          </a:xfrm>
          <a:prstGeom prst="rect">
            <a:avLst/>
          </a:prstGeom>
        </p:spPr>
      </p:pic>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35329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500" fill="hold"/>
                                        <p:tgtEl>
                                          <p:spTgt spid="68"/>
                                        </p:tgtEl>
                                        <p:attrNameLst>
                                          <p:attrName>ppt_x</p:attrName>
                                        </p:attrNameLst>
                                      </p:cBhvr>
                                      <p:tavLst>
                                        <p:tav tm="0">
                                          <p:val>
                                            <p:strVal val="#ppt_x"/>
                                          </p:val>
                                        </p:tav>
                                        <p:tav tm="100000">
                                          <p:val>
                                            <p:strVal val="#ppt_x"/>
                                          </p:val>
                                        </p:tav>
                                      </p:tavLst>
                                    </p:anim>
                                    <p:anim calcmode="lin" valueType="num">
                                      <p:cBhvr additive="base">
                                        <p:cTn id="23" dur="500" fill="hold"/>
                                        <p:tgtEl>
                                          <p:spTgt spid="68"/>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ppt_x"/>
                                          </p:val>
                                        </p:tav>
                                        <p:tav tm="100000">
                                          <p:val>
                                            <p:strVal val="#ppt_x"/>
                                          </p:val>
                                        </p:tav>
                                      </p:tavLst>
                                    </p:anim>
                                    <p:anim calcmode="lin" valueType="num">
                                      <p:cBhvr additive="base">
                                        <p:cTn id="34" dur="500" fill="hold"/>
                                        <p:tgtEl>
                                          <p:spTgt spid="71"/>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67"/>
                                        </p:tgtEl>
                                        <p:attrNameLst>
                                          <p:attrName>style.visibility</p:attrName>
                                        </p:attrNameLst>
                                      </p:cBhvr>
                                      <p:to>
                                        <p:strVal val="visible"/>
                                      </p:to>
                                    </p:set>
                                    <p:anim calcmode="lin" valueType="num">
                                      <p:cBhvr additive="base">
                                        <p:cTn id="44" dur="500" fill="hold"/>
                                        <p:tgtEl>
                                          <p:spTgt spid="67"/>
                                        </p:tgtEl>
                                        <p:attrNameLst>
                                          <p:attrName>ppt_x</p:attrName>
                                        </p:attrNameLst>
                                      </p:cBhvr>
                                      <p:tavLst>
                                        <p:tav tm="0">
                                          <p:val>
                                            <p:strVal val="#ppt_x"/>
                                          </p:val>
                                        </p:tav>
                                        <p:tav tm="100000">
                                          <p:val>
                                            <p:strVal val="#ppt_x"/>
                                          </p:val>
                                        </p:tav>
                                      </p:tavLst>
                                    </p:anim>
                                    <p:anim calcmode="lin" valueType="num">
                                      <p:cBhvr additive="base">
                                        <p:cTn id="45" dur="500" fill="hold"/>
                                        <p:tgtEl>
                                          <p:spTgt spid="6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 calcmode="lin" valueType="num">
                                      <p:cBhvr additive="base">
                                        <p:cTn id="55" dur="500" fill="hold"/>
                                        <p:tgtEl>
                                          <p:spTgt spid="70"/>
                                        </p:tgtEl>
                                        <p:attrNameLst>
                                          <p:attrName>ppt_x</p:attrName>
                                        </p:attrNameLst>
                                      </p:cBhvr>
                                      <p:tavLst>
                                        <p:tav tm="0">
                                          <p:val>
                                            <p:strVal val="#ppt_x"/>
                                          </p:val>
                                        </p:tav>
                                        <p:tav tm="100000">
                                          <p:val>
                                            <p:strVal val="#ppt_x"/>
                                          </p:val>
                                        </p:tav>
                                      </p:tavLst>
                                    </p:anim>
                                    <p:anim calcmode="lin" valueType="num">
                                      <p:cBhvr additive="base">
                                        <p:cTn id="56" dur="500" fill="hold"/>
                                        <p:tgtEl>
                                          <p:spTgt spid="7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78"/>
                                        </p:tgtEl>
                                        <p:attrNameLst>
                                          <p:attrName>style.visibility</p:attrName>
                                        </p:attrNameLst>
                                      </p:cBhvr>
                                      <p:to>
                                        <p:strVal val="visible"/>
                                      </p:to>
                                    </p:set>
                                    <p:anim calcmode="lin" valueType="num">
                                      <p:cBhvr>
                                        <p:cTn id="60" dur="500" fill="hold"/>
                                        <p:tgtEl>
                                          <p:spTgt spid="78"/>
                                        </p:tgtEl>
                                        <p:attrNameLst>
                                          <p:attrName>ppt_w</p:attrName>
                                        </p:attrNameLst>
                                      </p:cBhvr>
                                      <p:tavLst>
                                        <p:tav tm="0">
                                          <p:val>
                                            <p:fltVal val="0"/>
                                          </p:val>
                                        </p:tav>
                                        <p:tav tm="100000">
                                          <p:val>
                                            <p:strVal val="#ppt_w"/>
                                          </p:val>
                                        </p:tav>
                                      </p:tavLst>
                                    </p:anim>
                                    <p:anim calcmode="lin" valueType="num">
                                      <p:cBhvr>
                                        <p:cTn id="61" dur="500" fill="hold"/>
                                        <p:tgtEl>
                                          <p:spTgt spid="78"/>
                                        </p:tgtEl>
                                        <p:attrNameLst>
                                          <p:attrName>ppt_h</p:attrName>
                                        </p:attrNameLst>
                                      </p:cBhvr>
                                      <p:tavLst>
                                        <p:tav tm="0">
                                          <p:val>
                                            <p:fltVal val="0"/>
                                          </p:val>
                                        </p:tav>
                                        <p:tav tm="100000">
                                          <p:val>
                                            <p:strVal val="#ppt_h"/>
                                          </p:val>
                                        </p:tav>
                                      </p:tavLst>
                                    </p:anim>
                                    <p:animEffect transition="in" filter="fade">
                                      <p:cBhvr>
                                        <p:cTn id="62" dur="500"/>
                                        <p:tgtEl>
                                          <p:spTgt spid="78"/>
                                        </p:tgtEl>
                                      </p:cBhvr>
                                    </p:animEffect>
                                  </p:childTnLst>
                                </p:cTn>
                              </p:par>
                            </p:childTnLst>
                          </p:cTn>
                        </p:par>
                        <p:par>
                          <p:cTn id="63" fill="hold">
                            <p:stCondLst>
                              <p:cond delay="6000"/>
                            </p:stCondLst>
                            <p:childTnLst>
                              <p:par>
                                <p:cTn id="64" presetID="2" presetClass="entr" presetSubtype="4" fill="hold" grpId="0" nodeType="afterEffect">
                                  <p:stCondLst>
                                    <p:cond delay="0"/>
                                  </p:stCondLst>
                                  <p:childTnLst>
                                    <p:set>
                                      <p:cBhvr>
                                        <p:cTn id="65" dur="1" fill="hold">
                                          <p:stCondLst>
                                            <p:cond delay="0"/>
                                          </p:stCondLst>
                                        </p:cTn>
                                        <p:tgtEl>
                                          <p:spTgt spid="72"/>
                                        </p:tgtEl>
                                        <p:attrNameLst>
                                          <p:attrName>style.visibility</p:attrName>
                                        </p:attrNameLst>
                                      </p:cBhvr>
                                      <p:to>
                                        <p:strVal val="visible"/>
                                      </p:to>
                                    </p:set>
                                    <p:anim calcmode="lin" valueType="num">
                                      <p:cBhvr additive="base">
                                        <p:cTn id="66" dur="500" fill="hold"/>
                                        <p:tgtEl>
                                          <p:spTgt spid="72"/>
                                        </p:tgtEl>
                                        <p:attrNameLst>
                                          <p:attrName>ppt_x</p:attrName>
                                        </p:attrNameLst>
                                      </p:cBhvr>
                                      <p:tavLst>
                                        <p:tav tm="0">
                                          <p:val>
                                            <p:strVal val="#ppt_x"/>
                                          </p:val>
                                        </p:tav>
                                        <p:tav tm="100000">
                                          <p:val>
                                            <p:strVal val="#ppt_x"/>
                                          </p:val>
                                        </p:tav>
                                      </p:tavLst>
                                    </p:anim>
                                    <p:anim calcmode="lin" valueType="num">
                                      <p:cBhvr additive="base">
                                        <p:cTn id="67" dur="500" fill="hold"/>
                                        <p:tgtEl>
                                          <p:spTgt spid="72"/>
                                        </p:tgtEl>
                                        <p:attrNameLst>
                                          <p:attrName>ppt_y</p:attrName>
                                        </p:attrNameLst>
                                      </p:cBhvr>
                                      <p:tavLst>
                                        <p:tav tm="0">
                                          <p:val>
                                            <p:strVal val="1+#ppt_h/2"/>
                                          </p:val>
                                        </p:tav>
                                        <p:tav tm="100000">
                                          <p:val>
                                            <p:strVal val="#ppt_y"/>
                                          </p:val>
                                        </p:tav>
                                      </p:tavLst>
                                    </p:anim>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77"/>
                                        </p:tgtEl>
                                        <p:attrNameLst>
                                          <p:attrName>style.visibility</p:attrName>
                                        </p:attrNameLst>
                                      </p:cBhvr>
                                      <p:to>
                                        <p:strVal val="visible"/>
                                      </p:to>
                                    </p:set>
                                    <p:anim calcmode="lin" valueType="num">
                                      <p:cBhvr>
                                        <p:cTn id="71" dur="500" fill="hold"/>
                                        <p:tgtEl>
                                          <p:spTgt spid="77"/>
                                        </p:tgtEl>
                                        <p:attrNameLst>
                                          <p:attrName>ppt_w</p:attrName>
                                        </p:attrNameLst>
                                      </p:cBhvr>
                                      <p:tavLst>
                                        <p:tav tm="0">
                                          <p:val>
                                            <p:fltVal val="0"/>
                                          </p:val>
                                        </p:tav>
                                        <p:tav tm="100000">
                                          <p:val>
                                            <p:strVal val="#ppt_w"/>
                                          </p:val>
                                        </p:tav>
                                      </p:tavLst>
                                    </p:anim>
                                    <p:anim calcmode="lin" valueType="num">
                                      <p:cBhvr>
                                        <p:cTn id="72" dur="500" fill="hold"/>
                                        <p:tgtEl>
                                          <p:spTgt spid="77"/>
                                        </p:tgtEl>
                                        <p:attrNameLst>
                                          <p:attrName>ppt_h</p:attrName>
                                        </p:attrNameLst>
                                      </p:cBhvr>
                                      <p:tavLst>
                                        <p:tav tm="0">
                                          <p:val>
                                            <p:fltVal val="0"/>
                                          </p:val>
                                        </p:tav>
                                        <p:tav tm="100000">
                                          <p:val>
                                            <p:strVal val="#ppt_h"/>
                                          </p:val>
                                        </p:tav>
                                      </p:tavLst>
                                    </p:anim>
                                    <p:animEffect transition="in" filter="fade">
                                      <p:cBhvr>
                                        <p:cTn id="73" dur="500"/>
                                        <p:tgtEl>
                                          <p:spTgt spid="77"/>
                                        </p:tgtEl>
                                      </p:cBhvr>
                                    </p:animEffect>
                                  </p:childTnLst>
                                </p:cTn>
                              </p:par>
                            </p:childTnLst>
                          </p:cTn>
                        </p:par>
                        <p:par>
                          <p:cTn id="74" fill="hold">
                            <p:stCondLst>
                              <p:cond delay="7000"/>
                            </p:stCondLst>
                            <p:childTnLst>
                              <p:par>
                                <p:cTn id="75" presetID="22" presetClass="entr" presetSubtype="1" fill="hold"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wipe(up)">
                                      <p:cBhvr>
                                        <p:cTn id="77"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23" grpId="0" animBg="1"/>
      <p:bldP spid="67" grpId="0" animBg="1"/>
      <p:bldP spid="68" grpId="0" animBg="1"/>
      <p:bldP spid="70" grpId="0" animBg="1"/>
      <p:bldP spid="71" grpId="0" animBg="1"/>
      <p:bldP spid="7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196145"/>
            <a:ext cx="12192000" cy="54540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45" name="Freeform 5"/>
          <p:cNvSpPr>
            <a:spLocks/>
          </p:cNvSpPr>
          <p:nvPr/>
        </p:nvSpPr>
        <p:spPr bwMode="auto">
          <a:xfrm>
            <a:off x="5354402" y="2100809"/>
            <a:ext cx="732367" cy="3970867"/>
          </a:xfrm>
          <a:custGeom>
            <a:avLst/>
            <a:gdLst/>
            <a:ahLst/>
            <a:cxnLst>
              <a:cxn ang="0">
                <a:pos x="162" y="0"/>
              </a:cxn>
              <a:cxn ang="0">
                <a:pos x="0" y="0"/>
              </a:cxn>
              <a:cxn ang="0">
                <a:pos x="0" y="439"/>
              </a:cxn>
              <a:cxn ang="0">
                <a:pos x="13" y="474"/>
              </a:cxn>
              <a:cxn ang="0">
                <a:pos x="14" y="475"/>
              </a:cxn>
              <a:cxn ang="0">
                <a:pos x="14" y="475"/>
              </a:cxn>
              <a:cxn ang="0">
                <a:pos x="130" y="597"/>
              </a:cxn>
              <a:cxn ang="0">
                <a:pos x="142" y="630"/>
              </a:cxn>
              <a:cxn ang="0">
                <a:pos x="142" y="634"/>
              </a:cxn>
              <a:cxn ang="0">
                <a:pos x="142" y="962"/>
              </a:cxn>
              <a:cxn ang="0">
                <a:pos x="177" y="962"/>
              </a:cxn>
              <a:cxn ang="0">
                <a:pos x="177" y="583"/>
              </a:cxn>
              <a:cxn ang="0">
                <a:pos x="161" y="463"/>
              </a:cxn>
              <a:cxn ang="0">
                <a:pos x="162" y="0"/>
              </a:cxn>
            </a:cxnLst>
            <a:rect l="0" t="0" r="r" b="b"/>
            <a:pathLst>
              <a:path w="177" h="962">
                <a:moveTo>
                  <a:pt x="162" y="0"/>
                </a:moveTo>
                <a:cubicBezTo>
                  <a:pt x="0" y="0"/>
                  <a:pt x="0" y="0"/>
                  <a:pt x="0" y="0"/>
                </a:cubicBezTo>
                <a:cubicBezTo>
                  <a:pt x="0" y="439"/>
                  <a:pt x="0" y="439"/>
                  <a:pt x="0" y="439"/>
                </a:cubicBezTo>
                <a:cubicBezTo>
                  <a:pt x="0" y="455"/>
                  <a:pt x="6" y="467"/>
                  <a:pt x="13" y="474"/>
                </a:cubicBezTo>
                <a:cubicBezTo>
                  <a:pt x="13" y="474"/>
                  <a:pt x="14" y="475"/>
                  <a:pt x="14" y="475"/>
                </a:cubicBezTo>
                <a:cubicBezTo>
                  <a:pt x="14" y="475"/>
                  <a:pt x="14" y="475"/>
                  <a:pt x="14" y="475"/>
                </a:cubicBezTo>
                <a:cubicBezTo>
                  <a:pt x="14" y="475"/>
                  <a:pt x="105" y="568"/>
                  <a:pt x="130" y="597"/>
                </a:cubicBezTo>
                <a:cubicBezTo>
                  <a:pt x="135" y="602"/>
                  <a:pt x="142" y="610"/>
                  <a:pt x="142" y="630"/>
                </a:cubicBezTo>
                <a:cubicBezTo>
                  <a:pt x="142" y="631"/>
                  <a:pt x="142" y="633"/>
                  <a:pt x="142" y="634"/>
                </a:cubicBezTo>
                <a:cubicBezTo>
                  <a:pt x="142" y="962"/>
                  <a:pt x="142" y="962"/>
                  <a:pt x="142" y="962"/>
                </a:cubicBezTo>
                <a:cubicBezTo>
                  <a:pt x="177" y="962"/>
                  <a:pt x="177" y="962"/>
                  <a:pt x="177" y="962"/>
                </a:cubicBezTo>
                <a:cubicBezTo>
                  <a:pt x="177" y="583"/>
                  <a:pt x="177" y="583"/>
                  <a:pt x="177" y="583"/>
                </a:cubicBezTo>
                <a:cubicBezTo>
                  <a:pt x="177" y="583"/>
                  <a:pt x="161" y="473"/>
                  <a:pt x="161" y="463"/>
                </a:cubicBezTo>
                <a:lnTo>
                  <a:pt x="162" y="0"/>
                </a:lnTo>
                <a:close/>
              </a:path>
            </a:pathLst>
          </a:custGeom>
          <a:gradFill>
            <a:gsLst>
              <a:gs pos="0">
                <a:schemeClr val="accent2"/>
              </a:gs>
              <a:gs pos="50000">
                <a:schemeClr val="accent2">
                  <a:lumMod val="50000"/>
                </a:schemeClr>
              </a:gs>
              <a:gs pos="69000">
                <a:schemeClr val="accent2"/>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6" name="Freeform 6"/>
          <p:cNvSpPr>
            <a:spLocks/>
          </p:cNvSpPr>
          <p:nvPr/>
        </p:nvSpPr>
        <p:spPr bwMode="auto">
          <a:xfrm>
            <a:off x="6084652" y="2714643"/>
            <a:ext cx="696384" cy="3357033"/>
          </a:xfrm>
          <a:custGeom>
            <a:avLst/>
            <a:gdLst/>
            <a:ahLst/>
            <a:cxnLst>
              <a:cxn ang="0">
                <a:pos x="8" y="0"/>
              </a:cxn>
              <a:cxn ang="0">
                <a:pos x="8" y="0"/>
              </a:cxn>
              <a:cxn ang="0">
                <a:pos x="8" y="314"/>
              </a:cxn>
              <a:cxn ang="0">
                <a:pos x="0" y="434"/>
              </a:cxn>
              <a:cxn ang="0">
                <a:pos x="0" y="813"/>
              </a:cxn>
              <a:cxn ang="0">
                <a:pos x="35" y="813"/>
              </a:cxn>
              <a:cxn ang="0">
                <a:pos x="35" y="485"/>
              </a:cxn>
              <a:cxn ang="0">
                <a:pos x="35" y="481"/>
              </a:cxn>
              <a:cxn ang="0">
                <a:pos x="47" y="448"/>
              </a:cxn>
              <a:cxn ang="0">
                <a:pos x="155" y="326"/>
              </a:cxn>
              <a:cxn ang="0">
                <a:pos x="155" y="326"/>
              </a:cxn>
              <a:cxn ang="0">
                <a:pos x="156" y="325"/>
              </a:cxn>
              <a:cxn ang="0">
                <a:pos x="169" y="290"/>
              </a:cxn>
              <a:cxn ang="0">
                <a:pos x="169" y="0"/>
              </a:cxn>
              <a:cxn ang="0">
                <a:pos x="169" y="0"/>
              </a:cxn>
              <a:cxn ang="0">
                <a:pos x="8" y="0"/>
              </a:cxn>
            </a:cxnLst>
            <a:rect l="0" t="0" r="r" b="b"/>
            <a:pathLst>
              <a:path w="169" h="813">
                <a:moveTo>
                  <a:pt x="8" y="0"/>
                </a:moveTo>
                <a:cubicBezTo>
                  <a:pt x="8" y="0"/>
                  <a:pt x="8" y="0"/>
                  <a:pt x="8" y="0"/>
                </a:cubicBezTo>
                <a:cubicBezTo>
                  <a:pt x="8" y="314"/>
                  <a:pt x="8" y="314"/>
                  <a:pt x="8" y="314"/>
                </a:cubicBezTo>
                <a:cubicBezTo>
                  <a:pt x="8" y="324"/>
                  <a:pt x="0" y="434"/>
                  <a:pt x="0" y="434"/>
                </a:cubicBezTo>
                <a:cubicBezTo>
                  <a:pt x="0" y="813"/>
                  <a:pt x="0" y="813"/>
                  <a:pt x="0" y="813"/>
                </a:cubicBezTo>
                <a:cubicBezTo>
                  <a:pt x="35" y="813"/>
                  <a:pt x="35" y="813"/>
                  <a:pt x="35" y="813"/>
                </a:cubicBezTo>
                <a:cubicBezTo>
                  <a:pt x="35" y="485"/>
                  <a:pt x="35" y="485"/>
                  <a:pt x="35" y="485"/>
                </a:cubicBezTo>
                <a:cubicBezTo>
                  <a:pt x="35" y="484"/>
                  <a:pt x="35" y="482"/>
                  <a:pt x="35" y="481"/>
                </a:cubicBezTo>
                <a:cubicBezTo>
                  <a:pt x="35" y="461"/>
                  <a:pt x="42" y="453"/>
                  <a:pt x="47" y="448"/>
                </a:cubicBezTo>
                <a:cubicBezTo>
                  <a:pt x="72" y="419"/>
                  <a:pt x="155" y="326"/>
                  <a:pt x="155" y="326"/>
                </a:cubicBezTo>
                <a:cubicBezTo>
                  <a:pt x="155" y="326"/>
                  <a:pt x="155" y="326"/>
                  <a:pt x="155" y="326"/>
                </a:cubicBezTo>
                <a:cubicBezTo>
                  <a:pt x="155" y="326"/>
                  <a:pt x="156" y="325"/>
                  <a:pt x="156" y="325"/>
                </a:cubicBezTo>
                <a:cubicBezTo>
                  <a:pt x="163" y="318"/>
                  <a:pt x="169" y="306"/>
                  <a:pt x="169" y="290"/>
                </a:cubicBezTo>
                <a:cubicBezTo>
                  <a:pt x="169" y="273"/>
                  <a:pt x="169" y="0"/>
                  <a:pt x="169" y="0"/>
                </a:cubicBezTo>
                <a:cubicBezTo>
                  <a:pt x="169" y="0"/>
                  <a:pt x="169" y="0"/>
                  <a:pt x="169" y="0"/>
                </a:cubicBezTo>
                <a:lnTo>
                  <a:pt x="8" y="0"/>
                </a:lnTo>
                <a:close/>
              </a:path>
            </a:pathLst>
          </a:custGeom>
          <a:gradFill>
            <a:gsLst>
              <a:gs pos="0">
                <a:schemeClr val="accent3"/>
              </a:gs>
              <a:gs pos="50000">
                <a:schemeClr val="accent3">
                  <a:lumMod val="50000"/>
                </a:schemeClr>
              </a:gs>
              <a:gs pos="69000">
                <a:schemeClr val="accent3"/>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47" name="Freeform 7"/>
          <p:cNvSpPr>
            <a:spLocks/>
          </p:cNvSpPr>
          <p:nvPr/>
        </p:nvSpPr>
        <p:spPr bwMode="auto">
          <a:xfrm>
            <a:off x="4571235" y="3112576"/>
            <a:ext cx="1373717" cy="2959100"/>
          </a:xfrm>
          <a:custGeom>
            <a:avLst/>
            <a:gdLst/>
            <a:ahLst/>
            <a:cxnLst>
              <a:cxn ang="0">
                <a:pos x="332" y="385"/>
              </a:cxn>
              <a:cxn ang="0">
                <a:pos x="319" y="352"/>
              </a:cxn>
              <a:cxn ang="0">
                <a:pos x="178" y="232"/>
              </a:cxn>
              <a:cxn ang="0">
                <a:pos x="163" y="194"/>
              </a:cxn>
              <a:cxn ang="0">
                <a:pos x="163" y="0"/>
              </a:cxn>
              <a:cxn ang="0">
                <a:pos x="2" y="0"/>
              </a:cxn>
              <a:cxn ang="0">
                <a:pos x="2" y="179"/>
              </a:cxn>
              <a:cxn ang="0">
                <a:pos x="59" y="248"/>
              </a:cxn>
              <a:cxn ang="0">
                <a:pos x="286" y="364"/>
              </a:cxn>
              <a:cxn ang="0">
                <a:pos x="300" y="392"/>
              </a:cxn>
              <a:cxn ang="0">
                <a:pos x="300" y="694"/>
              </a:cxn>
              <a:cxn ang="0">
                <a:pos x="328" y="717"/>
              </a:cxn>
              <a:cxn ang="0">
                <a:pos x="332" y="717"/>
              </a:cxn>
              <a:cxn ang="0">
                <a:pos x="332" y="385"/>
              </a:cxn>
            </a:cxnLst>
            <a:rect l="0" t="0" r="r" b="b"/>
            <a:pathLst>
              <a:path w="333" h="717">
                <a:moveTo>
                  <a:pt x="332" y="385"/>
                </a:moveTo>
                <a:cubicBezTo>
                  <a:pt x="332" y="367"/>
                  <a:pt x="324" y="358"/>
                  <a:pt x="319" y="352"/>
                </a:cubicBezTo>
                <a:cubicBezTo>
                  <a:pt x="290" y="323"/>
                  <a:pt x="178" y="232"/>
                  <a:pt x="178" y="232"/>
                </a:cubicBezTo>
                <a:cubicBezTo>
                  <a:pt x="172" y="224"/>
                  <a:pt x="163" y="212"/>
                  <a:pt x="163" y="194"/>
                </a:cubicBezTo>
                <a:cubicBezTo>
                  <a:pt x="163" y="0"/>
                  <a:pt x="163" y="0"/>
                  <a:pt x="163" y="0"/>
                </a:cubicBezTo>
                <a:cubicBezTo>
                  <a:pt x="2" y="0"/>
                  <a:pt x="2" y="0"/>
                  <a:pt x="2" y="0"/>
                </a:cubicBezTo>
                <a:cubicBezTo>
                  <a:pt x="2" y="179"/>
                  <a:pt x="2" y="179"/>
                  <a:pt x="2" y="179"/>
                </a:cubicBezTo>
                <a:cubicBezTo>
                  <a:pt x="0" y="213"/>
                  <a:pt x="32" y="234"/>
                  <a:pt x="59" y="248"/>
                </a:cubicBezTo>
                <a:cubicBezTo>
                  <a:pt x="91" y="263"/>
                  <a:pt x="244" y="340"/>
                  <a:pt x="286" y="364"/>
                </a:cubicBezTo>
                <a:cubicBezTo>
                  <a:pt x="299" y="372"/>
                  <a:pt x="300" y="386"/>
                  <a:pt x="300" y="392"/>
                </a:cubicBezTo>
                <a:cubicBezTo>
                  <a:pt x="300" y="694"/>
                  <a:pt x="300" y="694"/>
                  <a:pt x="300" y="694"/>
                </a:cubicBezTo>
                <a:cubicBezTo>
                  <a:pt x="328" y="717"/>
                  <a:pt x="328" y="717"/>
                  <a:pt x="328" y="717"/>
                </a:cubicBezTo>
                <a:cubicBezTo>
                  <a:pt x="332" y="717"/>
                  <a:pt x="332" y="717"/>
                  <a:pt x="332" y="717"/>
                </a:cubicBezTo>
                <a:cubicBezTo>
                  <a:pt x="332" y="692"/>
                  <a:pt x="333" y="386"/>
                  <a:pt x="332" y="385"/>
                </a:cubicBezTo>
              </a:path>
            </a:pathLst>
          </a:custGeom>
          <a:gradFill>
            <a:gsLst>
              <a:gs pos="0">
                <a:schemeClr val="accent1"/>
              </a:gs>
              <a:gs pos="50000">
                <a:schemeClr val="accent1">
                  <a:lumMod val="50000"/>
                </a:schemeClr>
              </a:gs>
              <a:gs pos="69000">
                <a:schemeClr val="accent1"/>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17"/>
          <p:cNvGrpSpPr/>
          <p:nvPr/>
        </p:nvGrpSpPr>
        <p:grpSpPr>
          <a:xfrm>
            <a:off x="5206235" y="1279542"/>
            <a:ext cx="975784" cy="973667"/>
            <a:chOff x="5206235" y="1386417"/>
            <a:chExt cx="975784" cy="973667"/>
          </a:xfrm>
        </p:grpSpPr>
        <p:grpSp>
          <p:nvGrpSpPr>
            <p:cNvPr id="14" name="Group 13"/>
            <p:cNvGrpSpPr/>
            <p:nvPr/>
          </p:nvGrpSpPr>
          <p:grpSpPr>
            <a:xfrm>
              <a:off x="5373376" y="1552050"/>
              <a:ext cx="640080" cy="640080"/>
              <a:chOff x="5349930" y="1552050"/>
              <a:chExt cx="640080" cy="640080"/>
            </a:xfrm>
          </p:grpSpPr>
          <p:sp>
            <p:nvSpPr>
              <p:cNvPr id="80" name="Freeform 79"/>
              <p:cNvSpPr>
                <a:spLocks noChangeAspect="1"/>
              </p:cNvSpPr>
              <p:nvPr/>
            </p:nvSpPr>
            <p:spPr>
              <a:xfrm>
                <a:off x="5349930" y="1552050"/>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1247" y="1665639"/>
                <a:ext cx="347472" cy="402336"/>
              </a:xfrm>
              <a:prstGeom prst="rect">
                <a:avLst/>
              </a:prstGeom>
            </p:spPr>
          </p:pic>
        </p:grpSp>
        <p:sp>
          <p:nvSpPr>
            <p:cNvPr id="10248" name="Freeform 8"/>
            <p:cNvSpPr>
              <a:spLocks noEditPoints="1"/>
            </p:cNvSpPr>
            <p:nvPr/>
          </p:nvSpPr>
          <p:spPr bwMode="auto">
            <a:xfrm>
              <a:off x="5206235" y="1386417"/>
              <a:ext cx="975784" cy="973667"/>
            </a:xfrm>
            <a:custGeom>
              <a:avLst/>
              <a:gdLst/>
              <a:ahLst/>
              <a:cxnLst>
                <a:cxn ang="0">
                  <a:pos x="118" y="0"/>
                </a:cxn>
                <a:cxn ang="0">
                  <a:pos x="0" y="118"/>
                </a:cxn>
                <a:cxn ang="0">
                  <a:pos x="118" y="236"/>
                </a:cxn>
                <a:cxn ang="0">
                  <a:pos x="236" y="118"/>
                </a:cxn>
                <a:cxn ang="0">
                  <a:pos x="118" y="0"/>
                </a:cxn>
                <a:cxn ang="0">
                  <a:pos x="118" y="190"/>
                </a:cxn>
                <a:cxn ang="0">
                  <a:pos x="46" y="118"/>
                </a:cxn>
                <a:cxn ang="0">
                  <a:pos x="118" y="46"/>
                </a:cxn>
                <a:cxn ang="0">
                  <a:pos x="190" y="118"/>
                </a:cxn>
                <a:cxn ang="0">
                  <a:pos x="118" y="190"/>
                </a:cxn>
              </a:cxnLst>
              <a:rect l="0" t="0" r="r" b="b"/>
              <a:pathLst>
                <a:path w="236" h="236">
                  <a:moveTo>
                    <a:pt x="118" y="0"/>
                  </a:moveTo>
                  <a:cubicBezTo>
                    <a:pt x="52" y="0"/>
                    <a:pt x="0" y="53"/>
                    <a:pt x="0" y="118"/>
                  </a:cubicBezTo>
                  <a:cubicBezTo>
                    <a:pt x="0" y="184"/>
                    <a:pt x="52" y="236"/>
                    <a:pt x="118" y="236"/>
                  </a:cubicBezTo>
                  <a:cubicBezTo>
                    <a:pt x="183" y="236"/>
                    <a:pt x="236" y="184"/>
                    <a:pt x="236" y="118"/>
                  </a:cubicBezTo>
                  <a:cubicBezTo>
                    <a:pt x="236" y="53"/>
                    <a:pt x="183" y="0"/>
                    <a:pt x="118" y="0"/>
                  </a:cubicBezTo>
                  <a:close/>
                  <a:moveTo>
                    <a:pt x="118" y="190"/>
                  </a:moveTo>
                  <a:cubicBezTo>
                    <a:pt x="78" y="190"/>
                    <a:pt x="46" y="158"/>
                    <a:pt x="46" y="118"/>
                  </a:cubicBezTo>
                  <a:cubicBezTo>
                    <a:pt x="46" y="79"/>
                    <a:pt x="78" y="46"/>
                    <a:pt x="118" y="46"/>
                  </a:cubicBezTo>
                  <a:cubicBezTo>
                    <a:pt x="157" y="46"/>
                    <a:pt x="190" y="79"/>
                    <a:pt x="190" y="118"/>
                  </a:cubicBezTo>
                  <a:cubicBezTo>
                    <a:pt x="190" y="158"/>
                    <a:pt x="157" y="190"/>
                    <a:pt x="118" y="190"/>
                  </a:cubicBezTo>
                  <a:close/>
                </a:path>
              </a:pathLst>
            </a:custGeom>
            <a:solidFill>
              <a:srgbClr val="ED7D3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4463284" y="2371743"/>
            <a:ext cx="908051" cy="910167"/>
            <a:chOff x="4463284" y="2478618"/>
            <a:chExt cx="908051" cy="910167"/>
          </a:xfrm>
        </p:grpSpPr>
        <p:grpSp>
          <p:nvGrpSpPr>
            <p:cNvPr id="13" name="Group 12"/>
            <p:cNvGrpSpPr/>
            <p:nvPr/>
          </p:nvGrpSpPr>
          <p:grpSpPr>
            <a:xfrm>
              <a:off x="4595564" y="2612785"/>
              <a:ext cx="640080" cy="640080"/>
              <a:chOff x="4607287" y="2624508"/>
              <a:chExt cx="640080" cy="640080"/>
            </a:xfrm>
          </p:grpSpPr>
          <p:sp>
            <p:nvSpPr>
              <p:cNvPr id="79" name="Freeform 78"/>
              <p:cNvSpPr>
                <a:spLocks noChangeAspect="1"/>
              </p:cNvSpPr>
              <p:nvPr/>
            </p:nvSpPr>
            <p:spPr>
              <a:xfrm>
                <a:off x="4607287" y="2624508"/>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1366" y="2761668"/>
                <a:ext cx="365760" cy="365760"/>
              </a:xfrm>
              <a:prstGeom prst="rect">
                <a:avLst/>
              </a:prstGeom>
            </p:spPr>
          </p:pic>
        </p:grpSp>
        <p:sp>
          <p:nvSpPr>
            <p:cNvPr id="10249" name="Freeform 9"/>
            <p:cNvSpPr>
              <a:spLocks noEditPoints="1"/>
            </p:cNvSpPr>
            <p:nvPr/>
          </p:nvSpPr>
          <p:spPr bwMode="auto">
            <a:xfrm>
              <a:off x="4463284" y="2478618"/>
              <a:ext cx="908051" cy="910167"/>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7" y="110"/>
                </a:cxn>
                <a:cxn ang="0">
                  <a:pos x="110" y="177"/>
                </a:cxn>
              </a:cxnLst>
              <a:rect l="0" t="0" r="r" b="b"/>
              <a:pathLst>
                <a:path w="220" h="220">
                  <a:moveTo>
                    <a:pt x="110" y="0"/>
                  </a:moveTo>
                  <a:cubicBezTo>
                    <a:pt x="49" y="0"/>
                    <a:pt x="0" y="49"/>
                    <a:pt x="0" y="110"/>
                  </a:cubicBezTo>
                  <a:cubicBezTo>
                    <a:pt x="0" y="171"/>
                    <a:pt x="49"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7" y="43"/>
                    <a:pt x="177" y="73"/>
                    <a:pt x="177" y="110"/>
                  </a:cubicBezTo>
                  <a:cubicBezTo>
                    <a:pt x="177" y="147"/>
                    <a:pt x="147" y="177"/>
                    <a:pt x="110" y="177"/>
                  </a:cubicBez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5997868" y="1971693"/>
            <a:ext cx="908051" cy="908051"/>
            <a:chOff x="5997868" y="2078568"/>
            <a:chExt cx="908051" cy="908051"/>
          </a:xfrm>
        </p:grpSpPr>
        <p:grpSp>
          <p:nvGrpSpPr>
            <p:cNvPr id="15" name="Group 14"/>
            <p:cNvGrpSpPr/>
            <p:nvPr/>
          </p:nvGrpSpPr>
          <p:grpSpPr>
            <a:xfrm>
              <a:off x="6136250" y="2215925"/>
              <a:ext cx="640080" cy="640080"/>
              <a:chOff x="6112804" y="2215925"/>
              <a:chExt cx="640080" cy="640080"/>
            </a:xfrm>
          </p:grpSpPr>
          <p:sp>
            <p:nvSpPr>
              <p:cNvPr id="83" name="Freeform 82"/>
              <p:cNvSpPr>
                <a:spLocks noChangeAspect="1"/>
              </p:cNvSpPr>
              <p:nvPr/>
            </p:nvSpPr>
            <p:spPr>
              <a:xfrm>
                <a:off x="6112804" y="2215925"/>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4623" y="2333109"/>
                <a:ext cx="347472" cy="402336"/>
              </a:xfrm>
              <a:prstGeom prst="rect">
                <a:avLst/>
              </a:prstGeom>
            </p:spPr>
          </p:pic>
        </p:grpSp>
        <p:sp>
          <p:nvSpPr>
            <p:cNvPr id="10250" name="Freeform 10"/>
            <p:cNvSpPr>
              <a:spLocks noEditPoints="1"/>
            </p:cNvSpPr>
            <p:nvPr/>
          </p:nvSpPr>
          <p:spPr bwMode="auto">
            <a:xfrm>
              <a:off x="5997868" y="2078568"/>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3"/>
                </a:cxn>
                <a:cxn ang="0">
                  <a:pos x="178" y="110"/>
                </a:cxn>
                <a:cxn ang="0">
                  <a:pos x="110" y="177"/>
                </a:cxn>
              </a:cxnLst>
              <a:rect l="0" t="0" r="r" b="b"/>
              <a:pathLst>
                <a:path w="220" h="220">
                  <a:moveTo>
                    <a:pt x="110" y="0"/>
                  </a:moveTo>
                  <a:cubicBezTo>
                    <a:pt x="50" y="0"/>
                    <a:pt x="0" y="49"/>
                    <a:pt x="0" y="110"/>
                  </a:cubicBezTo>
                  <a:cubicBezTo>
                    <a:pt x="0" y="171"/>
                    <a:pt x="50" y="220"/>
                    <a:pt x="110" y="220"/>
                  </a:cubicBezTo>
                  <a:cubicBezTo>
                    <a:pt x="171" y="220"/>
                    <a:pt x="220" y="171"/>
                    <a:pt x="220" y="110"/>
                  </a:cubicBezTo>
                  <a:cubicBezTo>
                    <a:pt x="220" y="49"/>
                    <a:pt x="171" y="0"/>
                    <a:pt x="110" y="0"/>
                  </a:cubicBezTo>
                  <a:close/>
                  <a:moveTo>
                    <a:pt x="110" y="177"/>
                  </a:moveTo>
                  <a:cubicBezTo>
                    <a:pt x="73" y="177"/>
                    <a:pt x="43" y="147"/>
                    <a:pt x="43" y="110"/>
                  </a:cubicBezTo>
                  <a:cubicBezTo>
                    <a:pt x="43" y="73"/>
                    <a:pt x="73" y="43"/>
                    <a:pt x="110" y="43"/>
                  </a:cubicBezTo>
                  <a:cubicBezTo>
                    <a:pt x="148" y="43"/>
                    <a:pt x="178" y="73"/>
                    <a:pt x="178" y="110"/>
                  </a:cubicBezTo>
                  <a:cubicBezTo>
                    <a:pt x="178" y="147"/>
                    <a:pt x="148" y="177"/>
                    <a:pt x="110" y="177"/>
                  </a:cubicBezTo>
                  <a:close/>
                </a:path>
              </a:pathLst>
            </a:custGeom>
            <a:solidFill>
              <a:srgbClr val="A5A5A5"/>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1" name="Freeform 11"/>
          <p:cNvSpPr>
            <a:spLocks/>
          </p:cNvSpPr>
          <p:nvPr/>
        </p:nvSpPr>
        <p:spPr bwMode="auto">
          <a:xfrm>
            <a:off x="6229644" y="3243809"/>
            <a:ext cx="1350433" cy="2827867"/>
          </a:xfrm>
          <a:custGeom>
            <a:avLst/>
            <a:gdLst/>
            <a:ahLst/>
            <a:cxnLst>
              <a:cxn ang="0">
                <a:pos x="165" y="0"/>
              </a:cxn>
              <a:cxn ang="0">
                <a:pos x="165" y="162"/>
              </a:cxn>
              <a:cxn ang="0">
                <a:pos x="150" y="200"/>
              </a:cxn>
              <a:cxn ang="0">
                <a:pos x="14" y="320"/>
              </a:cxn>
              <a:cxn ang="0">
                <a:pos x="0" y="353"/>
              </a:cxn>
              <a:cxn ang="0">
                <a:pos x="0" y="685"/>
              </a:cxn>
              <a:cxn ang="0">
                <a:pos x="5" y="685"/>
              </a:cxn>
              <a:cxn ang="0">
                <a:pos x="33" y="662"/>
              </a:cxn>
              <a:cxn ang="0">
                <a:pos x="33" y="360"/>
              </a:cxn>
              <a:cxn ang="0">
                <a:pos x="47" y="332"/>
              </a:cxn>
              <a:cxn ang="0">
                <a:pos x="269" y="216"/>
              </a:cxn>
              <a:cxn ang="0">
                <a:pos x="327" y="147"/>
              </a:cxn>
              <a:cxn ang="0">
                <a:pos x="327" y="0"/>
              </a:cxn>
              <a:cxn ang="0">
                <a:pos x="165" y="0"/>
              </a:cxn>
            </a:cxnLst>
            <a:rect l="0" t="0" r="r" b="b"/>
            <a:pathLst>
              <a:path w="327" h="685">
                <a:moveTo>
                  <a:pt x="165" y="0"/>
                </a:moveTo>
                <a:cubicBezTo>
                  <a:pt x="165" y="162"/>
                  <a:pt x="165" y="162"/>
                  <a:pt x="165" y="162"/>
                </a:cubicBezTo>
                <a:cubicBezTo>
                  <a:pt x="165" y="180"/>
                  <a:pt x="157" y="192"/>
                  <a:pt x="150" y="200"/>
                </a:cubicBezTo>
                <a:cubicBezTo>
                  <a:pt x="150" y="200"/>
                  <a:pt x="42" y="291"/>
                  <a:pt x="14" y="320"/>
                </a:cubicBezTo>
                <a:cubicBezTo>
                  <a:pt x="9" y="326"/>
                  <a:pt x="1" y="335"/>
                  <a:pt x="0" y="353"/>
                </a:cubicBezTo>
                <a:cubicBezTo>
                  <a:pt x="0" y="354"/>
                  <a:pt x="0" y="660"/>
                  <a:pt x="0" y="685"/>
                </a:cubicBezTo>
                <a:cubicBezTo>
                  <a:pt x="5" y="685"/>
                  <a:pt x="5" y="685"/>
                  <a:pt x="5" y="685"/>
                </a:cubicBezTo>
                <a:cubicBezTo>
                  <a:pt x="33" y="662"/>
                  <a:pt x="33" y="662"/>
                  <a:pt x="33" y="662"/>
                </a:cubicBezTo>
                <a:cubicBezTo>
                  <a:pt x="33" y="360"/>
                  <a:pt x="33" y="360"/>
                  <a:pt x="33" y="360"/>
                </a:cubicBezTo>
                <a:cubicBezTo>
                  <a:pt x="33" y="354"/>
                  <a:pt x="34" y="340"/>
                  <a:pt x="47" y="332"/>
                </a:cubicBezTo>
                <a:cubicBezTo>
                  <a:pt x="88" y="308"/>
                  <a:pt x="238" y="232"/>
                  <a:pt x="269" y="216"/>
                </a:cubicBezTo>
                <a:cubicBezTo>
                  <a:pt x="296" y="202"/>
                  <a:pt x="327" y="180"/>
                  <a:pt x="327" y="147"/>
                </a:cubicBezTo>
                <a:cubicBezTo>
                  <a:pt x="327" y="0"/>
                  <a:pt x="327" y="0"/>
                  <a:pt x="327" y="0"/>
                </a:cubicBezTo>
                <a:lnTo>
                  <a:pt x="165" y="0"/>
                </a:lnTo>
                <a:close/>
              </a:path>
            </a:pathLst>
          </a:custGeom>
          <a:gradFill>
            <a:gsLst>
              <a:gs pos="0">
                <a:schemeClr val="accent4"/>
              </a:gs>
              <a:gs pos="50000">
                <a:schemeClr val="accent4">
                  <a:lumMod val="50000"/>
                </a:schemeClr>
              </a:gs>
              <a:gs pos="69000">
                <a:schemeClr val="accent4"/>
              </a:gs>
            </a:gsLst>
            <a:lin ang="1620000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6799025" y="2509326"/>
            <a:ext cx="908051" cy="908051"/>
            <a:chOff x="6799025" y="2616201"/>
            <a:chExt cx="908051" cy="908051"/>
          </a:xfrm>
        </p:grpSpPr>
        <p:grpSp>
          <p:nvGrpSpPr>
            <p:cNvPr id="16" name="Group 15"/>
            <p:cNvGrpSpPr/>
            <p:nvPr/>
          </p:nvGrpSpPr>
          <p:grpSpPr>
            <a:xfrm>
              <a:off x="6932150" y="2750186"/>
              <a:ext cx="640080" cy="640080"/>
              <a:chOff x="6920427" y="2750186"/>
              <a:chExt cx="640080" cy="640080"/>
            </a:xfrm>
          </p:grpSpPr>
          <p:sp>
            <p:nvSpPr>
              <p:cNvPr id="84" name="Freeform 83"/>
              <p:cNvSpPr>
                <a:spLocks noChangeAspect="1"/>
              </p:cNvSpPr>
              <p:nvPr/>
            </p:nvSpPr>
            <p:spPr>
              <a:xfrm>
                <a:off x="6920427" y="2750186"/>
                <a:ext cx="640080" cy="64008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65157" y="2888890"/>
                <a:ext cx="365760" cy="365760"/>
              </a:xfrm>
              <a:prstGeom prst="rect">
                <a:avLst/>
              </a:prstGeom>
            </p:spPr>
          </p:pic>
        </p:grpSp>
        <p:sp>
          <p:nvSpPr>
            <p:cNvPr id="10252" name="Freeform 12"/>
            <p:cNvSpPr>
              <a:spLocks noEditPoints="1"/>
            </p:cNvSpPr>
            <p:nvPr/>
          </p:nvSpPr>
          <p:spPr bwMode="auto">
            <a:xfrm>
              <a:off x="6799025" y="2616201"/>
              <a:ext cx="908051" cy="908051"/>
            </a:xfrm>
            <a:custGeom>
              <a:avLst/>
              <a:gdLst/>
              <a:ahLst/>
              <a:cxnLst>
                <a:cxn ang="0">
                  <a:pos x="110" y="0"/>
                </a:cxn>
                <a:cxn ang="0">
                  <a:pos x="0" y="110"/>
                </a:cxn>
                <a:cxn ang="0">
                  <a:pos x="110" y="220"/>
                </a:cxn>
                <a:cxn ang="0">
                  <a:pos x="220" y="110"/>
                </a:cxn>
                <a:cxn ang="0">
                  <a:pos x="110" y="0"/>
                </a:cxn>
                <a:cxn ang="0">
                  <a:pos x="110" y="177"/>
                </a:cxn>
                <a:cxn ang="0">
                  <a:pos x="43" y="110"/>
                </a:cxn>
                <a:cxn ang="0">
                  <a:pos x="110" y="42"/>
                </a:cxn>
                <a:cxn ang="0">
                  <a:pos x="177" y="110"/>
                </a:cxn>
                <a:cxn ang="0">
                  <a:pos x="110" y="177"/>
                </a:cxn>
              </a:cxnLst>
              <a:rect l="0" t="0" r="r" b="b"/>
              <a:pathLst>
                <a:path w="220" h="220">
                  <a:moveTo>
                    <a:pt x="110" y="0"/>
                  </a:moveTo>
                  <a:cubicBezTo>
                    <a:pt x="49" y="0"/>
                    <a:pt x="0" y="49"/>
                    <a:pt x="0" y="110"/>
                  </a:cubicBezTo>
                  <a:cubicBezTo>
                    <a:pt x="0" y="170"/>
                    <a:pt x="49" y="220"/>
                    <a:pt x="110" y="220"/>
                  </a:cubicBezTo>
                  <a:cubicBezTo>
                    <a:pt x="170" y="220"/>
                    <a:pt x="220" y="170"/>
                    <a:pt x="220" y="110"/>
                  </a:cubicBezTo>
                  <a:cubicBezTo>
                    <a:pt x="220" y="49"/>
                    <a:pt x="170" y="0"/>
                    <a:pt x="110" y="0"/>
                  </a:cubicBezTo>
                  <a:close/>
                  <a:moveTo>
                    <a:pt x="110" y="177"/>
                  </a:moveTo>
                  <a:cubicBezTo>
                    <a:pt x="73" y="177"/>
                    <a:pt x="43" y="147"/>
                    <a:pt x="43" y="110"/>
                  </a:cubicBezTo>
                  <a:cubicBezTo>
                    <a:pt x="43" y="73"/>
                    <a:pt x="73" y="42"/>
                    <a:pt x="110" y="42"/>
                  </a:cubicBezTo>
                  <a:cubicBezTo>
                    <a:pt x="147" y="42"/>
                    <a:pt x="177" y="73"/>
                    <a:pt x="177" y="110"/>
                  </a:cubicBezTo>
                  <a:cubicBezTo>
                    <a:pt x="177" y="147"/>
                    <a:pt x="147" y="177"/>
                    <a:pt x="110" y="177"/>
                  </a:cubicBezTo>
                  <a:close/>
                </a:path>
              </a:pathLst>
            </a:custGeom>
            <a:solidFill>
              <a:srgbClr val="FFC0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10255" name="Freeform 15"/>
          <p:cNvSpPr>
            <a:spLocks/>
          </p:cNvSpPr>
          <p:nvPr/>
        </p:nvSpPr>
        <p:spPr bwMode="auto">
          <a:xfrm>
            <a:off x="6800281" y="1852101"/>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6"/>
          <p:cNvGrpSpPr/>
          <p:nvPr/>
        </p:nvGrpSpPr>
        <p:grpSpPr>
          <a:xfrm>
            <a:off x="5806309" y="5887523"/>
            <a:ext cx="560153" cy="663575"/>
            <a:chOff x="4381885" y="3588430"/>
            <a:chExt cx="373882" cy="442912"/>
          </a:xfrm>
        </p:grpSpPr>
        <p:sp>
          <p:nvSpPr>
            <p:cNvPr id="68" name="Freeform 19"/>
            <p:cNvSpPr>
              <a:spLocks/>
            </p:cNvSpPr>
            <p:nvPr/>
          </p:nvSpPr>
          <p:spPr bwMode="auto">
            <a:xfrm>
              <a:off x="4580994" y="3640817"/>
              <a:ext cx="160338" cy="384175"/>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475163" y="3640817"/>
              <a:ext cx="192088" cy="390525"/>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p:cNvSpPr>
            <p:nvPr/>
          </p:nvSpPr>
          <p:spPr bwMode="auto">
            <a:xfrm>
              <a:off x="4398142" y="3640817"/>
              <a:ext cx="160338" cy="384175"/>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p:cNvSpPr>
              <a:spLocks/>
            </p:cNvSpPr>
            <p:nvPr/>
          </p:nvSpPr>
          <p:spPr bwMode="auto">
            <a:xfrm>
              <a:off x="4381885" y="3618592"/>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p:cNvSpPr>
              <a:spLocks/>
            </p:cNvSpPr>
            <p:nvPr/>
          </p:nvSpPr>
          <p:spPr bwMode="auto">
            <a:xfrm>
              <a:off x="4612892" y="3621767"/>
              <a:ext cx="142875" cy="255588"/>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p:cNvSpPr>
              <a:spLocks/>
            </p:cNvSpPr>
            <p:nvPr/>
          </p:nvSpPr>
          <p:spPr bwMode="auto">
            <a:xfrm>
              <a:off x="4467225" y="3588430"/>
              <a:ext cx="206375" cy="288925"/>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5" name="Freeform 15"/>
          <p:cNvSpPr>
            <a:spLocks/>
          </p:cNvSpPr>
          <p:nvPr/>
        </p:nvSpPr>
        <p:spPr bwMode="auto">
          <a:xfrm flipV="1">
            <a:off x="7691885" y="316901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5"/>
          <p:cNvSpPr>
            <a:spLocks/>
          </p:cNvSpPr>
          <p:nvPr/>
        </p:nvSpPr>
        <p:spPr bwMode="auto">
          <a:xfrm flipH="1" flipV="1">
            <a:off x="3609133" y="304405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sp>
        <p:nvSpPr>
          <p:cNvPr id="85" name="Freeform 15"/>
          <p:cNvSpPr>
            <a:spLocks/>
          </p:cNvSpPr>
          <p:nvPr/>
        </p:nvSpPr>
        <p:spPr bwMode="auto">
          <a:xfrm flipH="1" flipV="1">
            <a:off x="4287958" y="1883850"/>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pPr algn="r"/>
            <a:endParaRPr lang="en-US" sz="2400"/>
          </a:p>
        </p:txBody>
      </p:sp>
      <p:grpSp>
        <p:nvGrpSpPr>
          <p:cNvPr id="94" name="Group 93"/>
          <p:cNvGrpSpPr/>
          <p:nvPr/>
        </p:nvGrpSpPr>
        <p:grpSpPr>
          <a:xfrm>
            <a:off x="375139" y="3200531"/>
            <a:ext cx="3199519" cy="1115533"/>
            <a:chOff x="1156263" y="4638938"/>
            <a:chExt cx="2150661" cy="1115533"/>
          </a:xfrm>
        </p:grpSpPr>
        <p:sp>
          <p:nvSpPr>
            <p:cNvPr id="95" name="TextBox 94"/>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96" name="Rectangle 95"/>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1046792" y="1727296"/>
            <a:ext cx="3144806" cy="1115533"/>
            <a:chOff x="1156263" y="4638938"/>
            <a:chExt cx="2192253" cy="1115533"/>
          </a:xfrm>
        </p:grpSpPr>
        <p:sp>
          <p:nvSpPr>
            <p:cNvPr id="98" name="TextBox 97"/>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99" name="Rectangle 98"/>
            <p:cNvSpPr/>
            <p:nvPr/>
          </p:nvSpPr>
          <p:spPr>
            <a:xfrm>
              <a:off x="1757093" y="4638938"/>
              <a:ext cx="1591423" cy="369332"/>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7848827" y="1821731"/>
            <a:ext cx="3302361" cy="1102995"/>
            <a:chOff x="1156262" y="4615604"/>
            <a:chExt cx="2150662" cy="1189638"/>
          </a:xfrm>
        </p:grpSpPr>
        <p:sp>
          <p:nvSpPr>
            <p:cNvPr id="101" name="TextBox 100"/>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2" name="Rectangle 101"/>
            <p:cNvSpPr/>
            <p:nvPr/>
          </p:nvSpPr>
          <p:spPr>
            <a:xfrm>
              <a:off x="1156262" y="4615604"/>
              <a:ext cx="1488757" cy="394491"/>
            </a:xfrm>
            <a:prstGeom prst="rect">
              <a:avLst/>
            </a:prstGeom>
            <a:solidFill>
              <a:srgbClr val="A5A5A5"/>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8735485" y="3354942"/>
            <a:ext cx="3104823" cy="1115533"/>
            <a:chOff x="1156263" y="4638938"/>
            <a:chExt cx="2150661" cy="1115533"/>
          </a:xfrm>
        </p:grpSpPr>
        <p:sp>
          <p:nvSpPr>
            <p:cNvPr id="104" name="TextBox 103"/>
            <p:cNvSpPr txBox="1"/>
            <p:nvPr/>
          </p:nvSpPr>
          <p:spPr>
            <a:xfrm>
              <a:off x="1156263" y="5108140"/>
              <a:ext cx="215066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05" name="Rectangle 104"/>
            <p:cNvSpPr/>
            <p:nvPr/>
          </p:nvSpPr>
          <p:spPr>
            <a:xfrm>
              <a:off x="1156263" y="4638938"/>
              <a:ext cx="1583475" cy="369332"/>
            </a:xfrm>
            <a:prstGeom prst="rect">
              <a:avLst/>
            </a:prstGeom>
            <a:solidFill>
              <a:srgbClr val="FFC000"/>
            </a:solidFill>
            <a:effectLst>
              <a:outerShdw blurRad="50800" dist="38100" dir="8100000" algn="tr"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00130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4" fill="hold" grpId="0" nodeType="afterEffect">
                                  <p:stCondLst>
                                    <p:cond delay="0"/>
                                  </p:stCondLst>
                                  <p:childTnLst>
                                    <p:set>
                                      <p:cBhvr>
                                        <p:cTn id="15" dur="1" fill="hold">
                                          <p:stCondLst>
                                            <p:cond delay="0"/>
                                          </p:stCondLst>
                                        </p:cTn>
                                        <p:tgtEl>
                                          <p:spTgt spid="10247"/>
                                        </p:tgtEl>
                                        <p:attrNameLst>
                                          <p:attrName>style.visibility</p:attrName>
                                        </p:attrNameLst>
                                      </p:cBhvr>
                                      <p:to>
                                        <p:strVal val="visible"/>
                                      </p:to>
                                    </p:set>
                                    <p:animEffect transition="in" filter="wipe(down)">
                                      <p:cBhvr>
                                        <p:cTn id="16" dur="750"/>
                                        <p:tgtEl>
                                          <p:spTgt spid="10247"/>
                                        </p:tgtEl>
                                      </p:cBhvr>
                                    </p:animEffect>
                                  </p:childTnLst>
                                </p:cTn>
                              </p:par>
                            </p:childTnLst>
                          </p:cTn>
                        </p:par>
                        <p:par>
                          <p:cTn id="17" fill="hold">
                            <p:stCondLst>
                              <p:cond delay="225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750"/>
                            </p:stCondLst>
                            <p:childTnLst>
                              <p:par>
                                <p:cTn id="24" presetID="18" presetClass="entr" presetSubtype="12"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Effect transition="in" filter="strips(downLeft)">
                                      <p:cBhvr>
                                        <p:cTn id="26" dur="500"/>
                                        <p:tgtEl>
                                          <p:spTgt spid="81"/>
                                        </p:tgtEl>
                                      </p:cBhvr>
                                    </p:animEffect>
                                  </p:childTnLst>
                                </p:cTn>
                              </p:par>
                            </p:childTnLst>
                          </p:cTn>
                        </p:par>
                        <p:par>
                          <p:cTn id="27" fill="hold">
                            <p:stCondLst>
                              <p:cond delay="3250"/>
                            </p:stCondLst>
                            <p:childTnLst>
                              <p:par>
                                <p:cTn id="28" presetID="22" presetClass="entr" presetSubtype="2" fill="hold" nodeType="afterEffect">
                                  <p:stCondLst>
                                    <p:cond delay="0"/>
                                  </p:stCondLst>
                                  <p:childTnLst>
                                    <p:set>
                                      <p:cBhvr>
                                        <p:cTn id="29" dur="1" fill="hold">
                                          <p:stCondLst>
                                            <p:cond delay="0"/>
                                          </p:stCondLst>
                                        </p:cTn>
                                        <p:tgtEl>
                                          <p:spTgt spid="94"/>
                                        </p:tgtEl>
                                        <p:attrNameLst>
                                          <p:attrName>style.visibility</p:attrName>
                                        </p:attrNameLst>
                                      </p:cBhvr>
                                      <p:to>
                                        <p:strVal val="visible"/>
                                      </p:to>
                                    </p:set>
                                    <p:animEffect transition="in" filter="wipe(right)">
                                      <p:cBhvr>
                                        <p:cTn id="30" dur="500"/>
                                        <p:tgtEl>
                                          <p:spTgt spid="94"/>
                                        </p:tgtEl>
                                      </p:cBhvr>
                                    </p:animEffect>
                                  </p:childTnLst>
                                </p:cTn>
                              </p:par>
                            </p:childTnLst>
                          </p:cTn>
                        </p:par>
                        <p:par>
                          <p:cTn id="31" fill="hold">
                            <p:stCondLst>
                              <p:cond delay="3750"/>
                            </p:stCondLst>
                            <p:childTnLst>
                              <p:par>
                                <p:cTn id="32" presetID="22" presetClass="entr" presetSubtype="4" fill="hold" grpId="0" nodeType="afterEffect">
                                  <p:stCondLst>
                                    <p:cond delay="0"/>
                                  </p:stCondLst>
                                  <p:childTnLst>
                                    <p:set>
                                      <p:cBhvr>
                                        <p:cTn id="33" dur="1" fill="hold">
                                          <p:stCondLst>
                                            <p:cond delay="0"/>
                                          </p:stCondLst>
                                        </p:cTn>
                                        <p:tgtEl>
                                          <p:spTgt spid="10245"/>
                                        </p:tgtEl>
                                        <p:attrNameLst>
                                          <p:attrName>style.visibility</p:attrName>
                                        </p:attrNameLst>
                                      </p:cBhvr>
                                      <p:to>
                                        <p:strVal val="visible"/>
                                      </p:to>
                                    </p:set>
                                    <p:animEffect transition="in" filter="wipe(down)">
                                      <p:cBhvr>
                                        <p:cTn id="34" dur="750"/>
                                        <p:tgtEl>
                                          <p:spTgt spid="10245"/>
                                        </p:tgtEl>
                                      </p:cBhvr>
                                    </p:animEffect>
                                  </p:childTnLst>
                                </p:cTn>
                              </p:par>
                            </p:childTnLst>
                          </p:cTn>
                        </p:par>
                        <p:par>
                          <p:cTn id="35" fill="hold">
                            <p:stCondLst>
                              <p:cond delay="4500"/>
                            </p:stCondLst>
                            <p:childTnLst>
                              <p:par>
                                <p:cTn id="36" presetID="53" presetClass="entr" presetSubtype="16"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p:cTn id="38" dur="500" fill="hold"/>
                                        <p:tgtEl>
                                          <p:spTgt spid="18"/>
                                        </p:tgtEl>
                                        <p:attrNameLst>
                                          <p:attrName>ppt_w</p:attrName>
                                        </p:attrNameLst>
                                      </p:cBhvr>
                                      <p:tavLst>
                                        <p:tav tm="0">
                                          <p:val>
                                            <p:fltVal val="0"/>
                                          </p:val>
                                        </p:tav>
                                        <p:tav tm="100000">
                                          <p:val>
                                            <p:strVal val="#ppt_w"/>
                                          </p:val>
                                        </p:tav>
                                      </p:tavLst>
                                    </p:anim>
                                    <p:anim calcmode="lin" valueType="num">
                                      <p:cBhvr>
                                        <p:cTn id="39" dur="500" fill="hold"/>
                                        <p:tgtEl>
                                          <p:spTgt spid="18"/>
                                        </p:tgtEl>
                                        <p:attrNameLst>
                                          <p:attrName>ppt_h</p:attrName>
                                        </p:attrNameLst>
                                      </p:cBhvr>
                                      <p:tavLst>
                                        <p:tav tm="0">
                                          <p:val>
                                            <p:fltVal val="0"/>
                                          </p:val>
                                        </p:tav>
                                        <p:tav tm="100000">
                                          <p:val>
                                            <p:strVal val="#ppt_h"/>
                                          </p:val>
                                        </p:tav>
                                      </p:tavLst>
                                    </p:anim>
                                    <p:animEffect transition="in" filter="fade">
                                      <p:cBhvr>
                                        <p:cTn id="40" dur="500"/>
                                        <p:tgtEl>
                                          <p:spTgt spid="18"/>
                                        </p:tgtEl>
                                      </p:cBhvr>
                                    </p:animEffect>
                                  </p:childTnLst>
                                </p:cTn>
                              </p:par>
                            </p:childTnLst>
                          </p:cTn>
                        </p:par>
                        <p:par>
                          <p:cTn id="41" fill="hold">
                            <p:stCondLst>
                              <p:cond delay="5000"/>
                            </p:stCondLst>
                            <p:childTnLst>
                              <p:par>
                                <p:cTn id="42" presetID="18" presetClass="entr" presetSubtype="12" fill="hold" grpId="0" nodeType="after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strips(downLeft)">
                                      <p:cBhvr>
                                        <p:cTn id="44" dur="500"/>
                                        <p:tgtEl>
                                          <p:spTgt spid="85"/>
                                        </p:tgtEl>
                                      </p:cBhvr>
                                    </p:animEffect>
                                  </p:childTnLst>
                                </p:cTn>
                              </p:par>
                            </p:childTnLst>
                          </p:cTn>
                        </p:par>
                        <p:par>
                          <p:cTn id="45" fill="hold">
                            <p:stCondLst>
                              <p:cond delay="5500"/>
                            </p:stCondLst>
                            <p:childTnLst>
                              <p:par>
                                <p:cTn id="46" presetID="22" presetClass="entr" presetSubtype="2" fill="hold" nodeType="afterEffect">
                                  <p:stCondLst>
                                    <p:cond delay="0"/>
                                  </p:stCondLst>
                                  <p:childTnLst>
                                    <p:set>
                                      <p:cBhvr>
                                        <p:cTn id="47" dur="1" fill="hold">
                                          <p:stCondLst>
                                            <p:cond delay="0"/>
                                          </p:stCondLst>
                                        </p:cTn>
                                        <p:tgtEl>
                                          <p:spTgt spid="97"/>
                                        </p:tgtEl>
                                        <p:attrNameLst>
                                          <p:attrName>style.visibility</p:attrName>
                                        </p:attrNameLst>
                                      </p:cBhvr>
                                      <p:to>
                                        <p:strVal val="visible"/>
                                      </p:to>
                                    </p:set>
                                    <p:animEffect transition="in" filter="wipe(right)">
                                      <p:cBhvr>
                                        <p:cTn id="48" dur="500"/>
                                        <p:tgtEl>
                                          <p:spTgt spid="97"/>
                                        </p:tgtEl>
                                      </p:cBhvr>
                                    </p:animEffect>
                                  </p:childTnLst>
                                </p:cTn>
                              </p:par>
                            </p:childTnLst>
                          </p:cTn>
                        </p:par>
                        <p:par>
                          <p:cTn id="49" fill="hold">
                            <p:stCondLst>
                              <p:cond delay="6000"/>
                            </p:stCondLst>
                            <p:childTnLst>
                              <p:par>
                                <p:cTn id="50" presetID="22" presetClass="entr" presetSubtype="4" fill="hold" grpId="0" nodeType="afterEffect">
                                  <p:stCondLst>
                                    <p:cond delay="0"/>
                                  </p:stCondLst>
                                  <p:childTnLst>
                                    <p:set>
                                      <p:cBhvr>
                                        <p:cTn id="51" dur="1" fill="hold">
                                          <p:stCondLst>
                                            <p:cond delay="0"/>
                                          </p:stCondLst>
                                        </p:cTn>
                                        <p:tgtEl>
                                          <p:spTgt spid="10246"/>
                                        </p:tgtEl>
                                        <p:attrNameLst>
                                          <p:attrName>style.visibility</p:attrName>
                                        </p:attrNameLst>
                                      </p:cBhvr>
                                      <p:to>
                                        <p:strVal val="visible"/>
                                      </p:to>
                                    </p:set>
                                    <p:animEffect transition="in" filter="wipe(down)">
                                      <p:cBhvr>
                                        <p:cTn id="52" dur="750"/>
                                        <p:tgtEl>
                                          <p:spTgt spid="10246"/>
                                        </p:tgtEl>
                                      </p:cBhvr>
                                    </p:animEffect>
                                  </p:childTnLst>
                                </p:cTn>
                              </p:par>
                            </p:childTnLst>
                          </p:cTn>
                        </p:par>
                        <p:par>
                          <p:cTn id="53" fill="hold">
                            <p:stCondLst>
                              <p:cond delay="6750"/>
                            </p:stCondLst>
                            <p:childTnLst>
                              <p:par>
                                <p:cTn id="54" presetID="53" presetClass="entr" presetSubtype="16"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childTnLst>
                                </p:cTn>
                              </p:par>
                            </p:childTnLst>
                          </p:cTn>
                        </p:par>
                        <p:par>
                          <p:cTn id="59" fill="hold">
                            <p:stCondLst>
                              <p:cond delay="7250"/>
                            </p:stCondLst>
                            <p:childTnLst>
                              <p:par>
                                <p:cTn id="60" presetID="18" presetClass="entr" presetSubtype="3" fill="hold" grpId="0" nodeType="afterEffect">
                                  <p:stCondLst>
                                    <p:cond delay="0"/>
                                  </p:stCondLst>
                                  <p:childTnLst>
                                    <p:set>
                                      <p:cBhvr>
                                        <p:cTn id="61" dur="1" fill="hold">
                                          <p:stCondLst>
                                            <p:cond delay="0"/>
                                          </p:stCondLst>
                                        </p:cTn>
                                        <p:tgtEl>
                                          <p:spTgt spid="10255"/>
                                        </p:tgtEl>
                                        <p:attrNameLst>
                                          <p:attrName>style.visibility</p:attrName>
                                        </p:attrNameLst>
                                      </p:cBhvr>
                                      <p:to>
                                        <p:strVal val="visible"/>
                                      </p:to>
                                    </p:set>
                                    <p:animEffect transition="in" filter="strips(upRight)">
                                      <p:cBhvr>
                                        <p:cTn id="62" dur="500"/>
                                        <p:tgtEl>
                                          <p:spTgt spid="10255"/>
                                        </p:tgtEl>
                                      </p:cBhvr>
                                    </p:animEffect>
                                  </p:childTnLst>
                                </p:cTn>
                              </p:par>
                            </p:childTnLst>
                          </p:cTn>
                        </p:par>
                        <p:par>
                          <p:cTn id="63" fill="hold">
                            <p:stCondLst>
                              <p:cond delay="7750"/>
                            </p:stCondLst>
                            <p:childTnLst>
                              <p:par>
                                <p:cTn id="64" presetID="22" presetClass="entr" presetSubtype="8" fill="hold" nodeType="afterEffect">
                                  <p:stCondLst>
                                    <p:cond delay="0"/>
                                  </p:stCondLst>
                                  <p:childTnLst>
                                    <p:set>
                                      <p:cBhvr>
                                        <p:cTn id="65" dur="1" fill="hold">
                                          <p:stCondLst>
                                            <p:cond delay="0"/>
                                          </p:stCondLst>
                                        </p:cTn>
                                        <p:tgtEl>
                                          <p:spTgt spid="100"/>
                                        </p:tgtEl>
                                        <p:attrNameLst>
                                          <p:attrName>style.visibility</p:attrName>
                                        </p:attrNameLst>
                                      </p:cBhvr>
                                      <p:to>
                                        <p:strVal val="visible"/>
                                      </p:to>
                                    </p:set>
                                    <p:animEffect transition="in" filter="wipe(left)">
                                      <p:cBhvr>
                                        <p:cTn id="66" dur="500"/>
                                        <p:tgtEl>
                                          <p:spTgt spid="100"/>
                                        </p:tgtEl>
                                      </p:cBhvr>
                                    </p:animEffect>
                                  </p:childTnLst>
                                </p:cTn>
                              </p:par>
                            </p:childTnLst>
                          </p:cTn>
                        </p:par>
                        <p:par>
                          <p:cTn id="67" fill="hold">
                            <p:stCondLst>
                              <p:cond delay="8250"/>
                            </p:stCondLst>
                            <p:childTnLst>
                              <p:par>
                                <p:cTn id="68" presetID="22" presetClass="entr" presetSubtype="4" fill="hold" grpId="0" nodeType="afterEffect">
                                  <p:stCondLst>
                                    <p:cond delay="0"/>
                                  </p:stCondLst>
                                  <p:childTnLst>
                                    <p:set>
                                      <p:cBhvr>
                                        <p:cTn id="69" dur="1" fill="hold">
                                          <p:stCondLst>
                                            <p:cond delay="0"/>
                                          </p:stCondLst>
                                        </p:cTn>
                                        <p:tgtEl>
                                          <p:spTgt spid="10251"/>
                                        </p:tgtEl>
                                        <p:attrNameLst>
                                          <p:attrName>style.visibility</p:attrName>
                                        </p:attrNameLst>
                                      </p:cBhvr>
                                      <p:to>
                                        <p:strVal val="visible"/>
                                      </p:to>
                                    </p:set>
                                    <p:animEffect transition="in" filter="wipe(down)">
                                      <p:cBhvr>
                                        <p:cTn id="70" dur="750"/>
                                        <p:tgtEl>
                                          <p:spTgt spid="10251"/>
                                        </p:tgtEl>
                                      </p:cBhvr>
                                    </p:animEffect>
                                  </p:childTnLst>
                                </p:cTn>
                              </p:par>
                            </p:childTnLst>
                          </p:cTn>
                        </p:par>
                        <p:par>
                          <p:cTn id="71" fill="hold">
                            <p:stCondLst>
                              <p:cond delay="9000"/>
                            </p:stCondLst>
                            <p:childTnLst>
                              <p:par>
                                <p:cTn id="72" presetID="53" presetClass="entr" presetSubtype="16" fill="hold" nodeType="afterEffect">
                                  <p:stCondLst>
                                    <p:cond delay="0"/>
                                  </p:stCondLst>
                                  <p:childTnLst>
                                    <p:set>
                                      <p:cBhvr>
                                        <p:cTn id="73" dur="1" fill="hold">
                                          <p:stCondLst>
                                            <p:cond delay="0"/>
                                          </p:stCondLst>
                                        </p:cTn>
                                        <p:tgtEl>
                                          <p:spTgt spid="20"/>
                                        </p:tgtEl>
                                        <p:attrNameLst>
                                          <p:attrName>style.visibility</p:attrName>
                                        </p:attrNameLst>
                                      </p:cBhvr>
                                      <p:to>
                                        <p:strVal val="visible"/>
                                      </p:to>
                                    </p:set>
                                    <p:anim calcmode="lin" valueType="num">
                                      <p:cBhvr>
                                        <p:cTn id="74" dur="500" fill="hold"/>
                                        <p:tgtEl>
                                          <p:spTgt spid="20"/>
                                        </p:tgtEl>
                                        <p:attrNameLst>
                                          <p:attrName>ppt_w</p:attrName>
                                        </p:attrNameLst>
                                      </p:cBhvr>
                                      <p:tavLst>
                                        <p:tav tm="0">
                                          <p:val>
                                            <p:fltVal val="0"/>
                                          </p:val>
                                        </p:tav>
                                        <p:tav tm="100000">
                                          <p:val>
                                            <p:strVal val="#ppt_w"/>
                                          </p:val>
                                        </p:tav>
                                      </p:tavLst>
                                    </p:anim>
                                    <p:anim calcmode="lin" valueType="num">
                                      <p:cBhvr>
                                        <p:cTn id="75" dur="500" fill="hold"/>
                                        <p:tgtEl>
                                          <p:spTgt spid="20"/>
                                        </p:tgtEl>
                                        <p:attrNameLst>
                                          <p:attrName>ppt_h</p:attrName>
                                        </p:attrNameLst>
                                      </p:cBhvr>
                                      <p:tavLst>
                                        <p:tav tm="0">
                                          <p:val>
                                            <p:fltVal val="0"/>
                                          </p:val>
                                        </p:tav>
                                        <p:tav tm="100000">
                                          <p:val>
                                            <p:strVal val="#ppt_h"/>
                                          </p:val>
                                        </p:tav>
                                      </p:tavLst>
                                    </p:anim>
                                    <p:animEffect transition="in" filter="fade">
                                      <p:cBhvr>
                                        <p:cTn id="76" dur="500"/>
                                        <p:tgtEl>
                                          <p:spTgt spid="20"/>
                                        </p:tgtEl>
                                      </p:cBhvr>
                                    </p:animEffect>
                                  </p:childTnLst>
                                </p:cTn>
                              </p:par>
                            </p:childTnLst>
                          </p:cTn>
                        </p:par>
                        <p:par>
                          <p:cTn id="77" fill="hold">
                            <p:stCondLst>
                              <p:cond delay="9500"/>
                            </p:stCondLst>
                            <p:childTnLst>
                              <p:par>
                                <p:cTn id="78" presetID="18" presetClass="entr" presetSubtype="6" fill="hold" grpId="0" nodeType="afterEffect">
                                  <p:stCondLst>
                                    <p:cond delay="0"/>
                                  </p:stCondLst>
                                  <p:childTnLst>
                                    <p:set>
                                      <p:cBhvr>
                                        <p:cTn id="79" dur="1" fill="hold">
                                          <p:stCondLst>
                                            <p:cond delay="0"/>
                                          </p:stCondLst>
                                        </p:cTn>
                                        <p:tgtEl>
                                          <p:spTgt spid="75"/>
                                        </p:tgtEl>
                                        <p:attrNameLst>
                                          <p:attrName>style.visibility</p:attrName>
                                        </p:attrNameLst>
                                      </p:cBhvr>
                                      <p:to>
                                        <p:strVal val="visible"/>
                                      </p:to>
                                    </p:set>
                                    <p:animEffect transition="in" filter="strips(downRight)">
                                      <p:cBhvr>
                                        <p:cTn id="80" dur="500"/>
                                        <p:tgtEl>
                                          <p:spTgt spid="75"/>
                                        </p:tgtEl>
                                      </p:cBhvr>
                                    </p:animEffect>
                                  </p:childTnLst>
                                </p:cTn>
                              </p:par>
                            </p:childTnLst>
                          </p:cTn>
                        </p:par>
                        <p:par>
                          <p:cTn id="81" fill="hold">
                            <p:stCondLst>
                              <p:cond delay="10000"/>
                            </p:stCondLst>
                            <p:childTnLst>
                              <p:par>
                                <p:cTn id="82" presetID="22" presetClass="entr" presetSubtype="8" fill="hold" nodeType="afterEffect">
                                  <p:stCondLst>
                                    <p:cond delay="0"/>
                                  </p:stCondLst>
                                  <p:childTnLst>
                                    <p:set>
                                      <p:cBhvr>
                                        <p:cTn id="83" dur="1" fill="hold">
                                          <p:stCondLst>
                                            <p:cond delay="0"/>
                                          </p:stCondLst>
                                        </p:cTn>
                                        <p:tgtEl>
                                          <p:spTgt spid="103"/>
                                        </p:tgtEl>
                                        <p:attrNameLst>
                                          <p:attrName>style.visibility</p:attrName>
                                        </p:attrNameLst>
                                      </p:cBhvr>
                                      <p:to>
                                        <p:strVal val="visible"/>
                                      </p:to>
                                    </p:set>
                                    <p:animEffect transition="in" filter="wipe(left)">
                                      <p:cBhvr>
                                        <p:cTn id="84"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10245" grpId="0" animBg="1"/>
      <p:bldP spid="10246" grpId="0" animBg="1"/>
      <p:bldP spid="10247" grpId="0" animBg="1"/>
      <p:bldP spid="10251" grpId="0" animBg="1"/>
      <p:bldP spid="10255" grpId="0" animBg="1"/>
      <p:bldP spid="75" grpId="0" animBg="1"/>
      <p:bldP spid="81" grpId="0" animBg="1"/>
      <p:bldP spid="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184031"/>
            <a:ext cx="12192000" cy="52988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Oval 4"/>
          <p:cNvSpPr/>
          <p:nvPr/>
        </p:nvSpPr>
        <p:spPr>
          <a:xfrm>
            <a:off x="7740506" y="1304297"/>
            <a:ext cx="3563085" cy="3563085"/>
          </a:xfrm>
          <a:prstGeom prst="ellipse">
            <a:avLst/>
          </a:prstGeom>
          <a:solidFill>
            <a:srgbClr val="FFC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Oval 3"/>
          <p:cNvSpPr/>
          <p:nvPr/>
        </p:nvSpPr>
        <p:spPr>
          <a:xfrm>
            <a:off x="906722" y="1551772"/>
            <a:ext cx="2699307" cy="2699306"/>
          </a:xfrm>
          <a:prstGeom prst="ellipse">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 name="Oval 1"/>
          <p:cNvSpPr/>
          <p:nvPr/>
        </p:nvSpPr>
        <p:spPr>
          <a:xfrm>
            <a:off x="3097699" y="2134264"/>
            <a:ext cx="3103022" cy="3103022"/>
          </a:xfrm>
          <a:prstGeom prst="ellipse">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Oval 2"/>
          <p:cNvSpPr/>
          <p:nvPr/>
        </p:nvSpPr>
        <p:spPr>
          <a:xfrm>
            <a:off x="5686163" y="1736187"/>
            <a:ext cx="2699307" cy="2699307"/>
          </a:xfrm>
          <a:prstGeom prst="ellipse">
            <a:avLst/>
          </a:pr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69" name="Group 68"/>
          <p:cNvGrpSpPr/>
          <p:nvPr/>
        </p:nvGrpSpPr>
        <p:grpSpPr>
          <a:xfrm>
            <a:off x="1317515" y="2809336"/>
            <a:ext cx="1780184" cy="1330976"/>
            <a:chOff x="1156263" y="4638938"/>
            <a:chExt cx="2150661" cy="1330976"/>
          </a:xfrm>
        </p:grpSpPr>
        <p:sp>
          <p:nvSpPr>
            <p:cNvPr id="70" name="TextBox 6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1" name="Rectangle 70"/>
            <p:cNvSpPr/>
            <p:nvPr/>
          </p:nvSpPr>
          <p:spPr>
            <a:xfrm>
              <a:off x="1447541" y="4638938"/>
              <a:ext cx="1657046"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5" name="Group 74"/>
          <p:cNvGrpSpPr/>
          <p:nvPr/>
        </p:nvGrpSpPr>
        <p:grpSpPr>
          <a:xfrm>
            <a:off x="3759118" y="3720597"/>
            <a:ext cx="1780184" cy="1330976"/>
            <a:chOff x="1156263" y="4638938"/>
            <a:chExt cx="2150661" cy="1330976"/>
          </a:xfrm>
        </p:grpSpPr>
        <p:sp>
          <p:nvSpPr>
            <p:cNvPr id="76" name="TextBox 7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77" name="Rectangle 76"/>
            <p:cNvSpPr/>
            <p:nvPr/>
          </p:nvSpPr>
          <p:spPr>
            <a:xfrm>
              <a:off x="1405053" y="4638938"/>
              <a:ext cx="1657046"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8" name="Group 77"/>
          <p:cNvGrpSpPr/>
          <p:nvPr/>
        </p:nvGrpSpPr>
        <p:grpSpPr>
          <a:xfrm>
            <a:off x="6145724" y="2981225"/>
            <a:ext cx="1780184" cy="1330976"/>
            <a:chOff x="1156263" y="4638938"/>
            <a:chExt cx="2150661" cy="1330976"/>
          </a:xfrm>
        </p:grpSpPr>
        <p:sp>
          <p:nvSpPr>
            <p:cNvPr id="79" name="TextBox 7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0" name="Rectangle 79"/>
            <p:cNvSpPr/>
            <p:nvPr/>
          </p:nvSpPr>
          <p:spPr>
            <a:xfrm>
              <a:off x="1405053" y="4638938"/>
              <a:ext cx="1657046"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8631956" y="3229306"/>
            <a:ext cx="1780184"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3" name="Rectangle 82"/>
            <p:cNvSpPr/>
            <p:nvPr/>
          </p:nvSpPr>
          <p:spPr>
            <a:xfrm>
              <a:off x="1390890" y="4638938"/>
              <a:ext cx="1657046"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5" name="Freeform 187"/>
          <p:cNvSpPr>
            <a:spLocks noEditPoints="1"/>
          </p:cNvSpPr>
          <p:nvPr/>
        </p:nvSpPr>
        <p:spPr bwMode="auto">
          <a:xfrm>
            <a:off x="4256944" y="2661367"/>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9" name="Freeform 86"/>
          <p:cNvSpPr>
            <a:spLocks noChangeAspect="1" noEditPoints="1"/>
          </p:cNvSpPr>
          <p:nvPr/>
        </p:nvSpPr>
        <p:spPr bwMode="auto">
          <a:xfrm>
            <a:off x="6775457" y="2021352"/>
            <a:ext cx="457200" cy="76925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178"/>
          <p:cNvSpPr>
            <a:spLocks noChangeAspect="1" noEditPoints="1"/>
          </p:cNvSpPr>
          <p:nvPr/>
        </p:nvSpPr>
        <p:spPr bwMode="auto">
          <a:xfrm>
            <a:off x="1880194" y="1920721"/>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cxnSp>
        <p:nvCxnSpPr>
          <p:cNvPr id="91" name="Straight Connector 90"/>
          <p:cNvCxnSpPr/>
          <p:nvPr/>
        </p:nvCxnSpPr>
        <p:spPr>
          <a:xfrm>
            <a:off x="2230597" y="5442936"/>
            <a:ext cx="7315200" cy="0"/>
          </a:xfrm>
          <a:prstGeom prst="line">
            <a:avLst/>
          </a:prstGeom>
          <a:ln w="95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1678" y="1888760"/>
            <a:ext cx="920576" cy="920576"/>
          </a:xfrm>
          <a:prstGeom prst="rect">
            <a:avLst/>
          </a:prstGeom>
        </p:spPr>
      </p:pic>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39378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580">
                                          <p:stCondLst>
                                            <p:cond delay="0"/>
                                          </p:stCondLst>
                                        </p:cTn>
                                        <p:tgtEl>
                                          <p:spTgt spid="4"/>
                                        </p:tgtEl>
                                      </p:cBhvr>
                                    </p:animEffect>
                                    <p:anim calcmode="lin" valueType="num">
                                      <p:cBhvr>
                                        <p:cTn id="12"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7" dur="26">
                                          <p:stCondLst>
                                            <p:cond delay="650"/>
                                          </p:stCondLst>
                                        </p:cTn>
                                        <p:tgtEl>
                                          <p:spTgt spid="4"/>
                                        </p:tgtEl>
                                      </p:cBhvr>
                                      <p:to x="100000" y="60000"/>
                                    </p:animScale>
                                    <p:animScale>
                                      <p:cBhvr>
                                        <p:cTn id="18" dur="166" decel="50000">
                                          <p:stCondLst>
                                            <p:cond delay="676"/>
                                          </p:stCondLst>
                                        </p:cTn>
                                        <p:tgtEl>
                                          <p:spTgt spid="4"/>
                                        </p:tgtEl>
                                      </p:cBhvr>
                                      <p:to x="100000" y="100000"/>
                                    </p:animScale>
                                    <p:animScale>
                                      <p:cBhvr>
                                        <p:cTn id="19" dur="26">
                                          <p:stCondLst>
                                            <p:cond delay="1312"/>
                                          </p:stCondLst>
                                        </p:cTn>
                                        <p:tgtEl>
                                          <p:spTgt spid="4"/>
                                        </p:tgtEl>
                                      </p:cBhvr>
                                      <p:to x="100000" y="80000"/>
                                    </p:animScale>
                                    <p:animScale>
                                      <p:cBhvr>
                                        <p:cTn id="20" dur="166" decel="50000">
                                          <p:stCondLst>
                                            <p:cond delay="1338"/>
                                          </p:stCondLst>
                                        </p:cTn>
                                        <p:tgtEl>
                                          <p:spTgt spid="4"/>
                                        </p:tgtEl>
                                      </p:cBhvr>
                                      <p:to x="100000" y="100000"/>
                                    </p:animScale>
                                    <p:animScale>
                                      <p:cBhvr>
                                        <p:cTn id="21" dur="26">
                                          <p:stCondLst>
                                            <p:cond delay="1642"/>
                                          </p:stCondLst>
                                        </p:cTn>
                                        <p:tgtEl>
                                          <p:spTgt spid="4"/>
                                        </p:tgtEl>
                                      </p:cBhvr>
                                      <p:to x="100000" y="90000"/>
                                    </p:animScale>
                                    <p:animScale>
                                      <p:cBhvr>
                                        <p:cTn id="22" dur="166" decel="50000">
                                          <p:stCondLst>
                                            <p:cond delay="1668"/>
                                          </p:stCondLst>
                                        </p:cTn>
                                        <p:tgtEl>
                                          <p:spTgt spid="4"/>
                                        </p:tgtEl>
                                      </p:cBhvr>
                                      <p:to x="100000" y="100000"/>
                                    </p:animScale>
                                    <p:animScale>
                                      <p:cBhvr>
                                        <p:cTn id="23" dur="26">
                                          <p:stCondLst>
                                            <p:cond delay="1808"/>
                                          </p:stCondLst>
                                        </p:cTn>
                                        <p:tgtEl>
                                          <p:spTgt spid="4"/>
                                        </p:tgtEl>
                                      </p:cBhvr>
                                      <p:to x="100000" y="95000"/>
                                    </p:animScale>
                                    <p:animScale>
                                      <p:cBhvr>
                                        <p:cTn id="24" dur="166" decel="50000">
                                          <p:stCondLst>
                                            <p:cond delay="1834"/>
                                          </p:stCondLst>
                                        </p:cTn>
                                        <p:tgtEl>
                                          <p:spTgt spid="4"/>
                                        </p:tgtEl>
                                      </p:cBhvr>
                                      <p:to x="100000" y="100000"/>
                                    </p:animScale>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90"/>
                                        </p:tgtEl>
                                        <p:attrNameLst>
                                          <p:attrName>style.visibility</p:attrName>
                                        </p:attrNameLst>
                                      </p:cBhvr>
                                      <p:to>
                                        <p:strVal val="visible"/>
                                      </p:to>
                                    </p:set>
                                    <p:anim calcmode="lin" valueType="num">
                                      <p:cBhvr>
                                        <p:cTn id="28" dur="500" fill="hold"/>
                                        <p:tgtEl>
                                          <p:spTgt spid="90"/>
                                        </p:tgtEl>
                                        <p:attrNameLst>
                                          <p:attrName>ppt_w</p:attrName>
                                        </p:attrNameLst>
                                      </p:cBhvr>
                                      <p:tavLst>
                                        <p:tav tm="0">
                                          <p:val>
                                            <p:fltVal val="0"/>
                                          </p:val>
                                        </p:tav>
                                        <p:tav tm="100000">
                                          <p:val>
                                            <p:strVal val="#ppt_w"/>
                                          </p:val>
                                        </p:tav>
                                      </p:tavLst>
                                    </p:anim>
                                    <p:anim calcmode="lin" valueType="num">
                                      <p:cBhvr>
                                        <p:cTn id="29" dur="500" fill="hold"/>
                                        <p:tgtEl>
                                          <p:spTgt spid="90"/>
                                        </p:tgtEl>
                                        <p:attrNameLst>
                                          <p:attrName>ppt_h</p:attrName>
                                        </p:attrNameLst>
                                      </p:cBhvr>
                                      <p:tavLst>
                                        <p:tav tm="0">
                                          <p:val>
                                            <p:fltVal val="0"/>
                                          </p:val>
                                        </p:tav>
                                        <p:tav tm="100000">
                                          <p:val>
                                            <p:strVal val="#ppt_h"/>
                                          </p:val>
                                        </p:tav>
                                      </p:tavLst>
                                    </p:anim>
                                    <p:animEffect transition="in" filter="fade">
                                      <p:cBhvr>
                                        <p:cTn id="30" dur="500"/>
                                        <p:tgtEl>
                                          <p:spTgt spid="90"/>
                                        </p:tgtEl>
                                      </p:cBhvr>
                                    </p:animEffect>
                                  </p:childTnLst>
                                </p:cTn>
                              </p:par>
                            </p:childTnLst>
                          </p:cTn>
                        </p:par>
                        <p:par>
                          <p:cTn id="31" fill="hold">
                            <p:stCondLst>
                              <p:cond delay="3500"/>
                            </p:stCondLst>
                            <p:childTnLst>
                              <p:par>
                                <p:cTn id="32" presetID="22" presetClass="entr" presetSubtype="1" fill="hold" nodeType="afterEffect">
                                  <p:stCondLst>
                                    <p:cond delay="0"/>
                                  </p:stCondLst>
                                  <p:childTnLst>
                                    <p:set>
                                      <p:cBhvr>
                                        <p:cTn id="33" dur="1" fill="hold">
                                          <p:stCondLst>
                                            <p:cond delay="0"/>
                                          </p:stCondLst>
                                        </p:cTn>
                                        <p:tgtEl>
                                          <p:spTgt spid="69"/>
                                        </p:tgtEl>
                                        <p:attrNameLst>
                                          <p:attrName>style.visibility</p:attrName>
                                        </p:attrNameLst>
                                      </p:cBhvr>
                                      <p:to>
                                        <p:strVal val="visible"/>
                                      </p:to>
                                    </p:set>
                                    <p:animEffect transition="in" filter="wipe(up)">
                                      <p:cBhvr>
                                        <p:cTn id="34" dur="500"/>
                                        <p:tgtEl>
                                          <p:spTgt spid="69"/>
                                        </p:tgtEl>
                                      </p:cBhvr>
                                    </p:animEffect>
                                  </p:childTnLst>
                                </p:cTn>
                              </p:par>
                            </p:childTnLst>
                          </p:cTn>
                        </p:par>
                        <p:par>
                          <p:cTn id="35" fill="hold">
                            <p:stCondLst>
                              <p:cond delay="4000"/>
                            </p:stCondLst>
                            <p:childTnLst>
                              <p:par>
                                <p:cTn id="36" presetID="26" presetClass="entr" presetSubtype="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down)">
                                      <p:cBhvr>
                                        <p:cTn id="38" dur="580">
                                          <p:stCondLst>
                                            <p:cond delay="0"/>
                                          </p:stCondLst>
                                        </p:cTn>
                                        <p:tgtEl>
                                          <p:spTgt spid="2"/>
                                        </p:tgtEl>
                                      </p:cBhvr>
                                    </p:animEffect>
                                    <p:anim calcmode="lin" valueType="num">
                                      <p:cBhvr>
                                        <p:cTn id="39"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4" dur="26">
                                          <p:stCondLst>
                                            <p:cond delay="650"/>
                                          </p:stCondLst>
                                        </p:cTn>
                                        <p:tgtEl>
                                          <p:spTgt spid="2"/>
                                        </p:tgtEl>
                                      </p:cBhvr>
                                      <p:to x="100000" y="60000"/>
                                    </p:animScale>
                                    <p:animScale>
                                      <p:cBhvr>
                                        <p:cTn id="45" dur="166" decel="50000">
                                          <p:stCondLst>
                                            <p:cond delay="676"/>
                                          </p:stCondLst>
                                        </p:cTn>
                                        <p:tgtEl>
                                          <p:spTgt spid="2"/>
                                        </p:tgtEl>
                                      </p:cBhvr>
                                      <p:to x="100000" y="100000"/>
                                    </p:animScale>
                                    <p:animScale>
                                      <p:cBhvr>
                                        <p:cTn id="46" dur="26">
                                          <p:stCondLst>
                                            <p:cond delay="1312"/>
                                          </p:stCondLst>
                                        </p:cTn>
                                        <p:tgtEl>
                                          <p:spTgt spid="2"/>
                                        </p:tgtEl>
                                      </p:cBhvr>
                                      <p:to x="100000" y="80000"/>
                                    </p:animScale>
                                    <p:animScale>
                                      <p:cBhvr>
                                        <p:cTn id="47" dur="166" decel="50000">
                                          <p:stCondLst>
                                            <p:cond delay="1338"/>
                                          </p:stCondLst>
                                        </p:cTn>
                                        <p:tgtEl>
                                          <p:spTgt spid="2"/>
                                        </p:tgtEl>
                                      </p:cBhvr>
                                      <p:to x="100000" y="100000"/>
                                    </p:animScale>
                                    <p:animScale>
                                      <p:cBhvr>
                                        <p:cTn id="48" dur="26">
                                          <p:stCondLst>
                                            <p:cond delay="1642"/>
                                          </p:stCondLst>
                                        </p:cTn>
                                        <p:tgtEl>
                                          <p:spTgt spid="2"/>
                                        </p:tgtEl>
                                      </p:cBhvr>
                                      <p:to x="100000" y="90000"/>
                                    </p:animScale>
                                    <p:animScale>
                                      <p:cBhvr>
                                        <p:cTn id="49" dur="166" decel="50000">
                                          <p:stCondLst>
                                            <p:cond delay="1668"/>
                                          </p:stCondLst>
                                        </p:cTn>
                                        <p:tgtEl>
                                          <p:spTgt spid="2"/>
                                        </p:tgtEl>
                                      </p:cBhvr>
                                      <p:to x="100000" y="100000"/>
                                    </p:animScale>
                                    <p:animScale>
                                      <p:cBhvr>
                                        <p:cTn id="50" dur="26">
                                          <p:stCondLst>
                                            <p:cond delay="1808"/>
                                          </p:stCondLst>
                                        </p:cTn>
                                        <p:tgtEl>
                                          <p:spTgt spid="2"/>
                                        </p:tgtEl>
                                      </p:cBhvr>
                                      <p:to x="100000" y="95000"/>
                                    </p:animScale>
                                    <p:animScale>
                                      <p:cBhvr>
                                        <p:cTn id="51" dur="166" decel="50000">
                                          <p:stCondLst>
                                            <p:cond delay="1834"/>
                                          </p:stCondLst>
                                        </p:cTn>
                                        <p:tgtEl>
                                          <p:spTgt spid="2"/>
                                        </p:tgtEl>
                                      </p:cBhvr>
                                      <p:to x="100000" y="100000"/>
                                    </p:animScale>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85"/>
                                        </p:tgtEl>
                                        <p:attrNameLst>
                                          <p:attrName>style.visibility</p:attrName>
                                        </p:attrNameLst>
                                      </p:cBhvr>
                                      <p:to>
                                        <p:strVal val="visible"/>
                                      </p:to>
                                    </p:set>
                                    <p:anim calcmode="lin" valueType="num">
                                      <p:cBhvr>
                                        <p:cTn id="55" dur="500" fill="hold"/>
                                        <p:tgtEl>
                                          <p:spTgt spid="85"/>
                                        </p:tgtEl>
                                        <p:attrNameLst>
                                          <p:attrName>ppt_w</p:attrName>
                                        </p:attrNameLst>
                                      </p:cBhvr>
                                      <p:tavLst>
                                        <p:tav tm="0">
                                          <p:val>
                                            <p:fltVal val="0"/>
                                          </p:val>
                                        </p:tav>
                                        <p:tav tm="100000">
                                          <p:val>
                                            <p:strVal val="#ppt_w"/>
                                          </p:val>
                                        </p:tav>
                                      </p:tavLst>
                                    </p:anim>
                                    <p:anim calcmode="lin" valueType="num">
                                      <p:cBhvr>
                                        <p:cTn id="56" dur="500" fill="hold"/>
                                        <p:tgtEl>
                                          <p:spTgt spid="85"/>
                                        </p:tgtEl>
                                        <p:attrNameLst>
                                          <p:attrName>ppt_h</p:attrName>
                                        </p:attrNameLst>
                                      </p:cBhvr>
                                      <p:tavLst>
                                        <p:tav tm="0">
                                          <p:val>
                                            <p:fltVal val="0"/>
                                          </p:val>
                                        </p:tav>
                                        <p:tav tm="100000">
                                          <p:val>
                                            <p:strVal val="#ppt_h"/>
                                          </p:val>
                                        </p:tav>
                                      </p:tavLst>
                                    </p:anim>
                                    <p:animEffect transition="in" filter="fade">
                                      <p:cBhvr>
                                        <p:cTn id="57" dur="500"/>
                                        <p:tgtEl>
                                          <p:spTgt spid="85"/>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75"/>
                                        </p:tgtEl>
                                        <p:attrNameLst>
                                          <p:attrName>style.visibility</p:attrName>
                                        </p:attrNameLst>
                                      </p:cBhvr>
                                      <p:to>
                                        <p:strVal val="visible"/>
                                      </p:to>
                                    </p:set>
                                    <p:animEffect transition="in" filter="wipe(up)">
                                      <p:cBhvr>
                                        <p:cTn id="61" dur="500"/>
                                        <p:tgtEl>
                                          <p:spTgt spid="75"/>
                                        </p:tgtEl>
                                      </p:cBhvr>
                                    </p:animEffect>
                                  </p:childTnLst>
                                </p:cTn>
                              </p:par>
                            </p:childTnLst>
                          </p:cTn>
                        </p:par>
                        <p:par>
                          <p:cTn id="62" fill="hold">
                            <p:stCondLst>
                              <p:cond delay="7000"/>
                            </p:stCondLst>
                            <p:childTnLst>
                              <p:par>
                                <p:cTn id="63" presetID="26" presetClass="entr" presetSubtype="0" fill="hold" grpId="0" nodeType="after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wipe(down)">
                                      <p:cBhvr>
                                        <p:cTn id="65" dur="580">
                                          <p:stCondLst>
                                            <p:cond delay="0"/>
                                          </p:stCondLst>
                                        </p:cTn>
                                        <p:tgtEl>
                                          <p:spTgt spid="3"/>
                                        </p:tgtEl>
                                      </p:cBhvr>
                                    </p:animEffect>
                                    <p:anim calcmode="lin" valueType="num">
                                      <p:cBhvr>
                                        <p:cTn id="6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71" dur="26">
                                          <p:stCondLst>
                                            <p:cond delay="650"/>
                                          </p:stCondLst>
                                        </p:cTn>
                                        <p:tgtEl>
                                          <p:spTgt spid="3"/>
                                        </p:tgtEl>
                                      </p:cBhvr>
                                      <p:to x="100000" y="60000"/>
                                    </p:animScale>
                                    <p:animScale>
                                      <p:cBhvr>
                                        <p:cTn id="72" dur="166" decel="50000">
                                          <p:stCondLst>
                                            <p:cond delay="676"/>
                                          </p:stCondLst>
                                        </p:cTn>
                                        <p:tgtEl>
                                          <p:spTgt spid="3"/>
                                        </p:tgtEl>
                                      </p:cBhvr>
                                      <p:to x="100000" y="100000"/>
                                    </p:animScale>
                                    <p:animScale>
                                      <p:cBhvr>
                                        <p:cTn id="73" dur="26">
                                          <p:stCondLst>
                                            <p:cond delay="1312"/>
                                          </p:stCondLst>
                                        </p:cTn>
                                        <p:tgtEl>
                                          <p:spTgt spid="3"/>
                                        </p:tgtEl>
                                      </p:cBhvr>
                                      <p:to x="100000" y="80000"/>
                                    </p:animScale>
                                    <p:animScale>
                                      <p:cBhvr>
                                        <p:cTn id="74" dur="166" decel="50000">
                                          <p:stCondLst>
                                            <p:cond delay="1338"/>
                                          </p:stCondLst>
                                        </p:cTn>
                                        <p:tgtEl>
                                          <p:spTgt spid="3"/>
                                        </p:tgtEl>
                                      </p:cBhvr>
                                      <p:to x="100000" y="100000"/>
                                    </p:animScale>
                                    <p:animScale>
                                      <p:cBhvr>
                                        <p:cTn id="75" dur="26">
                                          <p:stCondLst>
                                            <p:cond delay="1642"/>
                                          </p:stCondLst>
                                        </p:cTn>
                                        <p:tgtEl>
                                          <p:spTgt spid="3"/>
                                        </p:tgtEl>
                                      </p:cBhvr>
                                      <p:to x="100000" y="90000"/>
                                    </p:animScale>
                                    <p:animScale>
                                      <p:cBhvr>
                                        <p:cTn id="76" dur="166" decel="50000">
                                          <p:stCondLst>
                                            <p:cond delay="1668"/>
                                          </p:stCondLst>
                                        </p:cTn>
                                        <p:tgtEl>
                                          <p:spTgt spid="3"/>
                                        </p:tgtEl>
                                      </p:cBhvr>
                                      <p:to x="100000" y="100000"/>
                                    </p:animScale>
                                    <p:animScale>
                                      <p:cBhvr>
                                        <p:cTn id="77" dur="26">
                                          <p:stCondLst>
                                            <p:cond delay="1808"/>
                                          </p:stCondLst>
                                        </p:cTn>
                                        <p:tgtEl>
                                          <p:spTgt spid="3"/>
                                        </p:tgtEl>
                                      </p:cBhvr>
                                      <p:to x="100000" y="95000"/>
                                    </p:animScale>
                                    <p:animScale>
                                      <p:cBhvr>
                                        <p:cTn id="78" dur="166" decel="50000">
                                          <p:stCondLst>
                                            <p:cond delay="1834"/>
                                          </p:stCondLst>
                                        </p:cTn>
                                        <p:tgtEl>
                                          <p:spTgt spid="3"/>
                                        </p:tgtEl>
                                      </p:cBhvr>
                                      <p:to x="100000" y="100000"/>
                                    </p:animScale>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p:cTn id="82" dur="500" fill="hold"/>
                                        <p:tgtEl>
                                          <p:spTgt spid="89"/>
                                        </p:tgtEl>
                                        <p:attrNameLst>
                                          <p:attrName>ppt_w</p:attrName>
                                        </p:attrNameLst>
                                      </p:cBhvr>
                                      <p:tavLst>
                                        <p:tav tm="0">
                                          <p:val>
                                            <p:fltVal val="0"/>
                                          </p:val>
                                        </p:tav>
                                        <p:tav tm="100000">
                                          <p:val>
                                            <p:strVal val="#ppt_w"/>
                                          </p:val>
                                        </p:tav>
                                      </p:tavLst>
                                    </p:anim>
                                    <p:anim calcmode="lin" valueType="num">
                                      <p:cBhvr>
                                        <p:cTn id="83" dur="500" fill="hold"/>
                                        <p:tgtEl>
                                          <p:spTgt spid="89"/>
                                        </p:tgtEl>
                                        <p:attrNameLst>
                                          <p:attrName>ppt_h</p:attrName>
                                        </p:attrNameLst>
                                      </p:cBhvr>
                                      <p:tavLst>
                                        <p:tav tm="0">
                                          <p:val>
                                            <p:fltVal val="0"/>
                                          </p:val>
                                        </p:tav>
                                        <p:tav tm="100000">
                                          <p:val>
                                            <p:strVal val="#ppt_h"/>
                                          </p:val>
                                        </p:tav>
                                      </p:tavLst>
                                    </p:anim>
                                    <p:animEffect transition="in" filter="fade">
                                      <p:cBhvr>
                                        <p:cTn id="84" dur="500"/>
                                        <p:tgtEl>
                                          <p:spTgt spid="89"/>
                                        </p:tgtEl>
                                      </p:cBhvr>
                                    </p:animEffect>
                                  </p:childTnLst>
                                </p:cTn>
                              </p:par>
                            </p:childTnLst>
                          </p:cTn>
                        </p:par>
                        <p:par>
                          <p:cTn id="85" fill="hold">
                            <p:stCondLst>
                              <p:cond delay="9500"/>
                            </p:stCondLst>
                            <p:childTnLst>
                              <p:par>
                                <p:cTn id="86" presetID="22" presetClass="entr" presetSubtype="1" fill="hold" nodeType="afterEffect">
                                  <p:stCondLst>
                                    <p:cond delay="0"/>
                                  </p:stCondLst>
                                  <p:childTnLst>
                                    <p:set>
                                      <p:cBhvr>
                                        <p:cTn id="87" dur="1" fill="hold">
                                          <p:stCondLst>
                                            <p:cond delay="0"/>
                                          </p:stCondLst>
                                        </p:cTn>
                                        <p:tgtEl>
                                          <p:spTgt spid="78"/>
                                        </p:tgtEl>
                                        <p:attrNameLst>
                                          <p:attrName>style.visibility</p:attrName>
                                        </p:attrNameLst>
                                      </p:cBhvr>
                                      <p:to>
                                        <p:strVal val="visible"/>
                                      </p:to>
                                    </p:set>
                                    <p:animEffect transition="in" filter="wipe(up)">
                                      <p:cBhvr>
                                        <p:cTn id="88" dur="500"/>
                                        <p:tgtEl>
                                          <p:spTgt spid="78"/>
                                        </p:tgtEl>
                                      </p:cBhvr>
                                    </p:animEffect>
                                  </p:childTnLst>
                                </p:cTn>
                              </p:par>
                            </p:childTnLst>
                          </p:cTn>
                        </p:par>
                        <p:par>
                          <p:cTn id="89" fill="hold">
                            <p:stCondLst>
                              <p:cond delay="10000"/>
                            </p:stCondLst>
                            <p:childTnLst>
                              <p:par>
                                <p:cTn id="90" presetID="26" presetClass="entr" presetSubtype="0" fill="hold" grpId="0" nodeType="afterEffect">
                                  <p:stCondLst>
                                    <p:cond delay="0"/>
                                  </p:stCondLst>
                                  <p:childTnLst>
                                    <p:set>
                                      <p:cBhvr>
                                        <p:cTn id="91" dur="1" fill="hold">
                                          <p:stCondLst>
                                            <p:cond delay="0"/>
                                          </p:stCondLst>
                                        </p:cTn>
                                        <p:tgtEl>
                                          <p:spTgt spid="5"/>
                                        </p:tgtEl>
                                        <p:attrNameLst>
                                          <p:attrName>style.visibility</p:attrName>
                                        </p:attrNameLst>
                                      </p:cBhvr>
                                      <p:to>
                                        <p:strVal val="visible"/>
                                      </p:to>
                                    </p:set>
                                    <p:animEffect transition="in" filter="wipe(down)">
                                      <p:cBhvr>
                                        <p:cTn id="92" dur="580">
                                          <p:stCondLst>
                                            <p:cond delay="0"/>
                                          </p:stCondLst>
                                        </p:cTn>
                                        <p:tgtEl>
                                          <p:spTgt spid="5"/>
                                        </p:tgtEl>
                                      </p:cBhvr>
                                    </p:animEffect>
                                    <p:anim calcmode="lin" valueType="num">
                                      <p:cBhvr>
                                        <p:cTn id="9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8" dur="26">
                                          <p:stCondLst>
                                            <p:cond delay="650"/>
                                          </p:stCondLst>
                                        </p:cTn>
                                        <p:tgtEl>
                                          <p:spTgt spid="5"/>
                                        </p:tgtEl>
                                      </p:cBhvr>
                                      <p:to x="100000" y="60000"/>
                                    </p:animScale>
                                    <p:animScale>
                                      <p:cBhvr>
                                        <p:cTn id="99" dur="166" decel="50000">
                                          <p:stCondLst>
                                            <p:cond delay="676"/>
                                          </p:stCondLst>
                                        </p:cTn>
                                        <p:tgtEl>
                                          <p:spTgt spid="5"/>
                                        </p:tgtEl>
                                      </p:cBhvr>
                                      <p:to x="100000" y="100000"/>
                                    </p:animScale>
                                    <p:animScale>
                                      <p:cBhvr>
                                        <p:cTn id="100" dur="26">
                                          <p:stCondLst>
                                            <p:cond delay="1312"/>
                                          </p:stCondLst>
                                        </p:cTn>
                                        <p:tgtEl>
                                          <p:spTgt spid="5"/>
                                        </p:tgtEl>
                                      </p:cBhvr>
                                      <p:to x="100000" y="80000"/>
                                    </p:animScale>
                                    <p:animScale>
                                      <p:cBhvr>
                                        <p:cTn id="101" dur="166" decel="50000">
                                          <p:stCondLst>
                                            <p:cond delay="1338"/>
                                          </p:stCondLst>
                                        </p:cTn>
                                        <p:tgtEl>
                                          <p:spTgt spid="5"/>
                                        </p:tgtEl>
                                      </p:cBhvr>
                                      <p:to x="100000" y="100000"/>
                                    </p:animScale>
                                    <p:animScale>
                                      <p:cBhvr>
                                        <p:cTn id="102" dur="26">
                                          <p:stCondLst>
                                            <p:cond delay="1642"/>
                                          </p:stCondLst>
                                        </p:cTn>
                                        <p:tgtEl>
                                          <p:spTgt spid="5"/>
                                        </p:tgtEl>
                                      </p:cBhvr>
                                      <p:to x="100000" y="90000"/>
                                    </p:animScale>
                                    <p:animScale>
                                      <p:cBhvr>
                                        <p:cTn id="103" dur="166" decel="50000">
                                          <p:stCondLst>
                                            <p:cond delay="1668"/>
                                          </p:stCondLst>
                                        </p:cTn>
                                        <p:tgtEl>
                                          <p:spTgt spid="5"/>
                                        </p:tgtEl>
                                      </p:cBhvr>
                                      <p:to x="100000" y="100000"/>
                                    </p:animScale>
                                    <p:animScale>
                                      <p:cBhvr>
                                        <p:cTn id="104" dur="26">
                                          <p:stCondLst>
                                            <p:cond delay="1808"/>
                                          </p:stCondLst>
                                        </p:cTn>
                                        <p:tgtEl>
                                          <p:spTgt spid="5"/>
                                        </p:tgtEl>
                                      </p:cBhvr>
                                      <p:to x="100000" y="95000"/>
                                    </p:animScale>
                                    <p:animScale>
                                      <p:cBhvr>
                                        <p:cTn id="105" dur="166" decel="50000">
                                          <p:stCondLst>
                                            <p:cond delay="1834"/>
                                          </p:stCondLst>
                                        </p:cTn>
                                        <p:tgtEl>
                                          <p:spTgt spid="5"/>
                                        </p:tgtEl>
                                      </p:cBhvr>
                                      <p:to x="100000" y="100000"/>
                                    </p:animScale>
                                  </p:childTnLst>
                                </p:cTn>
                              </p:par>
                            </p:childTnLst>
                          </p:cTn>
                        </p:par>
                        <p:par>
                          <p:cTn id="106" fill="hold">
                            <p:stCondLst>
                              <p:cond delay="12000"/>
                            </p:stCondLst>
                            <p:childTnLst>
                              <p:par>
                                <p:cTn id="107" presetID="53" presetClass="entr" presetSubtype="16" fill="hold" nodeType="afterEffect">
                                  <p:stCondLst>
                                    <p:cond delay="0"/>
                                  </p:stCondLst>
                                  <p:childTnLst>
                                    <p:set>
                                      <p:cBhvr>
                                        <p:cTn id="108" dur="1" fill="hold">
                                          <p:stCondLst>
                                            <p:cond delay="0"/>
                                          </p:stCondLst>
                                        </p:cTn>
                                        <p:tgtEl>
                                          <p:spTgt spid="6"/>
                                        </p:tgtEl>
                                        <p:attrNameLst>
                                          <p:attrName>style.visibility</p:attrName>
                                        </p:attrNameLst>
                                      </p:cBhvr>
                                      <p:to>
                                        <p:strVal val="visible"/>
                                      </p:to>
                                    </p:set>
                                    <p:anim calcmode="lin" valueType="num">
                                      <p:cBhvr>
                                        <p:cTn id="109" dur="500" fill="hold"/>
                                        <p:tgtEl>
                                          <p:spTgt spid="6"/>
                                        </p:tgtEl>
                                        <p:attrNameLst>
                                          <p:attrName>ppt_w</p:attrName>
                                        </p:attrNameLst>
                                      </p:cBhvr>
                                      <p:tavLst>
                                        <p:tav tm="0">
                                          <p:val>
                                            <p:fltVal val="0"/>
                                          </p:val>
                                        </p:tav>
                                        <p:tav tm="100000">
                                          <p:val>
                                            <p:strVal val="#ppt_w"/>
                                          </p:val>
                                        </p:tav>
                                      </p:tavLst>
                                    </p:anim>
                                    <p:anim calcmode="lin" valueType="num">
                                      <p:cBhvr>
                                        <p:cTn id="110" dur="500" fill="hold"/>
                                        <p:tgtEl>
                                          <p:spTgt spid="6"/>
                                        </p:tgtEl>
                                        <p:attrNameLst>
                                          <p:attrName>ppt_h</p:attrName>
                                        </p:attrNameLst>
                                      </p:cBhvr>
                                      <p:tavLst>
                                        <p:tav tm="0">
                                          <p:val>
                                            <p:fltVal val="0"/>
                                          </p:val>
                                        </p:tav>
                                        <p:tav tm="100000">
                                          <p:val>
                                            <p:strVal val="#ppt_h"/>
                                          </p:val>
                                        </p:tav>
                                      </p:tavLst>
                                    </p:anim>
                                    <p:animEffect transition="in" filter="fade">
                                      <p:cBhvr>
                                        <p:cTn id="111" dur="500"/>
                                        <p:tgtEl>
                                          <p:spTgt spid="6"/>
                                        </p:tgtEl>
                                      </p:cBhvr>
                                    </p:animEffect>
                                  </p:childTnLst>
                                </p:cTn>
                              </p:par>
                            </p:childTnLst>
                          </p:cTn>
                        </p:par>
                        <p:par>
                          <p:cTn id="112" fill="hold">
                            <p:stCondLst>
                              <p:cond delay="12500"/>
                            </p:stCondLst>
                            <p:childTnLst>
                              <p:par>
                                <p:cTn id="113" presetID="22" presetClass="entr" presetSubtype="1"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up)">
                                      <p:cBhvr>
                                        <p:cTn id="115" dur="500"/>
                                        <p:tgtEl>
                                          <p:spTgt spid="81"/>
                                        </p:tgtEl>
                                      </p:cBhvr>
                                    </p:animEffect>
                                  </p:childTnLst>
                                </p:cTn>
                              </p:par>
                            </p:childTnLst>
                          </p:cTn>
                        </p:par>
                        <p:par>
                          <p:cTn id="116" fill="hold">
                            <p:stCondLst>
                              <p:cond delay="13000"/>
                            </p:stCondLst>
                            <p:childTnLst>
                              <p:par>
                                <p:cTn id="117" presetID="16" presetClass="entr" presetSubtype="21" fill="hold" nodeType="afterEffect">
                                  <p:stCondLst>
                                    <p:cond delay="0"/>
                                  </p:stCondLst>
                                  <p:childTnLst>
                                    <p:set>
                                      <p:cBhvr>
                                        <p:cTn id="118" dur="1" fill="hold">
                                          <p:stCondLst>
                                            <p:cond delay="0"/>
                                          </p:stCondLst>
                                        </p:cTn>
                                        <p:tgtEl>
                                          <p:spTgt spid="91"/>
                                        </p:tgtEl>
                                        <p:attrNameLst>
                                          <p:attrName>style.visibility</p:attrName>
                                        </p:attrNameLst>
                                      </p:cBhvr>
                                      <p:to>
                                        <p:strVal val="visible"/>
                                      </p:to>
                                    </p:set>
                                    <p:animEffect transition="in" filter="barn(inVertical)">
                                      <p:cBhvr>
                                        <p:cTn id="119" dur="500"/>
                                        <p:tgtEl>
                                          <p:spTgt spid="91"/>
                                        </p:tgtEl>
                                      </p:cBhvr>
                                    </p:animEffect>
                                  </p:childTnLst>
                                </p:cTn>
                              </p:par>
                            </p:childTnLst>
                          </p:cTn>
                        </p:par>
                        <p:par>
                          <p:cTn id="120" fill="hold">
                            <p:stCondLst>
                              <p:cond delay="13500"/>
                            </p:stCondLst>
                            <p:childTnLst>
                              <p:par>
                                <p:cTn id="121" presetID="22" presetClass="entr" presetSubtype="1" fill="hold" grpId="0" nodeType="afterEffect">
                                  <p:stCondLst>
                                    <p:cond delay="0"/>
                                  </p:stCondLst>
                                  <p:childTnLst>
                                    <p:set>
                                      <p:cBhvr>
                                        <p:cTn id="122" dur="1" fill="hold">
                                          <p:stCondLst>
                                            <p:cond delay="0"/>
                                          </p:stCondLst>
                                        </p:cTn>
                                        <p:tgtEl>
                                          <p:spTgt spid="92"/>
                                        </p:tgtEl>
                                        <p:attrNameLst>
                                          <p:attrName>style.visibility</p:attrName>
                                        </p:attrNameLst>
                                      </p:cBhvr>
                                      <p:to>
                                        <p:strVal val="visible"/>
                                      </p:to>
                                    </p:set>
                                    <p:animEffect transition="in" filter="wipe(up)">
                                      <p:cBhvr>
                                        <p:cTn id="123" dur="1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5" grpId="0" animBg="1"/>
      <p:bldP spid="4" grpId="0" animBg="1"/>
      <p:bldP spid="2" grpId="0" animBg="1"/>
      <p:bldP spid="3" grpId="0" animBg="1"/>
      <p:bldP spid="85" grpId="0" animBg="1"/>
      <p:bldP spid="89" grpId="0" animBg="1"/>
      <p:bldP spid="90" grpId="0" animBg="1"/>
      <p:bldP spid="9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2" name="Rectangle 121"/>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68" name="Freeform 72"/>
          <p:cNvSpPr>
            <a:spLocks/>
          </p:cNvSpPr>
          <p:nvPr/>
        </p:nvSpPr>
        <p:spPr bwMode="auto">
          <a:xfrm>
            <a:off x="4018330" y="2276379"/>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9" name="Freeform 73"/>
          <p:cNvSpPr>
            <a:spLocks/>
          </p:cNvSpPr>
          <p:nvPr/>
        </p:nvSpPr>
        <p:spPr bwMode="auto">
          <a:xfrm>
            <a:off x="6607654"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0" name="Freeform 74"/>
          <p:cNvSpPr>
            <a:spLocks/>
          </p:cNvSpPr>
          <p:nvPr/>
        </p:nvSpPr>
        <p:spPr bwMode="auto">
          <a:xfrm>
            <a:off x="9205447" y="2276379"/>
            <a:ext cx="1088468"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8" name="Freeform 92"/>
          <p:cNvSpPr>
            <a:spLocks/>
          </p:cNvSpPr>
          <p:nvPr/>
        </p:nvSpPr>
        <p:spPr bwMode="auto">
          <a:xfrm>
            <a:off x="1424773" y="2276379"/>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88"/>
          <p:cNvGrpSpPr/>
          <p:nvPr/>
        </p:nvGrpSpPr>
        <p:grpSpPr>
          <a:xfrm>
            <a:off x="0" y="2339907"/>
            <a:ext cx="12192000" cy="631057"/>
            <a:chOff x="1546551" y="1989719"/>
            <a:chExt cx="6050898" cy="359993"/>
          </a:xfrm>
        </p:grpSpPr>
        <p:sp>
          <p:nvSpPr>
            <p:cNvPr id="418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6644360" y="2276379"/>
            <a:ext cx="1554349" cy="1931287"/>
            <a:chOff x="6644360" y="2276379"/>
            <a:chExt cx="1554349" cy="1931287"/>
          </a:xfrm>
        </p:grpSpPr>
        <p:grpSp>
          <p:nvGrpSpPr>
            <p:cNvPr id="10" name="Group 158"/>
            <p:cNvGrpSpPr/>
            <p:nvPr/>
          </p:nvGrpSpPr>
          <p:grpSpPr>
            <a:xfrm>
              <a:off x="6644360" y="3746020"/>
              <a:ext cx="1414583" cy="461646"/>
              <a:chOff x="4648594" y="2469112"/>
              <a:chExt cx="1044170" cy="340763"/>
            </a:xfrm>
            <a:gradFill>
              <a:gsLst>
                <a:gs pos="0">
                  <a:schemeClr val="accent3">
                    <a:lumMod val="50000"/>
                  </a:schemeClr>
                </a:gs>
                <a:gs pos="50000">
                  <a:schemeClr val="accent3"/>
                </a:gs>
                <a:gs pos="100000">
                  <a:schemeClr val="accent3"/>
                </a:gs>
              </a:gsLst>
              <a:lin ang="5400000" scaled="1"/>
            </a:gradFill>
          </p:grpSpPr>
          <p:sp>
            <p:nvSpPr>
              <p:cNvPr id="4212" name="Rectangle 116"/>
              <p:cNvSpPr>
                <a:spLocks noChangeArrowheads="1"/>
              </p:cNvSpPr>
              <p:nvPr/>
            </p:nvSpPr>
            <p:spPr bwMode="auto">
              <a:xfrm>
                <a:off x="4651719"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3" name="Oval 117"/>
              <p:cNvSpPr>
                <a:spLocks noChangeArrowheads="1"/>
              </p:cNvSpPr>
              <p:nvPr/>
            </p:nvSpPr>
            <p:spPr bwMode="auto">
              <a:xfrm>
                <a:off x="4648594"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4" name="Oval 118"/>
              <p:cNvSpPr>
                <a:spLocks noChangeArrowheads="1"/>
              </p:cNvSpPr>
              <p:nvPr/>
            </p:nvSpPr>
            <p:spPr bwMode="auto">
              <a:xfrm>
                <a:off x="471424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5" name="Oval 119"/>
              <p:cNvSpPr>
                <a:spLocks noChangeArrowheads="1"/>
              </p:cNvSpPr>
              <p:nvPr/>
            </p:nvSpPr>
            <p:spPr bwMode="auto">
              <a:xfrm>
                <a:off x="478614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6" name="Oval 120"/>
              <p:cNvSpPr>
                <a:spLocks noChangeArrowheads="1"/>
              </p:cNvSpPr>
              <p:nvPr/>
            </p:nvSpPr>
            <p:spPr bwMode="auto">
              <a:xfrm>
                <a:off x="485492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7" name="Oval 121"/>
              <p:cNvSpPr>
                <a:spLocks noChangeArrowheads="1"/>
              </p:cNvSpPr>
              <p:nvPr/>
            </p:nvSpPr>
            <p:spPr bwMode="auto">
              <a:xfrm>
                <a:off x="492370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8" name="Oval 122"/>
              <p:cNvSpPr>
                <a:spLocks noChangeArrowheads="1"/>
              </p:cNvSpPr>
              <p:nvPr/>
            </p:nvSpPr>
            <p:spPr bwMode="auto">
              <a:xfrm>
                <a:off x="49924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9" name="Oval 123"/>
              <p:cNvSpPr>
                <a:spLocks noChangeArrowheads="1"/>
              </p:cNvSpPr>
              <p:nvPr/>
            </p:nvSpPr>
            <p:spPr bwMode="auto">
              <a:xfrm>
                <a:off x="506126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0" name="Oval 124"/>
              <p:cNvSpPr>
                <a:spLocks noChangeArrowheads="1"/>
              </p:cNvSpPr>
              <p:nvPr/>
            </p:nvSpPr>
            <p:spPr bwMode="auto">
              <a:xfrm>
                <a:off x="513003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1" name="Oval 125"/>
              <p:cNvSpPr>
                <a:spLocks noChangeArrowheads="1"/>
              </p:cNvSpPr>
              <p:nvPr/>
            </p:nvSpPr>
            <p:spPr bwMode="auto">
              <a:xfrm>
                <a:off x="51988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2" name="Oval 126"/>
              <p:cNvSpPr>
                <a:spLocks noChangeArrowheads="1"/>
              </p:cNvSpPr>
              <p:nvPr/>
            </p:nvSpPr>
            <p:spPr bwMode="auto">
              <a:xfrm>
                <a:off x="52675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3" name="Oval 127"/>
              <p:cNvSpPr>
                <a:spLocks noChangeArrowheads="1"/>
              </p:cNvSpPr>
              <p:nvPr/>
            </p:nvSpPr>
            <p:spPr bwMode="auto">
              <a:xfrm>
                <a:off x="53363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4" name="Oval 128"/>
              <p:cNvSpPr>
                <a:spLocks noChangeArrowheads="1"/>
              </p:cNvSpPr>
              <p:nvPr/>
            </p:nvSpPr>
            <p:spPr bwMode="auto">
              <a:xfrm>
                <a:off x="54051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5" name="Oval 129"/>
              <p:cNvSpPr>
                <a:spLocks noChangeArrowheads="1"/>
              </p:cNvSpPr>
              <p:nvPr/>
            </p:nvSpPr>
            <p:spPr bwMode="auto">
              <a:xfrm>
                <a:off x="54739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6" name="Oval 130"/>
              <p:cNvSpPr>
                <a:spLocks noChangeArrowheads="1"/>
              </p:cNvSpPr>
              <p:nvPr/>
            </p:nvSpPr>
            <p:spPr bwMode="auto">
              <a:xfrm>
                <a:off x="55427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7" name="Oval 131"/>
              <p:cNvSpPr>
                <a:spLocks noChangeArrowheads="1"/>
              </p:cNvSpPr>
              <p:nvPr/>
            </p:nvSpPr>
            <p:spPr bwMode="auto">
              <a:xfrm>
                <a:off x="5614607"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28" name="Freeform 132"/>
            <p:cNvSpPr>
              <a:spLocks/>
            </p:cNvSpPr>
            <p:nvPr/>
          </p:nvSpPr>
          <p:spPr bwMode="auto">
            <a:xfrm>
              <a:off x="6644360"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0"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0" y="0"/>
                    <a:pt x="85" y="5"/>
                    <a:pt x="85" y="10"/>
                  </a:cubicBezTo>
                  <a:lnTo>
                    <a:pt x="85" y="43"/>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9" name="Freeform 133"/>
            <p:cNvSpPr>
              <a:spLocks/>
            </p:cNvSpPr>
            <p:nvPr/>
          </p:nvSpPr>
          <p:spPr bwMode="auto">
            <a:xfrm>
              <a:off x="6644360" y="2276379"/>
              <a:ext cx="1554349" cy="1562818"/>
            </a:xfrm>
            <a:custGeom>
              <a:avLst/>
              <a:gdLst/>
              <a:ahLst/>
              <a:cxnLst>
                <a:cxn ang="0">
                  <a:pos x="402" y="0"/>
                </a:cxn>
                <a:cxn ang="0">
                  <a:pos x="97" y="0"/>
                </a:cxn>
                <a:cxn ang="0">
                  <a:pos x="93" y="0"/>
                </a:cxn>
                <a:cxn ang="0">
                  <a:pos x="0" y="0"/>
                </a:cxn>
                <a:cxn ang="0">
                  <a:pos x="45" y="34"/>
                </a:cxn>
                <a:cxn ang="0">
                  <a:pos x="45" y="49"/>
                </a:cxn>
                <a:cxn ang="0">
                  <a:pos x="44" y="53"/>
                </a:cxn>
                <a:cxn ang="0">
                  <a:pos x="44" y="404"/>
                </a:cxn>
                <a:cxn ang="0">
                  <a:pos x="45"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5" y="34"/>
                    <a:pt x="45" y="34"/>
                  </a:cubicBezTo>
                  <a:cubicBezTo>
                    <a:pt x="45" y="49"/>
                    <a:pt x="45" y="49"/>
                    <a:pt x="45" y="49"/>
                  </a:cubicBezTo>
                  <a:cubicBezTo>
                    <a:pt x="44" y="50"/>
                    <a:pt x="44" y="52"/>
                    <a:pt x="44" y="53"/>
                  </a:cubicBezTo>
                  <a:cubicBezTo>
                    <a:pt x="44" y="404"/>
                    <a:pt x="44" y="404"/>
                    <a:pt x="44" y="404"/>
                  </a:cubicBezTo>
                  <a:cubicBezTo>
                    <a:pt x="44" y="405"/>
                    <a:pt x="44" y="407"/>
                    <a:pt x="45"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0" name="Freeform 134"/>
            <p:cNvSpPr>
              <a:spLocks/>
            </p:cNvSpPr>
            <p:nvPr/>
          </p:nvSpPr>
          <p:spPr bwMode="auto">
            <a:xfrm>
              <a:off x="6928122"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4" y="331"/>
                    <a:pt x="0" y="326"/>
                    <a:pt x="0" y="320"/>
                  </a:cubicBezTo>
                  <a:cubicBezTo>
                    <a:pt x="0" y="10"/>
                    <a:pt x="0" y="10"/>
                    <a:pt x="0" y="10"/>
                  </a:cubicBezTo>
                  <a:cubicBezTo>
                    <a:pt x="0" y="5"/>
                    <a:pt x="4"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8" name="Group 345"/>
            <p:cNvGrpSpPr/>
            <p:nvPr/>
          </p:nvGrpSpPr>
          <p:grpSpPr>
            <a:xfrm>
              <a:off x="7145422" y="2686166"/>
              <a:ext cx="700318" cy="834998"/>
              <a:chOff x="5735638" y="1004888"/>
              <a:chExt cx="371475" cy="442913"/>
            </a:xfrm>
            <a:solidFill>
              <a:schemeClr val="accent3"/>
            </a:solidFill>
          </p:grpSpPr>
          <p:sp>
            <p:nvSpPr>
              <p:cNvPr id="109" name="Oval 227"/>
              <p:cNvSpPr>
                <a:spLocks noChangeArrowheads="1"/>
              </p:cNvSpPr>
              <p:nvPr/>
            </p:nvSpPr>
            <p:spPr bwMode="auto">
              <a:xfrm>
                <a:off x="5859463" y="1389063"/>
                <a:ext cx="22225" cy="254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28"/>
              <p:cNvSpPr>
                <a:spLocks noEditPoints="1"/>
              </p:cNvSpPr>
              <p:nvPr/>
            </p:nvSpPr>
            <p:spPr bwMode="auto">
              <a:xfrm>
                <a:off x="5919788" y="1169988"/>
                <a:ext cx="98425" cy="98425"/>
              </a:xfrm>
              <a:custGeom>
                <a:avLst/>
                <a:gdLst/>
                <a:ahLst/>
                <a:cxnLst>
                  <a:cxn ang="0">
                    <a:pos x="13" y="0"/>
                  </a:cxn>
                  <a:cxn ang="0">
                    <a:pos x="4" y="4"/>
                  </a:cxn>
                  <a:cxn ang="0">
                    <a:pos x="0" y="13"/>
                  </a:cxn>
                  <a:cxn ang="0">
                    <a:pos x="4" y="22"/>
                  </a:cxn>
                  <a:cxn ang="0">
                    <a:pos x="13" y="26"/>
                  </a:cxn>
                  <a:cxn ang="0">
                    <a:pos x="22" y="22"/>
                  </a:cxn>
                  <a:cxn ang="0">
                    <a:pos x="26" y="13"/>
                  </a:cxn>
                  <a:cxn ang="0">
                    <a:pos x="22" y="4"/>
                  </a:cxn>
                  <a:cxn ang="0">
                    <a:pos x="13" y="0"/>
                  </a:cxn>
                  <a:cxn ang="0">
                    <a:pos x="18" y="19"/>
                  </a:cxn>
                  <a:cxn ang="0">
                    <a:pos x="13" y="21"/>
                  </a:cxn>
                  <a:cxn ang="0">
                    <a:pos x="7" y="19"/>
                  </a:cxn>
                  <a:cxn ang="0">
                    <a:pos x="5" y="13"/>
                  </a:cxn>
                  <a:cxn ang="0">
                    <a:pos x="7" y="8"/>
                  </a:cxn>
                  <a:cxn ang="0">
                    <a:pos x="13" y="6"/>
                  </a:cxn>
                  <a:cxn ang="0">
                    <a:pos x="18" y="8"/>
                  </a:cxn>
                  <a:cxn ang="0">
                    <a:pos x="20" y="13"/>
                  </a:cxn>
                  <a:cxn ang="0">
                    <a:pos x="18" y="19"/>
                  </a:cxn>
                </a:cxnLst>
                <a:rect l="0" t="0" r="r" b="b"/>
                <a:pathLst>
                  <a:path w="26" h="26">
                    <a:moveTo>
                      <a:pt x="13" y="0"/>
                    </a:moveTo>
                    <a:cubicBezTo>
                      <a:pt x="9" y="0"/>
                      <a:pt x="6" y="2"/>
                      <a:pt x="4" y="4"/>
                    </a:cubicBezTo>
                    <a:cubicBezTo>
                      <a:pt x="1" y="6"/>
                      <a:pt x="0" y="10"/>
                      <a:pt x="0" y="13"/>
                    </a:cubicBezTo>
                    <a:cubicBezTo>
                      <a:pt x="0" y="17"/>
                      <a:pt x="1" y="20"/>
                      <a:pt x="4" y="22"/>
                    </a:cubicBezTo>
                    <a:cubicBezTo>
                      <a:pt x="6" y="25"/>
                      <a:pt x="9" y="26"/>
                      <a:pt x="13" y="26"/>
                    </a:cubicBezTo>
                    <a:cubicBezTo>
                      <a:pt x="16" y="26"/>
                      <a:pt x="20" y="25"/>
                      <a:pt x="22" y="22"/>
                    </a:cubicBezTo>
                    <a:cubicBezTo>
                      <a:pt x="24" y="20"/>
                      <a:pt x="26" y="17"/>
                      <a:pt x="26" y="13"/>
                    </a:cubicBezTo>
                    <a:cubicBezTo>
                      <a:pt x="26" y="10"/>
                      <a:pt x="24" y="6"/>
                      <a:pt x="22" y="4"/>
                    </a:cubicBezTo>
                    <a:cubicBezTo>
                      <a:pt x="20" y="2"/>
                      <a:pt x="16" y="0"/>
                      <a:pt x="13" y="0"/>
                    </a:cubicBezTo>
                    <a:close/>
                    <a:moveTo>
                      <a:pt x="18" y="19"/>
                    </a:moveTo>
                    <a:cubicBezTo>
                      <a:pt x="17" y="20"/>
                      <a:pt x="15" y="21"/>
                      <a:pt x="13" y="21"/>
                    </a:cubicBezTo>
                    <a:cubicBezTo>
                      <a:pt x="11" y="21"/>
                      <a:pt x="9" y="20"/>
                      <a:pt x="7" y="19"/>
                    </a:cubicBezTo>
                    <a:cubicBezTo>
                      <a:pt x="6" y="17"/>
                      <a:pt x="5" y="15"/>
                      <a:pt x="5" y="13"/>
                    </a:cubicBezTo>
                    <a:cubicBezTo>
                      <a:pt x="5" y="11"/>
                      <a:pt x="6" y="9"/>
                      <a:pt x="7" y="8"/>
                    </a:cubicBezTo>
                    <a:cubicBezTo>
                      <a:pt x="9" y="6"/>
                      <a:pt x="11" y="6"/>
                      <a:pt x="13" y="6"/>
                    </a:cubicBezTo>
                    <a:cubicBezTo>
                      <a:pt x="15" y="6"/>
                      <a:pt x="17" y="6"/>
                      <a:pt x="18" y="8"/>
                    </a:cubicBezTo>
                    <a:cubicBezTo>
                      <a:pt x="20" y="9"/>
                      <a:pt x="20" y="11"/>
                      <a:pt x="20" y="13"/>
                    </a:cubicBezTo>
                    <a:cubicBezTo>
                      <a:pt x="20" y="15"/>
                      <a:pt x="20" y="17"/>
                      <a:pt x="18"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29"/>
              <p:cNvSpPr>
                <a:spLocks noEditPoints="1"/>
              </p:cNvSpPr>
              <p:nvPr/>
            </p:nvSpPr>
            <p:spPr bwMode="auto">
              <a:xfrm>
                <a:off x="5735638" y="1004888"/>
                <a:ext cx="371475" cy="442913"/>
              </a:xfrm>
              <a:custGeom>
                <a:avLst/>
                <a:gdLst/>
                <a:ahLst/>
                <a:cxnLst>
                  <a:cxn ang="0">
                    <a:pos x="69" y="116"/>
                  </a:cxn>
                  <a:cxn ang="0">
                    <a:pos x="60" y="20"/>
                  </a:cxn>
                  <a:cxn ang="0">
                    <a:pos x="27" y="46"/>
                  </a:cxn>
                  <a:cxn ang="0">
                    <a:pos x="26" y="47"/>
                  </a:cxn>
                  <a:cxn ang="0">
                    <a:pos x="25" y="48"/>
                  </a:cxn>
                  <a:cxn ang="0">
                    <a:pos x="25" y="66"/>
                  </a:cxn>
                  <a:cxn ang="0">
                    <a:pos x="25" y="67"/>
                  </a:cxn>
                  <a:cxn ang="0">
                    <a:pos x="26" y="68"/>
                  </a:cxn>
                  <a:cxn ang="0">
                    <a:pos x="30" y="74"/>
                  </a:cxn>
                  <a:cxn ang="0">
                    <a:pos x="29" y="75"/>
                  </a:cxn>
                  <a:cxn ang="0">
                    <a:pos x="44" y="90"/>
                  </a:cxn>
                  <a:cxn ang="0">
                    <a:pos x="45" y="89"/>
                  </a:cxn>
                  <a:cxn ang="0">
                    <a:pos x="53" y="20"/>
                  </a:cxn>
                  <a:cxn ang="0">
                    <a:pos x="52" y="21"/>
                  </a:cxn>
                  <a:cxn ang="0">
                    <a:pos x="44" y="25"/>
                  </a:cxn>
                  <a:cxn ang="0">
                    <a:pos x="43" y="25"/>
                  </a:cxn>
                  <a:cxn ang="0">
                    <a:pos x="42" y="25"/>
                  </a:cxn>
                  <a:cxn ang="0">
                    <a:pos x="29" y="38"/>
                  </a:cxn>
                  <a:cxn ang="0">
                    <a:pos x="93" y="63"/>
                  </a:cxn>
                  <a:cxn ang="0">
                    <a:pos x="56" y="82"/>
                  </a:cxn>
                  <a:cxn ang="0">
                    <a:pos x="55" y="80"/>
                  </a:cxn>
                  <a:cxn ang="0">
                    <a:pos x="54" y="79"/>
                  </a:cxn>
                  <a:cxn ang="0">
                    <a:pos x="54" y="79"/>
                  </a:cxn>
                  <a:cxn ang="0">
                    <a:pos x="54" y="79"/>
                  </a:cxn>
                  <a:cxn ang="0">
                    <a:pos x="53" y="79"/>
                  </a:cxn>
                  <a:cxn ang="0">
                    <a:pos x="53" y="79"/>
                  </a:cxn>
                  <a:cxn ang="0">
                    <a:pos x="52" y="78"/>
                  </a:cxn>
                  <a:cxn ang="0">
                    <a:pos x="51" y="78"/>
                  </a:cxn>
                  <a:cxn ang="0">
                    <a:pos x="51" y="78"/>
                  </a:cxn>
                  <a:cxn ang="0">
                    <a:pos x="43" y="84"/>
                  </a:cxn>
                  <a:cxn ang="0">
                    <a:pos x="41" y="68"/>
                  </a:cxn>
                  <a:cxn ang="0">
                    <a:pos x="41" y="68"/>
                  </a:cxn>
                  <a:cxn ang="0">
                    <a:pos x="41" y="67"/>
                  </a:cxn>
                  <a:cxn ang="0">
                    <a:pos x="40" y="66"/>
                  </a:cxn>
                  <a:cxn ang="0">
                    <a:pos x="40" y="65"/>
                  </a:cxn>
                  <a:cxn ang="0">
                    <a:pos x="39" y="64"/>
                  </a:cxn>
                  <a:cxn ang="0">
                    <a:pos x="39" y="63"/>
                  </a:cxn>
                  <a:cxn ang="0">
                    <a:pos x="38" y="63"/>
                  </a:cxn>
                  <a:cxn ang="0">
                    <a:pos x="37" y="63"/>
                  </a:cxn>
                  <a:cxn ang="0">
                    <a:pos x="38" y="52"/>
                  </a:cxn>
                  <a:cxn ang="0">
                    <a:pos x="39" y="51"/>
                  </a:cxn>
                  <a:cxn ang="0">
                    <a:pos x="39" y="50"/>
                  </a:cxn>
                  <a:cxn ang="0">
                    <a:pos x="40" y="49"/>
                  </a:cxn>
                  <a:cxn ang="0">
                    <a:pos x="40" y="49"/>
                  </a:cxn>
                  <a:cxn ang="0">
                    <a:pos x="40" y="49"/>
                  </a:cxn>
                  <a:cxn ang="0">
                    <a:pos x="40" y="48"/>
                  </a:cxn>
                  <a:cxn ang="0">
                    <a:pos x="40" y="48"/>
                  </a:cxn>
                  <a:cxn ang="0">
                    <a:pos x="41" y="47"/>
                  </a:cxn>
                  <a:cxn ang="0">
                    <a:pos x="41" y="44"/>
                  </a:cxn>
                  <a:cxn ang="0">
                    <a:pos x="51" y="36"/>
                  </a:cxn>
                  <a:cxn ang="0">
                    <a:pos x="52" y="36"/>
                  </a:cxn>
                  <a:cxn ang="0">
                    <a:pos x="52" y="36"/>
                  </a:cxn>
                  <a:cxn ang="0">
                    <a:pos x="53" y="36"/>
                  </a:cxn>
                  <a:cxn ang="0">
                    <a:pos x="53" y="36"/>
                  </a:cxn>
                  <a:cxn ang="0">
                    <a:pos x="53" y="36"/>
                  </a:cxn>
                  <a:cxn ang="0">
                    <a:pos x="54" y="35"/>
                  </a:cxn>
                  <a:cxn ang="0">
                    <a:pos x="54" y="35"/>
                  </a:cxn>
                  <a:cxn ang="0">
                    <a:pos x="54" y="35"/>
                  </a:cxn>
                  <a:cxn ang="0">
                    <a:pos x="55" y="35"/>
                  </a:cxn>
                  <a:cxn ang="0">
                    <a:pos x="55" y="34"/>
                  </a:cxn>
                  <a:cxn ang="0">
                    <a:pos x="69" y="35"/>
                  </a:cxn>
                </a:cxnLst>
                <a:rect l="0" t="0" r="r" b="b"/>
                <a:pathLst>
                  <a:path w="99" h="118">
                    <a:moveTo>
                      <a:pt x="96" y="46"/>
                    </a:move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88" y="46"/>
                      <a:pt x="88" y="46"/>
                      <a:pt x="88" y="46"/>
                    </a:cubicBezTo>
                    <a:cubicBezTo>
                      <a:pt x="94" y="41"/>
                      <a:pt x="94" y="41"/>
                      <a:pt x="94" y="41"/>
                    </a:cubicBezTo>
                    <a:cubicBezTo>
                      <a:pt x="95" y="40"/>
                      <a:pt x="95" y="38"/>
                      <a:pt x="94" y="37"/>
                    </a:cubicBezTo>
                    <a:cubicBezTo>
                      <a:pt x="82" y="25"/>
                      <a:pt x="82" y="25"/>
                      <a:pt x="82" y="25"/>
                    </a:cubicBezTo>
                    <a:cubicBezTo>
                      <a:pt x="81" y="24"/>
                      <a:pt x="79" y="24"/>
                      <a:pt x="78" y="25"/>
                    </a:cubicBezTo>
                    <a:cubicBezTo>
                      <a:pt x="73" y="31"/>
                      <a:pt x="73" y="31"/>
                      <a:pt x="73" y="31"/>
                    </a:cubicBezTo>
                    <a:cubicBezTo>
                      <a:pt x="73" y="31"/>
                      <a:pt x="73" y="31"/>
                      <a:pt x="73" y="31"/>
                    </a:cubicBezTo>
                    <a:cubicBezTo>
                      <a:pt x="73" y="31"/>
                      <a:pt x="73" y="31"/>
                      <a:pt x="73" y="31"/>
                    </a:cubicBezTo>
                    <a:cubicBezTo>
                      <a:pt x="73" y="23"/>
                      <a:pt x="73" y="23"/>
                      <a:pt x="73" y="23"/>
                    </a:cubicBezTo>
                    <a:cubicBezTo>
                      <a:pt x="73" y="22"/>
                      <a:pt x="71" y="20"/>
                      <a:pt x="70" y="20"/>
                    </a:cubicBezTo>
                    <a:cubicBezTo>
                      <a:pt x="69" y="20"/>
                      <a:pt x="69" y="20"/>
                      <a:pt x="69" y="20"/>
                    </a:cubicBezTo>
                    <a:cubicBezTo>
                      <a:pt x="69" y="2"/>
                      <a:pt x="69" y="2"/>
                      <a:pt x="69" y="2"/>
                    </a:cubicBezTo>
                    <a:cubicBezTo>
                      <a:pt x="69" y="1"/>
                      <a:pt x="68" y="0"/>
                      <a:pt x="67" y="0"/>
                    </a:cubicBezTo>
                    <a:cubicBezTo>
                      <a:pt x="3" y="0"/>
                      <a:pt x="3" y="0"/>
                      <a:pt x="3" y="0"/>
                    </a:cubicBezTo>
                    <a:cubicBezTo>
                      <a:pt x="1" y="0"/>
                      <a:pt x="0" y="1"/>
                      <a:pt x="0" y="2"/>
                    </a:cubicBezTo>
                    <a:cubicBezTo>
                      <a:pt x="0" y="116"/>
                      <a:pt x="0" y="116"/>
                      <a:pt x="0" y="116"/>
                    </a:cubicBezTo>
                    <a:cubicBezTo>
                      <a:pt x="0" y="117"/>
                      <a:pt x="1" y="118"/>
                      <a:pt x="3" y="118"/>
                    </a:cubicBezTo>
                    <a:cubicBezTo>
                      <a:pt x="67" y="118"/>
                      <a:pt x="67" y="118"/>
                      <a:pt x="67" y="118"/>
                    </a:cubicBezTo>
                    <a:cubicBezTo>
                      <a:pt x="68" y="118"/>
                      <a:pt x="69" y="117"/>
                      <a:pt x="69" y="116"/>
                    </a:cubicBezTo>
                    <a:cubicBezTo>
                      <a:pt x="69" y="94"/>
                      <a:pt x="69" y="94"/>
                      <a:pt x="69" y="94"/>
                    </a:cubicBezTo>
                    <a:cubicBezTo>
                      <a:pt x="70" y="94"/>
                      <a:pt x="70" y="94"/>
                      <a:pt x="70" y="94"/>
                    </a:cubicBezTo>
                    <a:cubicBezTo>
                      <a:pt x="71" y="94"/>
                      <a:pt x="73" y="93"/>
                      <a:pt x="73" y="92"/>
                    </a:cubicBezTo>
                    <a:cubicBezTo>
                      <a:pt x="73" y="84"/>
                      <a:pt x="73" y="84"/>
                      <a:pt x="73" y="84"/>
                    </a:cubicBezTo>
                    <a:cubicBezTo>
                      <a:pt x="73" y="84"/>
                      <a:pt x="73" y="84"/>
                      <a:pt x="73" y="84"/>
                    </a:cubicBezTo>
                    <a:cubicBezTo>
                      <a:pt x="73" y="84"/>
                      <a:pt x="73" y="84"/>
                      <a:pt x="73" y="84"/>
                    </a:cubicBezTo>
                    <a:cubicBezTo>
                      <a:pt x="78" y="89"/>
                      <a:pt x="78" y="89"/>
                      <a:pt x="78" y="89"/>
                    </a:cubicBezTo>
                    <a:cubicBezTo>
                      <a:pt x="79" y="90"/>
                      <a:pt x="81" y="90"/>
                      <a:pt x="82" y="89"/>
                    </a:cubicBezTo>
                    <a:cubicBezTo>
                      <a:pt x="94" y="78"/>
                      <a:pt x="94" y="78"/>
                      <a:pt x="94" y="78"/>
                    </a:cubicBezTo>
                    <a:cubicBezTo>
                      <a:pt x="95" y="77"/>
                      <a:pt x="95" y="75"/>
                      <a:pt x="94" y="74"/>
                    </a:cubicBezTo>
                    <a:cubicBezTo>
                      <a:pt x="88" y="68"/>
                      <a:pt x="88" y="68"/>
                      <a:pt x="88" y="68"/>
                    </a:cubicBezTo>
                    <a:cubicBezTo>
                      <a:pt x="88" y="68"/>
                      <a:pt x="88" y="68"/>
                      <a:pt x="88" y="68"/>
                    </a:cubicBezTo>
                    <a:cubicBezTo>
                      <a:pt x="88" y="68"/>
                      <a:pt x="88" y="68"/>
                      <a:pt x="88" y="68"/>
                    </a:cubicBezTo>
                    <a:cubicBezTo>
                      <a:pt x="88" y="68"/>
                      <a:pt x="88" y="68"/>
                      <a:pt x="88" y="68"/>
                    </a:cubicBezTo>
                    <a:cubicBezTo>
                      <a:pt x="88" y="68"/>
                      <a:pt x="88" y="68"/>
                      <a:pt x="88" y="68"/>
                    </a:cubicBezTo>
                    <a:cubicBezTo>
                      <a:pt x="96" y="68"/>
                      <a:pt x="96" y="68"/>
                      <a:pt x="96" y="68"/>
                    </a:cubicBezTo>
                    <a:cubicBezTo>
                      <a:pt x="97" y="68"/>
                      <a:pt x="99" y="67"/>
                      <a:pt x="99" y="65"/>
                    </a:cubicBezTo>
                    <a:cubicBezTo>
                      <a:pt x="99" y="49"/>
                      <a:pt x="99" y="49"/>
                      <a:pt x="99" y="49"/>
                    </a:cubicBezTo>
                    <a:cubicBezTo>
                      <a:pt x="99" y="48"/>
                      <a:pt x="97" y="46"/>
                      <a:pt x="96" y="46"/>
                    </a:cubicBezTo>
                    <a:close/>
                    <a:moveTo>
                      <a:pt x="64" y="113"/>
                    </a:moveTo>
                    <a:cubicBezTo>
                      <a:pt x="5" y="113"/>
                      <a:pt x="5" y="113"/>
                      <a:pt x="5" y="113"/>
                    </a:cubicBezTo>
                    <a:cubicBezTo>
                      <a:pt x="5" y="5"/>
                      <a:pt x="5" y="5"/>
                      <a:pt x="5" y="5"/>
                    </a:cubicBezTo>
                    <a:cubicBezTo>
                      <a:pt x="64" y="5"/>
                      <a:pt x="64" y="5"/>
                      <a:pt x="64" y="5"/>
                    </a:cubicBezTo>
                    <a:cubicBezTo>
                      <a:pt x="64" y="20"/>
                      <a:pt x="64" y="20"/>
                      <a:pt x="64" y="20"/>
                    </a:cubicBezTo>
                    <a:cubicBezTo>
                      <a:pt x="60" y="20"/>
                      <a:pt x="60" y="20"/>
                      <a:pt x="60" y="20"/>
                    </a:cubicBezTo>
                    <a:cubicBezTo>
                      <a:pt x="60" y="13"/>
                      <a:pt x="60" y="13"/>
                      <a:pt x="60" y="13"/>
                    </a:cubicBezTo>
                    <a:cubicBezTo>
                      <a:pt x="60" y="12"/>
                      <a:pt x="59" y="10"/>
                      <a:pt x="58" y="10"/>
                    </a:cubicBezTo>
                    <a:cubicBezTo>
                      <a:pt x="12" y="10"/>
                      <a:pt x="12" y="10"/>
                      <a:pt x="12" y="10"/>
                    </a:cubicBezTo>
                    <a:cubicBezTo>
                      <a:pt x="11" y="10"/>
                      <a:pt x="10" y="12"/>
                      <a:pt x="10" y="13"/>
                    </a:cubicBezTo>
                    <a:cubicBezTo>
                      <a:pt x="10" y="94"/>
                      <a:pt x="10" y="94"/>
                      <a:pt x="10" y="94"/>
                    </a:cubicBezTo>
                    <a:cubicBezTo>
                      <a:pt x="10" y="96"/>
                      <a:pt x="11" y="97"/>
                      <a:pt x="12" y="97"/>
                    </a:cubicBezTo>
                    <a:cubicBezTo>
                      <a:pt x="58" y="97"/>
                      <a:pt x="58" y="97"/>
                      <a:pt x="58" y="97"/>
                    </a:cubicBezTo>
                    <a:cubicBezTo>
                      <a:pt x="59" y="97"/>
                      <a:pt x="60" y="96"/>
                      <a:pt x="60" y="94"/>
                    </a:cubicBezTo>
                    <a:cubicBezTo>
                      <a:pt x="60" y="94"/>
                      <a:pt x="60" y="94"/>
                      <a:pt x="60" y="94"/>
                    </a:cubicBezTo>
                    <a:cubicBezTo>
                      <a:pt x="64" y="94"/>
                      <a:pt x="64" y="94"/>
                      <a:pt x="64" y="94"/>
                    </a:cubicBezTo>
                    <a:lnTo>
                      <a:pt x="64" y="113"/>
                    </a:lnTo>
                    <a:close/>
                    <a:moveTo>
                      <a:pt x="30" y="41"/>
                    </a:move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35" y="46"/>
                      <a:pt x="35" y="46"/>
                      <a:pt x="35"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6"/>
                      <a:pt x="27" y="46"/>
                      <a:pt x="27" y="46"/>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7" y="47"/>
                      <a:pt x="27" y="47"/>
                      <a:pt x="27"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6" y="47"/>
                      <a:pt x="26" y="47"/>
                      <a:pt x="26" y="47"/>
                    </a:cubicBezTo>
                    <a:cubicBezTo>
                      <a:pt x="25" y="47"/>
                      <a:pt x="25" y="47"/>
                      <a:pt x="25" y="47"/>
                    </a:cubicBezTo>
                    <a:cubicBezTo>
                      <a:pt x="25" y="47"/>
                      <a:pt x="25" y="47"/>
                      <a:pt x="25" y="47"/>
                    </a:cubicBezTo>
                    <a:cubicBezTo>
                      <a:pt x="25" y="47"/>
                      <a:pt x="25" y="47"/>
                      <a:pt x="25" y="47"/>
                    </a:cubicBezTo>
                    <a:cubicBezTo>
                      <a:pt x="25" y="47"/>
                      <a:pt x="25" y="47"/>
                      <a:pt x="25" y="47"/>
                    </a:cubicBezTo>
                    <a:cubicBezTo>
                      <a:pt x="25" y="47"/>
                      <a:pt x="25" y="47"/>
                      <a:pt x="25" y="47"/>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8"/>
                      <a:pt x="25" y="48"/>
                      <a:pt x="25" y="48"/>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49"/>
                      <a:pt x="25" y="49"/>
                      <a:pt x="25" y="49"/>
                    </a:cubicBezTo>
                    <a:cubicBezTo>
                      <a:pt x="25" y="65"/>
                      <a:pt x="25" y="65"/>
                      <a:pt x="25" y="65"/>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6"/>
                      <a:pt x="25" y="66"/>
                      <a:pt x="25" y="66"/>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5" y="67"/>
                      <a:pt x="25" y="67"/>
                      <a:pt x="25" y="67"/>
                    </a:cubicBezTo>
                    <a:cubicBezTo>
                      <a:pt x="26" y="67"/>
                      <a:pt x="26" y="67"/>
                      <a:pt x="26" y="67"/>
                    </a:cubicBezTo>
                    <a:cubicBezTo>
                      <a:pt x="26" y="67"/>
                      <a:pt x="26" y="67"/>
                      <a:pt x="26" y="67"/>
                    </a:cubicBezTo>
                    <a:cubicBezTo>
                      <a:pt x="26" y="67"/>
                      <a:pt x="26" y="67"/>
                      <a:pt x="26" y="67"/>
                    </a:cubicBezTo>
                    <a:cubicBezTo>
                      <a:pt x="26" y="67"/>
                      <a:pt x="26" y="67"/>
                      <a:pt x="26" y="67"/>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6" y="68"/>
                      <a:pt x="26" y="68"/>
                      <a:pt x="26"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27" y="68"/>
                      <a:pt x="27" y="68"/>
                      <a:pt x="27" y="68"/>
                    </a:cubicBezTo>
                    <a:cubicBezTo>
                      <a:pt x="35" y="68"/>
                      <a:pt x="35" y="68"/>
                      <a:pt x="35" y="68"/>
                    </a:cubicBezTo>
                    <a:cubicBezTo>
                      <a:pt x="35" y="68"/>
                      <a:pt x="35" y="68"/>
                      <a:pt x="35" y="68"/>
                    </a:cubicBezTo>
                    <a:cubicBezTo>
                      <a:pt x="35" y="68"/>
                      <a:pt x="35" y="68"/>
                      <a:pt x="35" y="68"/>
                    </a:cubicBezTo>
                    <a:cubicBezTo>
                      <a:pt x="35" y="68"/>
                      <a:pt x="35" y="68"/>
                      <a:pt x="35" y="68"/>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30" y="74"/>
                      <a:pt x="30" y="74"/>
                      <a:pt x="30"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4"/>
                      <a:pt x="29" y="74"/>
                      <a:pt x="29" y="74"/>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5"/>
                      <a:pt x="29" y="75"/>
                      <a:pt x="29" y="75"/>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6"/>
                      <a:pt x="29" y="76"/>
                    </a:cubicBezTo>
                    <a:cubicBezTo>
                      <a:pt x="29" y="76"/>
                      <a:pt x="29" y="77"/>
                      <a:pt x="30" y="78"/>
                    </a:cubicBezTo>
                    <a:cubicBezTo>
                      <a:pt x="41" y="89"/>
                      <a:pt x="41" y="89"/>
                      <a:pt x="41" y="89"/>
                    </a:cubicBezTo>
                    <a:cubicBezTo>
                      <a:pt x="42"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3" y="90"/>
                      <a:pt x="43" y="90"/>
                      <a:pt x="43"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4" y="90"/>
                      <a:pt x="44" y="90"/>
                      <a:pt x="44"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90"/>
                      <a:pt x="45" y="90"/>
                      <a:pt x="45" y="90"/>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45" y="89"/>
                      <a:pt x="45" y="89"/>
                      <a:pt x="45" y="89"/>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84"/>
                      <a:pt x="51" y="84"/>
                      <a:pt x="51" y="84"/>
                    </a:cubicBezTo>
                    <a:cubicBezTo>
                      <a:pt x="51" y="92"/>
                      <a:pt x="51" y="92"/>
                      <a:pt x="51" y="92"/>
                    </a:cubicBezTo>
                    <a:cubicBezTo>
                      <a:pt x="51" y="92"/>
                      <a:pt x="51" y="92"/>
                      <a:pt x="51" y="92"/>
                    </a:cubicBezTo>
                    <a:cubicBezTo>
                      <a:pt x="15" y="92"/>
                      <a:pt x="15" y="92"/>
                      <a:pt x="15" y="92"/>
                    </a:cubicBezTo>
                    <a:cubicBezTo>
                      <a:pt x="15" y="16"/>
                      <a:pt x="15" y="16"/>
                      <a:pt x="15" y="16"/>
                    </a:cubicBezTo>
                    <a:cubicBezTo>
                      <a:pt x="55" y="16"/>
                      <a:pt x="55" y="16"/>
                      <a:pt x="55" y="16"/>
                    </a:cubicBezTo>
                    <a:cubicBezTo>
                      <a:pt x="55" y="20"/>
                      <a:pt x="55" y="20"/>
                      <a:pt x="55"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0"/>
                      <a:pt x="53" y="20"/>
                      <a:pt x="53" y="20"/>
                    </a:cubicBezTo>
                    <a:cubicBezTo>
                      <a:pt x="53" y="21"/>
                      <a:pt x="53" y="21"/>
                      <a:pt x="53"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2" y="21"/>
                      <a:pt x="52" y="21"/>
                      <a:pt x="52" y="21"/>
                    </a:cubicBezTo>
                    <a:cubicBezTo>
                      <a:pt x="51" y="21"/>
                      <a:pt x="51" y="22"/>
                      <a:pt x="51" y="23"/>
                    </a:cubicBezTo>
                    <a:cubicBezTo>
                      <a:pt x="51" y="31"/>
                      <a:pt x="51" y="31"/>
                      <a:pt x="51" y="31"/>
                    </a:cubicBezTo>
                    <a:cubicBezTo>
                      <a:pt x="51" y="31"/>
                      <a:pt x="51" y="31"/>
                      <a:pt x="51" y="31"/>
                    </a:cubicBezTo>
                    <a:cubicBezTo>
                      <a:pt x="51" y="31"/>
                      <a:pt x="51" y="31"/>
                      <a:pt x="51" y="31"/>
                    </a:cubicBezTo>
                    <a:cubicBezTo>
                      <a:pt x="51" y="31"/>
                      <a:pt x="51" y="31"/>
                      <a:pt x="51" y="31"/>
                    </a:cubicBezTo>
                    <a:cubicBezTo>
                      <a:pt x="51" y="31"/>
                      <a:pt x="51" y="31"/>
                      <a:pt x="51" y="31"/>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5" y="25"/>
                      <a:pt x="45" y="25"/>
                      <a:pt x="45"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4" y="25"/>
                      <a:pt x="44" y="25"/>
                      <a:pt x="44"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3" y="25"/>
                      <a:pt x="43" y="25"/>
                      <a:pt x="43"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2" y="25"/>
                      <a:pt x="42" y="25"/>
                      <a:pt x="42" y="25"/>
                    </a:cubicBezTo>
                    <a:cubicBezTo>
                      <a:pt x="41" y="25"/>
                      <a:pt x="41" y="25"/>
                      <a:pt x="41" y="25"/>
                    </a:cubicBezTo>
                    <a:cubicBezTo>
                      <a:pt x="41" y="25"/>
                      <a:pt x="41" y="25"/>
                      <a:pt x="41" y="25"/>
                    </a:cubicBezTo>
                    <a:cubicBezTo>
                      <a:pt x="41" y="25"/>
                      <a:pt x="41" y="25"/>
                      <a:pt x="41" y="25"/>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30" y="37"/>
                      <a:pt x="30" y="37"/>
                      <a:pt x="30"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7"/>
                      <a:pt x="29" y="37"/>
                      <a:pt x="29" y="37"/>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39"/>
                      <a:pt x="29" y="39"/>
                    </a:cubicBezTo>
                    <a:cubicBezTo>
                      <a:pt x="29" y="39"/>
                      <a:pt x="29" y="40"/>
                      <a:pt x="30" y="41"/>
                    </a:cubicBezTo>
                    <a:close/>
                    <a:moveTo>
                      <a:pt x="93" y="63"/>
                    </a:moveTo>
                    <a:cubicBezTo>
                      <a:pt x="86" y="63"/>
                      <a:pt x="86" y="63"/>
                      <a:pt x="86" y="63"/>
                    </a:cubicBezTo>
                    <a:cubicBezTo>
                      <a:pt x="85" y="63"/>
                      <a:pt x="84" y="64"/>
                      <a:pt x="84" y="65"/>
                    </a:cubicBezTo>
                    <a:cubicBezTo>
                      <a:pt x="84" y="65"/>
                      <a:pt x="84" y="65"/>
                      <a:pt x="84" y="65"/>
                    </a:cubicBezTo>
                    <a:cubicBezTo>
                      <a:pt x="84" y="65"/>
                      <a:pt x="84" y="65"/>
                      <a:pt x="84" y="65"/>
                    </a:cubicBezTo>
                    <a:cubicBezTo>
                      <a:pt x="84" y="65"/>
                      <a:pt x="84" y="65"/>
                      <a:pt x="84" y="65"/>
                    </a:cubicBezTo>
                    <a:cubicBezTo>
                      <a:pt x="84" y="65"/>
                      <a:pt x="84" y="66"/>
                      <a:pt x="83" y="66"/>
                    </a:cubicBezTo>
                    <a:cubicBezTo>
                      <a:pt x="83" y="66"/>
                      <a:pt x="83" y="66"/>
                      <a:pt x="83" y="66"/>
                    </a:cubicBezTo>
                    <a:cubicBezTo>
                      <a:pt x="84" y="66"/>
                      <a:pt x="84" y="66"/>
                      <a:pt x="84" y="66"/>
                    </a:cubicBezTo>
                    <a:cubicBezTo>
                      <a:pt x="84" y="66"/>
                      <a:pt x="84" y="66"/>
                      <a:pt x="84" y="66"/>
                    </a:cubicBezTo>
                    <a:cubicBezTo>
                      <a:pt x="83" y="66"/>
                      <a:pt x="83" y="66"/>
                      <a:pt x="83" y="66"/>
                    </a:cubicBezTo>
                    <a:cubicBezTo>
                      <a:pt x="83" y="67"/>
                      <a:pt x="83" y="67"/>
                      <a:pt x="83" y="68"/>
                    </a:cubicBezTo>
                    <a:cubicBezTo>
                      <a:pt x="82" y="69"/>
                      <a:pt x="82" y="70"/>
                      <a:pt x="83" y="71"/>
                    </a:cubicBezTo>
                    <a:cubicBezTo>
                      <a:pt x="88" y="76"/>
                      <a:pt x="88" y="76"/>
                      <a:pt x="88" y="76"/>
                    </a:cubicBezTo>
                    <a:cubicBezTo>
                      <a:pt x="80" y="84"/>
                      <a:pt x="80" y="84"/>
                      <a:pt x="80" y="84"/>
                    </a:cubicBezTo>
                    <a:cubicBezTo>
                      <a:pt x="75" y="79"/>
                      <a:pt x="75" y="79"/>
                      <a:pt x="75" y="79"/>
                    </a:cubicBezTo>
                    <a:cubicBezTo>
                      <a:pt x="74" y="78"/>
                      <a:pt x="73" y="78"/>
                      <a:pt x="72" y="78"/>
                    </a:cubicBezTo>
                    <a:cubicBezTo>
                      <a:pt x="72" y="78"/>
                      <a:pt x="72" y="78"/>
                      <a:pt x="72" y="78"/>
                    </a:cubicBezTo>
                    <a:cubicBezTo>
                      <a:pt x="72" y="78"/>
                      <a:pt x="71" y="79"/>
                      <a:pt x="71" y="79"/>
                    </a:cubicBezTo>
                    <a:cubicBezTo>
                      <a:pt x="70" y="79"/>
                      <a:pt x="70" y="79"/>
                      <a:pt x="69" y="79"/>
                    </a:cubicBezTo>
                    <a:cubicBezTo>
                      <a:pt x="68" y="80"/>
                      <a:pt x="67" y="81"/>
                      <a:pt x="67" y="82"/>
                    </a:cubicBezTo>
                    <a:cubicBezTo>
                      <a:pt x="67" y="89"/>
                      <a:pt x="67" y="89"/>
                      <a:pt x="67" y="89"/>
                    </a:cubicBezTo>
                    <a:cubicBezTo>
                      <a:pt x="67" y="89"/>
                      <a:pt x="67" y="89"/>
                      <a:pt x="67" y="89"/>
                    </a:cubicBezTo>
                    <a:cubicBezTo>
                      <a:pt x="58" y="89"/>
                      <a:pt x="58" y="89"/>
                      <a:pt x="58" y="89"/>
                    </a:cubicBezTo>
                    <a:cubicBezTo>
                      <a:pt x="56" y="89"/>
                      <a:pt x="56" y="89"/>
                      <a:pt x="56" y="89"/>
                    </a:cubicBezTo>
                    <a:cubicBezTo>
                      <a:pt x="56" y="82"/>
                      <a:pt x="56" y="82"/>
                      <a:pt x="56" y="82"/>
                    </a:cubicBezTo>
                    <a:cubicBezTo>
                      <a:pt x="56" y="82"/>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1"/>
                      <a:pt x="56" y="81"/>
                      <a:pt x="56" y="81"/>
                    </a:cubicBezTo>
                    <a:cubicBezTo>
                      <a:pt x="56" y="80"/>
                      <a:pt x="56" y="80"/>
                      <a:pt x="56" y="80"/>
                    </a:cubicBezTo>
                    <a:cubicBezTo>
                      <a:pt x="56" y="80"/>
                      <a:pt x="56" y="80"/>
                      <a:pt x="56" y="80"/>
                    </a:cubicBezTo>
                    <a:cubicBezTo>
                      <a:pt x="56" y="80"/>
                      <a:pt x="56"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5" y="80"/>
                      <a:pt x="55" y="80"/>
                      <a:pt x="55"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80"/>
                      <a:pt x="54" y="80"/>
                      <a:pt x="54" y="80"/>
                    </a:cubicBezTo>
                    <a:cubicBezTo>
                      <a:pt x="54" y="80"/>
                      <a:pt x="54" y="80"/>
                      <a:pt x="54" y="80"/>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4" y="79"/>
                      <a:pt x="54" y="79"/>
                      <a:pt x="54"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3" y="79"/>
                      <a:pt x="53" y="79"/>
                      <a:pt x="53" y="79"/>
                    </a:cubicBezTo>
                    <a:cubicBezTo>
                      <a:pt x="52" y="79"/>
                      <a:pt x="52" y="79"/>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2" y="78"/>
                      <a:pt x="52" y="78"/>
                      <a:pt x="52"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1" y="78"/>
                      <a:pt x="51" y="78"/>
                      <a:pt x="51"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50" y="78"/>
                      <a:pt x="50" y="78"/>
                      <a:pt x="50" y="78"/>
                    </a:cubicBezTo>
                    <a:cubicBezTo>
                      <a:pt x="49" y="78"/>
                      <a:pt x="49" y="78"/>
                      <a:pt x="48" y="79"/>
                    </a:cubicBezTo>
                    <a:cubicBezTo>
                      <a:pt x="43" y="84"/>
                      <a:pt x="43" y="84"/>
                      <a:pt x="43" y="84"/>
                    </a:cubicBezTo>
                    <a:cubicBezTo>
                      <a:pt x="35" y="76"/>
                      <a:pt x="35" y="76"/>
                      <a:pt x="35" y="76"/>
                    </a:cubicBezTo>
                    <a:cubicBezTo>
                      <a:pt x="40" y="71"/>
                      <a:pt x="40" y="71"/>
                      <a:pt x="40" y="71"/>
                    </a:cubicBezTo>
                    <a:cubicBezTo>
                      <a:pt x="41" y="70"/>
                      <a:pt x="41" y="70"/>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9"/>
                      <a:pt x="41" y="69"/>
                      <a:pt x="41" y="69"/>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8"/>
                      <a:pt x="41" y="68"/>
                      <a:pt x="41" y="68"/>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1" y="67"/>
                      <a:pt x="41" y="67"/>
                      <a:pt x="41" y="67"/>
                    </a:cubicBezTo>
                    <a:cubicBezTo>
                      <a:pt x="40" y="67"/>
                      <a:pt x="40" y="67"/>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6"/>
                      <a:pt x="40" y="66"/>
                      <a:pt x="40" y="66"/>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40" y="65"/>
                      <a:pt x="40" y="65"/>
                      <a:pt x="40" y="65"/>
                    </a:cubicBezTo>
                    <a:cubicBezTo>
                      <a:pt x="39" y="65"/>
                      <a:pt x="39" y="65"/>
                      <a:pt x="39" y="65"/>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4"/>
                      <a:pt x="39" y="64"/>
                      <a:pt x="39" y="64"/>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9" y="63"/>
                      <a:pt x="39" y="63"/>
                      <a:pt x="39"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8" y="63"/>
                      <a:pt x="38" y="63"/>
                      <a:pt x="38"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7" y="63"/>
                      <a:pt x="37" y="63"/>
                      <a:pt x="37" y="63"/>
                    </a:cubicBezTo>
                    <a:cubicBezTo>
                      <a:pt x="30" y="63"/>
                      <a:pt x="30" y="63"/>
                      <a:pt x="30" y="63"/>
                    </a:cubicBezTo>
                    <a:cubicBezTo>
                      <a:pt x="30" y="52"/>
                      <a:pt x="30" y="52"/>
                      <a:pt x="30"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7" y="52"/>
                      <a:pt x="37" y="52"/>
                      <a:pt x="37"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2"/>
                      <a:pt x="38" y="52"/>
                      <a:pt x="38" y="52"/>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8" y="51"/>
                      <a:pt x="38" y="51"/>
                      <a:pt x="38"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1"/>
                      <a:pt x="39" y="51"/>
                      <a:pt x="39" y="51"/>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39" y="50"/>
                      <a:pt x="39" y="50"/>
                      <a:pt x="39" y="50"/>
                    </a:cubicBezTo>
                    <a:cubicBezTo>
                      <a:pt x="39" y="50"/>
                      <a:pt x="39" y="50"/>
                      <a:pt x="39"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50"/>
                      <a:pt x="40" y="50"/>
                      <a:pt x="40" y="50"/>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9"/>
                      <a:pt x="40" y="49"/>
                      <a:pt x="40" y="49"/>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39" y="48"/>
                      <a:pt x="39" y="48"/>
                      <a:pt x="39"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0" y="48"/>
                      <a:pt x="40" y="48"/>
                      <a:pt x="40" y="48"/>
                    </a:cubicBezTo>
                    <a:cubicBezTo>
                      <a:pt x="41" y="47"/>
                      <a:pt x="41" y="47"/>
                      <a:pt x="41" y="47"/>
                    </a:cubicBezTo>
                    <a:cubicBezTo>
                      <a:pt x="41" y="47"/>
                      <a:pt x="41" y="47"/>
                      <a:pt x="41" y="47"/>
                    </a:cubicBezTo>
                    <a:cubicBezTo>
                      <a:pt x="41" y="47"/>
                      <a:pt x="41" y="47"/>
                      <a:pt x="41" y="47"/>
                    </a:cubicBezTo>
                    <a:cubicBezTo>
                      <a:pt x="41" y="47"/>
                      <a:pt x="41" y="47"/>
                      <a:pt x="41" y="47"/>
                    </a:cubicBezTo>
                    <a:cubicBezTo>
                      <a:pt x="41" y="47"/>
                      <a:pt x="41" y="46"/>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5"/>
                      <a:pt x="41" y="45"/>
                      <a:pt x="41" y="45"/>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1" y="44"/>
                      <a:pt x="41" y="44"/>
                      <a:pt x="41" y="44"/>
                    </a:cubicBezTo>
                    <a:cubicBezTo>
                      <a:pt x="40" y="44"/>
                      <a:pt x="40" y="44"/>
                      <a:pt x="40" y="44"/>
                    </a:cubicBezTo>
                    <a:cubicBezTo>
                      <a:pt x="40" y="44"/>
                      <a:pt x="40" y="44"/>
                      <a:pt x="40" y="44"/>
                    </a:cubicBezTo>
                    <a:cubicBezTo>
                      <a:pt x="40" y="44"/>
                      <a:pt x="40" y="44"/>
                      <a:pt x="40" y="44"/>
                    </a:cubicBezTo>
                    <a:cubicBezTo>
                      <a:pt x="40" y="44"/>
                      <a:pt x="40" y="44"/>
                      <a:pt x="40" y="44"/>
                    </a:cubicBezTo>
                    <a:cubicBezTo>
                      <a:pt x="40" y="44"/>
                      <a:pt x="40" y="44"/>
                      <a:pt x="40" y="44"/>
                    </a:cubicBezTo>
                    <a:cubicBezTo>
                      <a:pt x="35" y="39"/>
                      <a:pt x="35" y="39"/>
                      <a:pt x="35" y="39"/>
                    </a:cubicBezTo>
                    <a:cubicBezTo>
                      <a:pt x="43" y="31"/>
                      <a:pt x="43" y="31"/>
                      <a:pt x="43" y="31"/>
                    </a:cubicBezTo>
                    <a:cubicBezTo>
                      <a:pt x="48" y="36"/>
                      <a:pt x="48" y="36"/>
                      <a:pt x="48" y="36"/>
                    </a:cubicBezTo>
                    <a:cubicBezTo>
                      <a:pt x="49" y="37"/>
                      <a:pt x="50" y="37"/>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6"/>
                      <a:pt x="53" y="36"/>
                      <a:pt x="53" y="36"/>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3" y="35"/>
                      <a:pt x="53" y="35"/>
                      <a:pt x="53"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4" y="35"/>
                      <a:pt x="54" y="35"/>
                      <a:pt x="54"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5"/>
                      <a:pt x="55" y="35"/>
                      <a:pt x="55" y="35"/>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4"/>
                      <a:pt x="56" y="34"/>
                      <a:pt x="56" y="34"/>
                    </a:cubicBezTo>
                    <a:cubicBezTo>
                      <a:pt x="56" y="33"/>
                      <a:pt x="56" y="33"/>
                      <a:pt x="56" y="33"/>
                    </a:cubicBezTo>
                    <a:cubicBezTo>
                      <a:pt x="56" y="26"/>
                      <a:pt x="56" y="26"/>
                      <a:pt x="56" y="26"/>
                    </a:cubicBezTo>
                    <a:cubicBezTo>
                      <a:pt x="58" y="26"/>
                      <a:pt x="58" y="26"/>
                      <a:pt x="58" y="26"/>
                    </a:cubicBezTo>
                    <a:cubicBezTo>
                      <a:pt x="67" y="26"/>
                      <a:pt x="67" y="26"/>
                      <a:pt x="67" y="26"/>
                    </a:cubicBezTo>
                    <a:cubicBezTo>
                      <a:pt x="67" y="26"/>
                      <a:pt x="67" y="26"/>
                      <a:pt x="67" y="26"/>
                    </a:cubicBezTo>
                    <a:cubicBezTo>
                      <a:pt x="67" y="33"/>
                      <a:pt x="67" y="33"/>
                      <a:pt x="67" y="33"/>
                    </a:cubicBezTo>
                    <a:cubicBezTo>
                      <a:pt x="67" y="34"/>
                      <a:pt x="68" y="35"/>
                      <a:pt x="69" y="35"/>
                    </a:cubicBezTo>
                    <a:cubicBezTo>
                      <a:pt x="70" y="33"/>
                      <a:pt x="70" y="33"/>
                      <a:pt x="70" y="33"/>
                    </a:cubicBezTo>
                    <a:cubicBezTo>
                      <a:pt x="69" y="35"/>
                      <a:pt x="69" y="35"/>
                      <a:pt x="69" y="35"/>
                    </a:cubicBezTo>
                    <a:cubicBezTo>
                      <a:pt x="70" y="35"/>
                      <a:pt x="70" y="35"/>
                      <a:pt x="71" y="36"/>
                    </a:cubicBezTo>
                    <a:cubicBezTo>
                      <a:pt x="71" y="36"/>
                      <a:pt x="72" y="36"/>
                      <a:pt x="72" y="36"/>
                    </a:cubicBezTo>
                    <a:cubicBezTo>
                      <a:pt x="73" y="37"/>
                      <a:pt x="74" y="37"/>
                      <a:pt x="75" y="36"/>
                    </a:cubicBezTo>
                    <a:cubicBezTo>
                      <a:pt x="80" y="31"/>
                      <a:pt x="80" y="31"/>
                      <a:pt x="80" y="31"/>
                    </a:cubicBezTo>
                    <a:cubicBezTo>
                      <a:pt x="88" y="39"/>
                      <a:pt x="88" y="39"/>
                      <a:pt x="88" y="39"/>
                    </a:cubicBezTo>
                    <a:cubicBezTo>
                      <a:pt x="83" y="44"/>
                      <a:pt x="83" y="44"/>
                      <a:pt x="83" y="44"/>
                    </a:cubicBezTo>
                    <a:cubicBezTo>
                      <a:pt x="82" y="45"/>
                      <a:pt x="82" y="46"/>
                      <a:pt x="83" y="47"/>
                    </a:cubicBezTo>
                    <a:cubicBezTo>
                      <a:pt x="83" y="47"/>
                      <a:pt x="83" y="47"/>
                      <a:pt x="83" y="47"/>
                    </a:cubicBezTo>
                    <a:cubicBezTo>
                      <a:pt x="83" y="47"/>
                      <a:pt x="83" y="48"/>
                      <a:pt x="83" y="48"/>
                    </a:cubicBezTo>
                    <a:cubicBezTo>
                      <a:pt x="83" y="48"/>
                      <a:pt x="83" y="48"/>
                      <a:pt x="83" y="48"/>
                    </a:cubicBezTo>
                    <a:cubicBezTo>
                      <a:pt x="83" y="48"/>
                      <a:pt x="83" y="48"/>
                      <a:pt x="83" y="48"/>
                    </a:cubicBezTo>
                    <a:cubicBezTo>
                      <a:pt x="83" y="48"/>
                      <a:pt x="83" y="48"/>
                      <a:pt x="83" y="48"/>
                    </a:cubicBezTo>
                    <a:cubicBezTo>
                      <a:pt x="83" y="49"/>
                      <a:pt x="84" y="49"/>
                      <a:pt x="84" y="50"/>
                    </a:cubicBezTo>
                    <a:cubicBezTo>
                      <a:pt x="84" y="51"/>
                      <a:pt x="85" y="52"/>
                      <a:pt x="86" y="52"/>
                    </a:cubicBezTo>
                    <a:cubicBezTo>
                      <a:pt x="93" y="52"/>
                      <a:pt x="93" y="52"/>
                      <a:pt x="93" y="52"/>
                    </a:cubicBezTo>
                    <a:lnTo>
                      <a:pt x="9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6" name="Group 15"/>
          <p:cNvGrpSpPr/>
          <p:nvPr/>
        </p:nvGrpSpPr>
        <p:grpSpPr>
          <a:xfrm>
            <a:off x="1454420" y="2276379"/>
            <a:ext cx="1554349" cy="1931287"/>
            <a:chOff x="1454420" y="2276379"/>
            <a:chExt cx="1554349" cy="1931287"/>
          </a:xfrm>
        </p:grpSpPr>
        <p:sp>
          <p:nvSpPr>
            <p:cNvPr id="4187"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 name="Group 14"/>
            <p:cNvGrpSpPr/>
            <p:nvPr/>
          </p:nvGrpSpPr>
          <p:grpSpPr>
            <a:xfrm>
              <a:off x="1454420" y="2276379"/>
              <a:ext cx="1554349" cy="1931287"/>
              <a:chOff x="1454420" y="2276379"/>
              <a:chExt cx="1554349" cy="1931287"/>
            </a:xfrm>
          </p:grpSpPr>
          <p:grpSp>
            <p:nvGrpSpPr>
              <p:cNvPr id="6"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4171"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2"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3"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4"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5"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6"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7"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8"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9"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0"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1"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2"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3"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4"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5"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6"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91"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2" name="Group 348"/>
            <p:cNvGrpSpPr/>
            <p:nvPr/>
          </p:nvGrpSpPr>
          <p:grpSpPr>
            <a:xfrm>
              <a:off x="1888347" y="2692307"/>
              <a:ext cx="823030" cy="772151"/>
              <a:chOff x="3919538" y="1693863"/>
              <a:chExt cx="436563" cy="409575"/>
            </a:xfrm>
            <a:solidFill>
              <a:schemeClr val="accent1"/>
            </a:solidFill>
          </p:grpSpPr>
          <p:sp>
            <p:nvSpPr>
              <p:cNvPr id="113"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7" name="Group 16"/>
          <p:cNvGrpSpPr/>
          <p:nvPr/>
        </p:nvGrpSpPr>
        <p:grpSpPr>
          <a:xfrm>
            <a:off x="4049389" y="2276379"/>
            <a:ext cx="1554349" cy="1931287"/>
            <a:chOff x="4049389" y="2276379"/>
            <a:chExt cx="1554349" cy="1931287"/>
          </a:xfrm>
        </p:grpSpPr>
        <p:grpSp>
          <p:nvGrpSpPr>
            <p:cNvPr id="8" name="Group 159"/>
            <p:cNvGrpSpPr/>
            <p:nvPr/>
          </p:nvGrpSpPr>
          <p:grpSpPr>
            <a:xfrm>
              <a:off x="4049389" y="3746020"/>
              <a:ext cx="1414584" cy="461646"/>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419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09"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0"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1"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347"/>
            <p:cNvGrpSpPr/>
            <p:nvPr/>
          </p:nvGrpSpPr>
          <p:grpSpPr>
            <a:xfrm>
              <a:off x="4474609" y="2775792"/>
              <a:ext cx="820036" cy="652434"/>
              <a:chOff x="4814888" y="1727201"/>
              <a:chExt cx="434975" cy="346075"/>
            </a:xfrm>
            <a:solidFill>
              <a:schemeClr val="accent2"/>
            </a:solidFill>
          </p:grpSpPr>
          <p:sp>
            <p:nvSpPr>
              <p:cNvPr id="117"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9" name="Group 18"/>
          <p:cNvGrpSpPr/>
          <p:nvPr/>
        </p:nvGrpSpPr>
        <p:grpSpPr>
          <a:xfrm>
            <a:off x="9239331" y="2276379"/>
            <a:ext cx="1554349" cy="1931287"/>
            <a:chOff x="9239331" y="2276379"/>
            <a:chExt cx="1554349" cy="1931287"/>
          </a:xfrm>
        </p:grpSpPr>
        <p:grpSp>
          <p:nvGrpSpPr>
            <p:cNvPr id="12" name="Group 157"/>
            <p:cNvGrpSpPr/>
            <p:nvPr/>
          </p:nvGrpSpPr>
          <p:grpSpPr>
            <a:xfrm>
              <a:off x="9239331" y="3746020"/>
              <a:ext cx="1414583" cy="461646"/>
              <a:chOff x="5939738" y="2469112"/>
              <a:chExt cx="1044170" cy="340763"/>
            </a:xfrm>
            <a:gradFill>
              <a:gsLst>
                <a:gs pos="0">
                  <a:schemeClr val="accent4">
                    <a:lumMod val="50000"/>
                  </a:schemeClr>
                </a:gs>
                <a:gs pos="50000">
                  <a:schemeClr val="accent4"/>
                </a:gs>
                <a:gs pos="100000">
                  <a:schemeClr val="accent4"/>
                </a:gs>
              </a:gsLst>
              <a:lin ang="5400000" scaled="1"/>
            </a:gradFill>
          </p:grpSpPr>
          <p:sp>
            <p:nvSpPr>
              <p:cNvPr id="4231" name="Rectangle 135"/>
              <p:cNvSpPr>
                <a:spLocks noChangeArrowheads="1"/>
              </p:cNvSpPr>
              <p:nvPr/>
            </p:nvSpPr>
            <p:spPr bwMode="auto">
              <a:xfrm>
                <a:off x="594286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2" name="Oval 136"/>
              <p:cNvSpPr>
                <a:spLocks noChangeArrowheads="1"/>
              </p:cNvSpPr>
              <p:nvPr/>
            </p:nvSpPr>
            <p:spPr bwMode="auto">
              <a:xfrm>
                <a:off x="5939738"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3" name="Oval 137"/>
              <p:cNvSpPr>
                <a:spLocks noChangeArrowheads="1"/>
              </p:cNvSpPr>
              <p:nvPr/>
            </p:nvSpPr>
            <p:spPr bwMode="auto">
              <a:xfrm>
                <a:off x="600539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4" name="Oval 138"/>
              <p:cNvSpPr>
                <a:spLocks noChangeArrowheads="1"/>
              </p:cNvSpPr>
              <p:nvPr/>
            </p:nvSpPr>
            <p:spPr bwMode="auto">
              <a:xfrm>
                <a:off x="607729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5" name="Oval 139"/>
              <p:cNvSpPr>
                <a:spLocks noChangeArrowheads="1"/>
              </p:cNvSpPr>
              <p:nvPr/>
            </p:nvSpPr>
            <p:spPr bwMode="auto">
              <a:xfrm>
                <a:off x="614607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6" name="Oval 140"/>
              <p:cNvSpPr>
                <a:spLocks noChangeArrowheads="1"/>
              </p:cNvSpPr>
              <p:nvPr/>
            </p:nvSpPr>
            <p:spPr bwMode="auto">
              <a:xfrm>
                <a:off x="6211723" y="2728592"/>
                <a:ext cx="84410"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7" name="Oval 141"/>
              <p:cNvSpPr>
                <a:spLocks noChangeArrowheads="1"/>
              </p:cNvSpPr>
              <p:nvPr/>
            </p:nvSpPr>
            <p:spPr bwMode="auto">
              <a:xfrm>
                <a:off x="628362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8" name="Oval 142"/>
              <p:cNvSpPr>
                <a:spLocks noChangeArrowheads="1"/>
              </p:cNvSpPr>
              <p:nvPr/>
            </p:nvSpPr>
            <p:spPr bwMode="auto">
              <a:xfrm>
                <a:off x="635240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39" name="Oval 143"/>
              <p:cNvSpPr>
                <a:spLocks noChangeArrowheads="1"/>
              </p:cNvSpPr>
              <p:nvPr/>
            </p:nvSpPr>
            <p:spPr bwMode="auto">
              <a:xfrm>
                <a:off x="642118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0" name="Oval 144"/>
              <p:cNvSpPr>
                <a:spLocks noChangeArrowheads="1"/>
              </p:cNvSpPr>
              <p:nvPr/>
            </p:nvSpPr>
            <p:spPr bwMode="auto">
              <a:xfrm>
                <a:off x="64899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1" name="Oval 145"/>
              <p:cNvSpPr>
                <a:spLocks noChangeArrowheads="1"/>
              </p:cNvSpPr>
              <p:nvPr/>
            </p:nvSpPr>
            <p:spPr bwMode="auto">
              <a:xfrm>
                <a:off x="655873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2" name="Oval 146"/>
              <p:cNvSpPr>
                <a:spLocks noChangeArrowheads="1"/>
              </p:cNvSpPr>
              <p:nvPr/>
            </p:nvSpPr>
            <p:spPr bwMode="auto">
              <a:xfrm>
                <a:off x="663064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3" name="Oval 147"/>
              <p:cNvSpPr>
                <a:spLocks noChangeArrowheads="1"/>
              </p:cNvSpPr>
              <p:nvPr/>
            </p:nvSpPr>
            <p:spPr bwMode="auto">
              <a:xfrm>
                <a:off x="66962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4" name="Oval 148"/>
              <p:cNvSpPr>
                <a:spLocks noChangeArrowheads="1"/>
              </p:cNvSpPr>
              <p:nvPr/>
            </p:nvSpPr>
            <p:spPr bwMode="auto">
              <a:xfrm>
                <a:off x="676507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5" name="Oval 149"/>
              <p:cNvSpPr>
                <a:spLocks noChangeArrowheads="1"/>
              </p:cNvSpPr>
              <p:nvPr/>
            </p:nvSpPr>
            <p:spPr bwMode="auto">
              <a:xfrm>
                <a:off x="6836975"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6" name="Oval 150"/>
              <p:cNvSpPr>
                <a:spLocks noChangeArrowheads="1"/>
              </p:cNvSpPr>
              <p:nvPr/>
            </p:nvSpPr>
            <p:spPr bwMode="auto">
              <a:xfrm>
                <a:off x="69026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47" name="Freeform 151"/>
            <p:cNvSpPr>
              <a:spLocks/>
            </p:cNvSpPr>
            <p:nvPr/>
          </p:nvSpPr>
          <p:spPr bwMode="auto">
            <a:xfrm>
              <a:off x="9239331" y="3652843"/>
              <a:ext cx="292236" cy="186352"/>
            </a:xfrm>
            <a:custGeom>
              <a:avLst/>
              <a:gdLst/>
              <a:ahLst/>
              <a:cxnLst>
                <a:cxn ang="0">
                  <a:pos x="85" y="43"/>
                </a:cxn>
                <a:cxn ang="0">
                  <a:pos x="75" y="54"/>
                </a:cxn>
                <a:cxn ang="0">
                  <a:pos x="11" y="54"/>
                </a:cxn>
                <a:cxn ang="0">
                  <a:pos x="0" y="43"/>
                </a:cxn>
                <a:cxn ang="0">
                  <a:pos x="0" y="10"/>
                </a:cxn>
                <a:cxn ang="0">
                  <a:pos x="11" y="0"/>
                </a:cxn>
                <a:cxn ang="0">
                  <a:pos x="75" y="0"/>
                </a:cxn>
                <a:cxn ang="0">
                  <a:pos x="85" y="10"/>
                </a:cxn>
                <a:cxn ang="0">
                  <a:pos x="85" y="43"/>
                </a:cxn>
              </a:cxnLst>
              <a:rect l="0" t="0" r="r" b="b"/>
              <a:pathLst>
                <a:path w="85" h="54">
                  <a:moveTo>
                    <a:pt x="85" y="43"/>
                  </a:moveTo>
                  <a:cubicBezTo>
                    <a:pt x="85"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5" y="5"/>
                    <a:pt x="85" y="10"/>
                  </a:cubicBezTo>
                  <a:lnTo>
                    <a:pt x="85" y="4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8" name="Freeform 152"/>
            <p:cNvSpPr>
              <a:spLocks/>
            </p:cNvSpPr>
            <p:nvPr/>
          </p:nvSpPr>
          <p:spPr bwMode="auto">
            <a:xfrm>
              <a:off x="9239331" y="2276379"/>
              <a:ext cx="1554349" cy="1562818"/>
            </a:xfrm>
            <a:custGeom>
              <a:avLst/>
              <a:gdLst/>
              <a:ahLst/>
              <a:cxnLst>
                <a:cxn ang="0">
                  <a:pos x="402" y="0"/>
                </a:cxn>
                <a:cxn ang="0">
                  <a:pos x="98" y="0"/>
                </a:cxn>
                <a:cxn ang="0">
                  <a:pos x="93" y="0"/>
                </a:cxn>
                <a:cxn ang="0">
                  <a:pos x="0" y="0"/>
                </a:cxn>
                <a:cxn ang="0">
                  <a:pos x="45" y="34"/>
                </a:cxn>
                <a:cxn ang="0">
                  <a:pos x="45" y="49"/>
                </a:cxn>
                <a:cxn ang="0">
                  <a:pos x="45" y="53"/>
                </a:cxn>
                <a:cxn ang="0">
                  <a:pos x="45" y="404"/>
                </a:cxn>
                <a:cxn ang="0">
                  <a:pos x="45" y="408"/>
                </a:cxn>
                <a:cxn ang="0">
                  <a:pos x="45" y="408"/>
                </a:cxn>
                <a:cxn ang="0">
                  <a:pos x="6" y="457"/>
                </a:cxn>
                <a:cxn ang="0">
                  <a:pos x="130" y="457"/>
                </a:cxn>
                <a:cxn ang="0">
                  <a:pos x="130" y="456"/>
                </a:cxn>
                <a:cxn ang="0">
                  <a:pos x="402" y="456"/>
                </a:cxn>
                <a:cxn ang="0">
                  <a:pos x="455" y="404"/>
                </a:cxn>
                <a:cxn ang="0">
                  <a:pos x="455" y="53"/>
                </a:cxn>
                <a:cxn ang="0">
                  <a:pos x="402" y="0"/>
                </a:cxn>
              </a:cxnLst>
              <a:rect l="0" t="0" r="r" b="b"/>
              <a:pathLst>
                <a:path w="455" h="457">
                  <a:moveTo>
                    <a:pt x="402" y="0"/>
                  </a:moveTo>
                  <a:cubicBezTo>
                    <a:pt x="98" y="0"/>
                    <a:pt x="98" y="0"/>
                    <a:pt x="98" y="0"/>
                  </a:cubicBezTo>
                  <a:cubicBezTo>
                    <a:pt x="96" y="0"/>
                    <a:pt x="95" y="0"/>
                    <a:pt x="93" y="0"/>
                  </a:cubicBezTo>
                  <a:cubicBezTo>
                    <a:pt x="0" y="0"/>
                    <a:pt x="0" y="0"/>
                    <a:pt x="0" y="0"/>
                  </a:cubicBezTo>
                  <a:cubicBezTo>
                    <a:pt x="48"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6" y="457"/>
                  </a:cubicBezTo>
                  <a:cubicBezTo>
                    <a:pt x="130" y="457"/>
                    <a:pt x="130" y="457"/>
                    <a:pt x="130" y="457"/>
                  </a:cubicBezTo>
                  <a:cubicBezTo>
                    <a:pt x="130" y="456"/>
                    <a:pt x="130" y="456"/>
                    <a:pt x="130" y="456"/>
                  </a:cubicBezTo>
                  <a:cubicBezTo>
                    <a:pt x="402" y="456"/>
                    <a:pt x="402" y="456"/>
                    <a:pt x="402" y="456"/>
                  </a:cubicBezTo>
                  <a:cubicBezTo>
                    <a:pt x="432" y="456"/>
                    <a:pt x="455" y="433"/>
                    <a:pt x="455" y="404"/>
                  </a:cubicBezTo>
                  <a:cubicBezTo>
                    <a:pt x="455" y="53"/>
                    <a:pt x="455" y="53"/>
                    <a:pt x="455" y="53"/>
                  </a:cubicBezTo>
                  <a:cubicBezTo>
                    <a:pt x="455" y="24"/>
                    <a:pt x="432" y="0"/>
                    <a:pt x="402" y="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49" name="Freeform 153"/>
            <p:cNvSpPr>
              <a:spLocks/>
            </p:cNvSpPr>
            <p:nvPr/>
          </p:nvSpPr>
          <p:spPr bwMode="auto">
            <a:xfrm>
              <a:off x="9523096" y="2547437"/>
              <a:ext cx="1130821" cy="1130821"/>
            </a:xfrm>
            <a:custGeom>
              <a:avLst/>
              <a:gdLst/>
              <a:ahLst/>
              <a:cxnLst>
                <a:cxn ang="0">
                  <a:pos x="331" y="320"/>
                </a:cxn>
                <a:cxn ang="0">
                  <a:pos x="320" y="331"/>
                </a:cxn>
                <a:cxn ang="0">
                  <a:pos x="10" y="331"/>
                </a:cxn>
                <a:cxn ang="0">
                  <a:pos x="0" y="320"/>
                </a:cxn>
                <a:cxn ang="0">
                  <a:pos x="0" y="10"/>
                </a:cxn>
                <a:cxn ang="0">
                  <a:pos x="10" y="0"/>
                </a:cxn>
                <a:cxn ang="0">
                  <a:pos x="320" y="0"/>
                </a:cxn>
                <a:cxn ang="0">
                  <a:pos x="331" y="10"/>
                </a:cxn>
                <a:cxn ang="0">
                  <a:pos x="331" y="320"/>
                </a:cxn>
              </a:cxnLst>
              <a:rect l="0" t="0" r="r" b="b"/>
              <a:pathLst>
                <a:path w="331" h="331">
                  <a:moveTo>
                    <a:pt x="331" y="320"/>
                  </a:moveTo>
                  <a:cubicBezTo>
                    <a:pt x="331" y="326"/>
                    <a:pt x="326" y="331"/>
                    <a:pt x="320" y="331"/>
                  </a:cubicBezTo>
                  <a:cubicBezTo>
                    <a:pt x="10" y="331"/>
                    <a:pt x="10" y="331"/>
                    <a:pt x="10" y="331"/>
                  </a:cubicBezTo>
                  <a:cubicBezTo>
                    <a:pt x="5" y="331"/>
                    <a:pt x="0" y="326"/>
                    <a:pt x="0" y="320"/>
                  </a:cubicBezTo>
                  <a:cubicBezTo>
                    <a:pt x="0" y="10"/>
                    <a:pt x="0" y="10"/>
                    <a:pt x="0" y="10"/>
                  </a:cubicBezTo>
                  <a:cubicBezTo>
                    <a:pt x="0" y="5"/>
                    <a:pt x="5" y="0"/>
                    <a:pt x="10" y="0"/>
                  </a:cubicBezTo>
                  <a:cubicBezTo>
                    <a:pt x="320" y="0"/>
                    <a:pt x="320" y="0"/>
                    <a:pt x="320"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80"/>
            <p:cNvSpPr>
              <a:spLocks noEditPoints="1"/>
            </p:cNvSpPr>
            <p:nvPr/>
          </p:nvSpPr>
          <p:spPr bwMode="auto">
            <a:xfrm>
              <a:off x="9685863" y="2681678"/>
              <a:ext cx="766166" cy="843977"/>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1156263" y="4638938"/>
            <a:ext cx="2150661" cy="1330976"/>
            <a:chOff x="1156263" y="4638938"/>
            <a:chExt cx="2150661" cy="1330976"/>
          </a:xfrm>
        </p:grpSpPr>
        <p:sp>
          <p:nvSpPr>
            <p:cNvPr id="186" name="TextBox 18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4" name="Rectangle 123"/>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5" name="Group 124"/>
          <p:cNvGrpSpPr/>
          <p:nvPr/>
        </p:nvGrpSpPr>
        <p:grpSpPr>
          <a:xfrm>
            <a:off x="3746447" y="4638745"/>
            <a:ext cx="2150661" cy="1330976"/>
            <a:chOff x="1156263" y="4638938"/>
            <a:chExt cx="2150661" cy="1330976"/>
          </a:xfrm>
        </p:grpSpPr>
        <p:sp>
          <p:nvSpPr>
            <p:cNvPr id="126" name="TextBox 125"/>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27" name="Rectangle 126"/>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8" name="Group 127"/>
          <p:cNvGrpSpPr/>
          <p:nvPr/>
        </p:nvGrpSpPr>
        <p:grpSpPr>
          <a:xfrm>
            <a:off x="6276319" y="4638473"/>
            <a:ext cx="2150661" cy="1330976"/>
            <a:chOff x="1156263" y="4638938"/>
            <a:chExt cx="2150661" cy="1330976"/>
          </a:xfrm>
        </p:grpSpPr>
        <p:sp>
          <p:nvSpPr>
            <p:cNvPr id="129" name="TextBox 128"/>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0" name="Rectangle 129"/>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1" name="Group 130"/>
          <p:cNvGrpSpPr/>
          <p:nvPr/>
        </p:nvGrpSpPr>
        <p:grpSpPr>
          <a:xfrm>
            <a:off x="8964468" y="4638382"/>
            <a:ext cx="2150661" cy="1330976"/>
            <a:chOff x="1156263" y="4638938"/>
            <a:chExt cx="2150661" cy="1330976"/>
          </a:xfrm>
        </p:grpSpPr>
        <p:sp>
          <p:nvSpPr>
            <p:cNvPr id="132" name="TextBox 13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133" name="Rectangle 132"/>
            <p:cNvSpPr/>
            <p:nvPr/>
          </p:nvSpPr>
          <p:spPr>
            <a:xfrm>
              <a:off x="1518354" y="4638938"/>
              <a:ext cx="1426480"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34" name="Group 133"/>
          <p:cNvGrpSpPr/>
          <p:nvPr/>
        </p:nvGrpSpPr>
        <p:grpSpPr>
          <a:xfrm>
            <a:off x="127357" y="-21594"/>
            <a:ext cx="2524868" cy="613385"/>
            <a:chOff x="127357" y="-6354"/>
            <a:chExt cx="2524868" cy="613385"/>
          </a:xfrm>
        </p:grpSpPr>
        <p:sp>
          <p:nvSpPr>
            <p:cNvPr id="135" name="Round Same Side Corner Rectangle 1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6" name="TextBox 1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93724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barn(inVertical)">
                                      <p:cBhvr>
                                        <p:cTn id="7" dur="1000"/>
                                        <p:tgtEl>
                                          <p:spTgt spid="122"/>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outVertical)">
                                      <p:cBhvr>
                                        <p:cTn id="11" dur="1000"/>
                                        <p:tgtEl>
                                          <p:spTgt spid="4"/>
                                        </p:tgtEl>
                                      </p:cBhvr>
                                    </p:animEffect>
                                  </p:childTnLst>
                                </p:cTn>
                              </p:par>
                            </p:childTnLst>
                          </p:cTn>
                        </p:par>
                        <p:par>
                          <p:cTn id="12" fill="hold">
                            <p:stCondLst>
                              <p:cond delay="2000"/>
                            </p:stCondLst>
                            <p:childTnLst>
                              <p:par>
                                <p:cTn id="13" presetID="22" presetClass="entr" presetSubtype="4" fill="hold" grpId="0" nodeType="afterEffect">
                                  <p:stCondLst>
                                    <p:cond delay="0"/>
                                  </p:stCondLst>
                                  <p:childTnLst>
                                    <p:set>
                                      <p:cBhvr>
                                        <p:cTn id="14" dur="1" fill="hold">
                                          <p:stCondLst>
                                            <p:cond delay="0"/>
                                          </p:stCondLst>
                                        </p:cTn>
                                        <p:tgtEl>
                                          <p:spTgt spid="4188"/>
                                        </p:tgtEl>
                                        <p:attrNameLst>
                                          <p:attrName>style.visibility</p:attrName>
                                        </p:attrNameLst>
                                      </p:cBhvr>
                                      <p:to>
                                        <p:strVal val="visible"/>
                                      </p:to>
                                    </p:set>
                                    <p:animEffect transition="in" filter="wipe(down)">
                                      <p:cBhvr>
                                        <p:cTn id="15" dur="500"/>
                                        <p:tgtEl>
                                          <p:spTgt spid="4188"/>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up)">
                                      <p:cBhvr>
                                        <p:cTn id="23" dur="500"/>
                                        <p:tgtEl>
                                          <p:spTgt spid="14"/>
                                        </p:tgtEl>
                                      </p:cBhvr>
                                    </p:animEffect>
                                  </p:childTnLst>
                                </p:cTn>
                              </p:par>
                            </p:childTnLst>
                          </p:cTn>
                        </p:par>
                        <p:par>
                          <p:cTn id="24" fill="hold">
                            <p:stCondLst>
                              <p:cond delay="3500"/>
                            </p:stCondLst>
                            <p:childTnLst>
                              <p:par>
                                <p:cTn id="25" presetID="22" presetClass="entr" presetSubtype="4" fill="hold" grpId="0" nodeType="afterEffect">
                                  <p:stCondLst>
                                    <p:cond delay="0"/>
                                  </p:stCondLst>
                                  <p:childTnLst>
                                    <p:set>
                                      <p:cBhvr>
                                        <p:cTn id="26" dur="1" fill="hold">
                                          <p:stCondLst>
                                            <p:cond delay="0"/>
                                          </p:stCondLst>
                                        </p:cTn>
                                        <p:tgtEl>
                                          <p:spTgt spid="4168"/>
                                        </p:tgtEl>
                                        <p:attrNameLst>
                                          <p:attrName>style.visibility</p:attrName>
                                        </p:attrNameLst>
                                      </p:cBhvr>
                                      <p:to>
                                        <p:strVal val="visible"/>
                                      </p:to>
                                    </p:set>
                                    <p:animEffect transition="in" filter="wipe(down)">
                                      <p:cBhvr>
                                        <p:cTn id="27" dur="500"/>
                                        <p:tgtEl>
                                          <p:spTgt spid="416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up)">
                                      <p:cBhvr>
                                        <p:cTn id="31" dur="500"/>
                                        <p:tgtEl>
                                          <p:spTgt spid="17"/>
                                        </p:tgtEl>
                                      </p:cBhvr>
                                    </p:animEffect>
                                  </p:childTnLst>
                                </p:cTn>
                              </p:par>
                            </p:childTnLst>
                          </p:cTn>
                        </p:par>
                        <p:par>
                          <p:cTn id="32" fill="hold">
                            <p:stCondLst>
                              <p:cond delay="4500"/>
                            </p:stCondLst>
                            <p:childTnLst>
                              <p:par>
                                <p:cTn id="33" presetID="22" presetClass="entr" presetSubtype="1" fill="hold" nodeType="afterEffect">
                                  <p:stCondLst>
                                    <p:cond delay="0"/>
                                  </p:stCondLst>
                                  <p:childTnLst>
                                    <p:set>
                                      <p:cBhvr>
                                        <p:cTn id="34" dur="1" fill="hold">
                                          <p:stCondLst>
                                            <p:cond delay="0"/>
                                          </p:stCondLst>
                                        </p:cTn>
                                        <p:tgtEl>
                                          <p:spTgt spid="125"/>
                                        </p:tgtEl>
                                        <p:attrNameLst>
                                          <p:attrName>style.visibility</p:attrName>
                                        </p:attrNameLst>
                                      </p:cBhvr>
                                      <p:to>
                                        <p:strVal val="visible"/>
                                      </p:to>
                                    </p:set>
                                    <p:animEffect transition="in" filter="wipe(up)">
                                      <p:cBhvr>
                                        <p:cTn id="35" dur="500"/>
                                        <p:tgtEl>
                                          <p:spTgt spid="125"/>
                                        </p:tgtEl>
                                      </p:cBhvr>
                                    </p:animEffect>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169"/>
                                        </p:tgtEl>
                                        <p:attrNameLst>
                                          <p:attrName>style.visibility</p:attrName>
                                        </p:attrNameLst>
                                      </p:cBhvr>
                                      <p:to>
                                        <p:strVal val="visible"/>
                                      </p:to>
                                    </p:set>
                                    <p:animEffect transition="in" filter="wipe(down)">
                                      <p:cBhvr>
                                        <p:cTn id="39" dur="500"/>
                                        <p:tgtEl>
                                          <p:spTgt spid="4169"/>
                                        </p:tgtEl>
                                      </p:cBhvr>
                                    </p:animEffect>
                                  </p:childTnLst>
                                </p:cTn>
                              </p:par>
                            </p:childTnLst>
                          </p:cTn>
                        </p:par>
                        <p:par>
                          <p:cTn id="40" fill="hold">
                            <p:stCondLst>
                              <p:cond delay="5500"/>
                            </p:stCondLst>
                            <p:childTnLst>
                              <p:par>
                                <p:cTn id="41" presetID="22" presetClass="entr" presetSubtype="1"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up)">
                                      <p:cBhvr>
                                        <p:cTn id="43" dur="500"/>
                                        <p:tgtEl>
                                          <p:spTgt spid="18"/>
                                        </p:tgtEl>
                                      </p:cBhvr>
                                    </p:animEffect>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128"/>
                                        </p:tgtEl>
                                        <p:attrNameLst>
                                          <p:attrName>style.visibility</p:attrName>
                                        </p:attrNameLst>
                                      </p:cBhvr>
                                      <p:to>
                                        <p:strVal val="visible"/>
                                      </p:to>
                                    </p:set>
                                    <p:animEffect transition="in" filter="wipe(up)">
                                      <p:cBhvr>
                                        <p:cTn id="47" dur="500"/>
                                        <p:tgtEl>
                                          <p:spTgt spid="128"/>
                                        </p:tgtEl>
                                      </p:cBhvr>
                                    </p:animEffect>
                                  </p:childTnLst>
                                </p:cTn>
                              </p:par>
                            </p:childTnLst>
                          </p:cTn>
                        </p:par>
                        <p:par>
                          <p:cTn id="48" fill="hold">
                            <p:stCondLst>
                              <p:cond delay="6500"/>
                            </p:stCondLst>
                            <p:childTnLst>
                              <p:par>
                                <p:cTn id="49" presetID="22" presetClass="entr" presetSubtype="4" fill="hold" grpId="0" nodeType="afterEffect">
                                  <p:stCondLst>
                                    <p:cond delay="0"/>
                                  </p:stCondLst>
                                  <p:childTnLst>
                                    <p:set>
                                      <p:cBhvr>
                                        <p:cTn id="50" dur="1" fill="hold">
                                          <p:stCondLst>
                                            <p:cond delay="0"/>
                                          </p:stCondLst>
                                        </p:cTn>
                                        <p:tgtEl>
                                          <p:spTgt spid="4170"/>
                                        </p:tgtEl>
                                        <p:attrNameLst>
                                          <p:attrName>style.visibility</p:attrName>
                                        </p:attrNameLst>
                                      </p:cBhvr>
                                      <p:to>
                                        <p:strVal val="visible"/>
                                      </p:to>
                                    </p:set>
                                    <p:animEffect transition="in" filter="wipe(down)">
                                      <p:cBhvr>
                                        <p:cTn id="51" dur="500"/>
                                        <p:tgtEl>
                                          <p:spTgt spid="4170"/>
                                        </p:tgtEl>
                                      </p:cBhvr>
                                    </p:animEffect>
                                  </p:childTnLst>
                                </p:cTn>
                              </p:par>
                            </p:childTnLst>
                          </p:cTn>
                        </p:par>
                        <p:par>
                          <p:cTn id="52" fill="hold">
                            <p:stCondLst>
                              <p:cond delay="7000"/>
                            </p:stCondLst>
                            <p:childTnLst>
                              <p:par>
                                <p:cTn id="53" presetID="22" presetClass="entr" presetSubtype="1"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wipe(up)">
                                      <p:cBhvr>
                                        <p:cTn id="55" dur="500"/>
                                        <p:tgtEl>
                                          <p:spTgt spid="19"/>
                                        </p:tgtEl>
                                      </p:cBhvr>
                                    </p:animEffect>
                                  </p:childTnLst>
                                </p:cTn>
                              </p:par>
                            </p:childTnLst>
                          </p:cTn>
                        </p:par>
                        <p:par>
                          <p:cTn id="56" fill="hold">
                            <p:stCondLst>
                              <p:cond delay="7500"/>
                            </p:stCondLst>
                            <p:childTnLst>
                              <p:par>
                                <p:cTn id="57" presetID="22" presetClass="entr" presetSubtype="4" fill="hold" nodeType="afterEffect">
                                  <p:stCondLst>
                                    <p:cond delay="0"/>
                                  </p:stCondLst>
                                  <p:childTnLst>
                                    <p:set>
                                      <p:cBhvr>
                                        <p:cTn id="58" dur="1" fill="hold">
                                          <p:stCondLst>
                                            <p:cond delay="0"/>
                                          </p:stCondLst>
                                        </p:cTn>
                                        <p:tgtEl>
                                          <p:spTgt spid="131"/>
                                        </p:tgtEl>
                                        <p:attrNameLst>
                                          <p:attrName>style.visibility</p:attrName>
                                        </p:attrNameLst>
                                      </p:cBhvr>
                                      <p:to>
                                        <p:strVal val="visible"/>
                                      </p:to>
                                    </p:set>
                                    <p:animEffect transition="in" filter="wipe(down)">
                                      <p:cBhvr>
                                        <p:cTn id="59"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animBg="1"/>
      <p:bldP spid="4168" grpId="0" animBg="1"/>
      <p:bldP spid="4169" grpId="0" animBg="1"/>
      <p:bldP spid="4170" grpId="0" animBg="1"/>
      <p:bldP spid="418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Rectangle 29"/>
          <p:cNvSpPr/>
          <p:nvPr/>
        </p:nvSpPr>
        <p:spPr bwMode="auto">
          <a:xfrm>
            <a:off x="0" y="1303020"/>
            <a:ext cx="12192000" cy="509778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Rectangle 12"/>
          <p:cNvSpPr/>
          <p:nvPr/>
        </p:nvSpPr>
        <p:spPr bwMode="auto">
          <a:xfrm>
            <a:off x="0" y="2942491"/>
            <a:ext cx="12192000" cy="1793631"/>
          </a:xfrm>
          <a:prstGeom prst="rect">
            <a:avLst/>
          </a:prstGeom>
          <a:solidFill>
            <a:schemeClr val="bg1"/>
          </a:solidFill>
          <a:ln w="6350">
            <a:no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TextBox 17"/>
          <p:cNvSpPr txBox="1"/>
          <p:nvPr/>
        </p:nvSpPr>
        <p:spPr>
          <a:xfrm>
            <a:off x="5236203" y="3241051"/>
            <a:ext cx="1719593"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rgbClr val="FF0000"/>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9" name="TextBox 18"/>
          <p:cNvSpPr txBox="1"/>
          <p:nvPr/>
        </p:nvSpPr>
        <p:spPr>
          <a:xfrm>
            <a:off x="3073889" y="3012490"/>
            <a:ext cx="1933072"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1"/>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0" name="TextBox 19"/>
          <p:cNvSpPr txBox="1"/>
          <p:nvPr/>
        </p:nvSpPr>
        <p:spPr>
          <a:xfrm>
            <a:off x="9270680" y="3241051"/>
            <a:ext cx="1944967"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4"/>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1" name="TextBox 20"/>
          <p:cNvSpPr txBox="1"/>
          <p:nvPr/>
        </p:nvSpPr>
        <p:spPr>
          <a:xfrm>
            <a:off x="7266136" y="3018522"/>
            <a:ext cx="18184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accent6">
                    <a:lumMod val="75000"/>
                  </a:schemeClr>
                </a:solidFill>
              </a:rPr>
              <a:t>Title Goes Here </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40" name="Group 39"/>
          <p:cNvGrpSpPr/>
          <p:nvPr/>
        </p:nvGrpSpPr>
        <p:grpSpPr>
          <a:xfrm>
            <a:off x="7790425" y="4736122"/>
            <a:ext cx="2926080" cy="1463040"/>
            <a:chOff x="7790425" y="4736122"/>
            <a:chExt cx="2926080" cy="1463040"/>
          </a:xfrm>
        </p:grpSpPr>
        <p:sp>
          <p:nvSpPr>
            <p:cNvPr id="6" name="Freeform 5"/>
            <p:cNvSpPr>
              <a:spLocks noChangeAspect="1"/>
            </p:cNvSpPr>
            <p:nvPr/>
          </p:nvSpPr>
          <p:spPr>
            <a:xfrm>
              <a:off x="77904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FFC0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14"/>
            <p:cNvSpPr>
              <a:spLocks noChangeAspect="1" noEditPoints="1"/>
            </p:cNvSpPr>
            <p:nvPr/>
          </p:nvSpPr>
          <p:spPr bwMode="auto">
            <a:xfrm>
              <a:off x="8935794" y="5421907"/>
              <a:ext cx="635340" cy="640080"/>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1631847" y="1479457"/>
            <a:ext cx="2926080" cy="1463040"/>
            <a:chOff x="1631847" y="1479457"/>
            <a:chExt cx="2926080" cy="1463040"/>
          </a:xfrm>
        </p:grpSpPr>
        <p:sp>
          <p:nvSpPr>
            <p:cNvPr id="4" name="Freeform 3"/>
            <p:cNvSpPr>
              <a:spLocks noChangeAspect="1"/>
            </p:cNvSpPr>
            <p:nvPr/>
          </p:nvSpPr>
          <p:spPr>
            <a:xfrm rot="10800000">
              <a:off x="1631847"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87"/>
            <p:cNvSpPr>
              <a:spLocks noEditPoints="1"/>
            </p:cNvSpPr>
            <p:nvPr/>
          </p:nvSpPr>
          <p:spPr bwMode="auto">
            <a:xfrm>
              <a:off x="2696223" y="1616990"/>
              <a:ext cx="797328" cy="639716"/>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9" name="Group 38"/>
          <p:cNvGrpSpPr/>
          <p:nvPr/>
        </p:nvGrpSpPr>
        <p:grpSpPr>
          <a:xfrm>
            <a:off x="5748994" y="1479457"/>
            <a:ext cx="2926080" cy="1463040"/>
            <a:chOff x="5748994" y="1479457"/>
            <a:chExt cx="2926080" cy="1463040"/>
          </a:xfrm>
        </p:grpSpPr>
        <p:sp>
          <p:nvSpPr>
            <p:cNvPr id="7" name="Freeform 6"/>
            <p:cNvSpPr>
              <a:spLocks noChangeAspect="1"/>
            </p:cNvSpPr>
            <p:nvPr/>
          </p:nvSpPr>
          <p:spPr>
            <a:xfrm rot="10800000">
              <a:off x="5748994" y="1479457"/>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Группа 49"/>
            <p:cNvGrpSpPr>
              <a:grpSpLocks noChangeAspect="1"/>
            </p:cNvGrpSpPr>
            <p:nvPr/>
          </p:nvGrpSpPr>
          <p:grpSpPr>
            <a:xfrm>
              <a:off x="6899452" y="1553324"/>
              <a:ext cx="625162" cy="731520"/>
              <a:chOff x="4489451" y="1550988"/>
              <a:chExt cx="3209925" cy="3756025"/>
            </a:xfrm>
            <a:solidFill>
              <a:schemeClr val="bg2"/>
            </a:solidFill>
            <a:effectLst>
              <a:outerShdw blurRad="50800" dist="38100" dir="2700000" algn="tl" rotWithShape="0">
                <a:prstClr val="black">
                  <a:alpha val="40000"/>
                </a:prstClr>
              </a:outerShdw>
            </a:effectLst>
          </p:grpSpPr>
          <p:sp>
            <p:nvSpPr>
              <p:cNvPr id="25" name="Freeform 576"/>
              <p:cNvSpPr>
                <a:spLocks noEditPoints="1"/>
              </p:cNvSpPr>
              <p:nvPr/>
            </p:nvSpPr>
            <p:spPr bwMode="auto">
              <a:xfrm>
                <a:off x="4489451" y="1550988"/>
                <a:ext cx="3209925" cy="3756025"/>
              </a:xfrm>
              <a:custGeom>
                <a:avLst/>
                <a:gdLst>
                  <a:gd name="T0" fmla="*/ 1383 w 4044"/>
                  <a:gd name="T1" fmla="*/ 624 h 4732"/>
                  <a:gd name="T2" fmla="*/ 823 w 4044"/>
                  <a:gd name="T3" fmla="*/ 1159 h 4732"/>
                  <a:gd name="T4" fmla="*/ 638 w 4044"/>
                  <a:gd name="T5" fmla="*/ 1940 h 4732"/>
                  <a:gd name="T6" fmla="*/ 903 w 4044"/>
                  <a:gd name="T7" fmla="*/ 2676 h 4732"/>
                  <a:gd name="T8" fmla="*/ 1542 w 4044"/>
                  <a:gd name="T9" fmla="*/ 3156 h 4732"/>
                  <a:gd name="T10" fmla="*/ 2330 w 4044"/>
                  <a:gd name="T11" fmla="*/ 3205 h 4732"/>
                  <a:gd name="T12" fmla="*/ 3031 w 4044"/>
                  <a:gd name="T13" fmla="*/ 2799 h 4732"/>
                  <a:gd name="T14" fmla="*/ 3379 w 4044"/>
                  <a:gd name="T15" fmla="*/ 2112 h 4732"/>
                  <a:gd name="T16" fmla="*/ 3306 w 4044"/>
                  <a:gd name="T17" fmla="*/ 1338 h 4732"/>
                  <a:gd name="T18" fmla="*/ 2858 w 4044"/>
                  <a:gd name="T19" fmla="*/ 748 h 4732"/>
                  <a:gd name="T20" fmla="*/ 2315 w 4044"/>
                  <a:gd name="T21" fmla="*/ 498 h 4732"/>
                  <a:gd name="T22" fmla="*/ 2172 w 4044"/>
                  <a:gd name="T23" fmla="*/ 59 h 4732"/>
                  <a:gd name="T24" fmla="*/ 2461 w 4044"/>
                  <a:gd name="T25" fmla="*/ 258 h 4732"/>
                  <a:gd name="T26" fmla="*/ 2782 w 4044"/>
                  <a:gd name="T27" fmla="*/ 209 h 4732"/>
                  <a:gd name="T28" fmla="*/ 3037 w 4044"/>
                  <a:gd name="T29" fmla="*/ 287 h 4732"/>
                  <a:gd name="T30" fmla="*/ 3154 w 4044"/>
                  <a:gd name="T31" fmla="*/ 574 h 4732"/>
                  <a:gd name="T32" fmla="*/ 3374 w 4044"/>
                  <a:gd name="T33" fmla="*/ 742 h 4732"/>
                  <a:gd name="T34" fmla="*/ 3647 w 4044"/>
                  <a:gd name="T35" fmla="*/ 865 h 4732"/>
                  <a:gd name="T36" fmla="*/ 3665 w 4044"/>
                  <a:gd name="T37" fmla="*/ 1162 h 4732"/>
                  <a:gd name="T38" fmla="*/ 3675 w 4044"/>
                  <a:gd name="T39" fmla="*/ 1475 h 4732"/>
                  <a:gd name="T40" fmla="*/ 3895 w 4044"/>
                  <a:gd name="T41" fmla="*/ 1796 h 4732"/>
                  <a:gd name="T42" fmla="*/ 3795 w 4044"/>
                  <a:gd name="T43" fmla="*/ 2090 h 4732"/>
                  <a:gd name="T44" fmla="*/ 3644 w 4044"/>
                  <a:gd name="T45" fmla="*/ 2378 h 4732"/>
                  <a:gd name="T46" fmla="*/ 3700 w 4044"/>
                  <a:gd name="T47" fmla="*/ 2705 h 4732"/>
                  <a:gd name="T48" fmla="*/ 3525 w 4044"/>
                  <a:gd name="T49" fmla="*/ 2917 h 4732"/>
                  <a:gd name="T50" fmla="*/ 3492 w 4044"/>
                  <a:gd name="T51" fmla="*/ 3104 h 4732"/>
                  <a:gd name="T52" fmla="*/ 3720 w 4044"/>
                  <a:gd name="T53" fmla="*/ 3496 h 4732"/>
                  <a:gd name="T54" fmla="*/ 3942 w 4044"/>
                  <a:gd name="T55" fmla="*/ 3877 h 4732"/>
                  <a:gd name="T56" fmla="*/ 4038 w 4044"/>
                  <a:gd name="T57" fmla="*/ 4048 h 4732"/>
                  <a:gd name="T58" fmla="*/ 3531 w 4044"/>
                  <a:gd name="T59" fmla="*/ 4179 h 4732"/>
                  <a:gd name="T60" fmla="*/ 3070 w 4044"/>
                  <a:gd name="T61" fmla="*/ 4673 h 4732"/>
                  <a:gd name="T62" fmla="*/ 2909 w 4044"/>
                  <a:gd name="T63" fmla="*/ 4670 h 4732"/>
                  <a:gd name="T64" fmla="*/ 2800 w 4044"/>
                  <a:gd name="T65" fmla="*/ 4482 h 4732"/>
                  <a:gd name="T66" fmla="*/ 2567 w 4044"/>
                  <a:gd name="T67" fmla="*/ 4081 h 4732"/>
                  <a:gd name="T68" fmla="*/ 2350 w 4044"/>
                  <a:gd name="T69" fmla="*/ 3710 h 4732"/>
                  <a:gd name="T70" fmla="*/ 2272 w 4044"/>
                  <a:gd name="T71" fmla="*/ 3586 h 4732"/>
                  <a:gd name="T72" fmla="*/ 2073 w 4044"/>
                  <a:gd name="T73" fmla="*/ 3703 h 4732"/>
                  <a:gd name="T74" fmla="*/ 1791 w 4044"/>
                  <a:gd name="T75" fmla="*/ 3592 h 4732"/>
                  <a:gd name="T76" fmla="*/ 1729 w 4044"/>
                  <a:gd name="T77" fmla="*/ 3651 h 4732"/>
                  <a:gd name="T78" fmla="*/ 1540 w 4044"/>
                  <a:gd name="T79" fmla="*/ 3977 h 4732"/>
                  <a:gd name="T80" fmla="*/ 1298 w 4044"/>
                  <a:gd name="T81" fmla="*/ 4396 h 4732"/>
                  <a:gd name="T82" fmla="*/ 1143 w 4044"/>
                  <a:gd name="T83" fmla="*/ 4661 h 4732"/>
                  <a:gd name="T84" fmla="*/ 1013 w 4044"/>
                  <a:gd name="T85" fmla="*/ 4719 h 4732"/>
                  <a:gd name="T86" fmla="*/ 590 w 4044"/>
                  <a:gd name="T87" fmla="*/ 4204 h 4732"/>
                  <a:gd name="T88" fmla="*/ 1 w 4044"/>
                  <a:gd name="T89" fmla="*/ 4104 h 4732"/>
                  <a:gd name="T90" fmla="*/ 65 w 4044"/>
                  <a:gd name="T91" fmla="*/ 3950 h 4732"/>
                  <a:gd name="T92" fmla="*/ 265 w 4044"/>
                  <a:gd name="T93" fmla="*/ 3602 h 4732"/>
                  <a:gd name="T94" fmla="*/ 501 w 4044"/>
                  <a:gd name="T95" fmla="*/ 3195 h 4732"/>
                  <a:gd name="T96" fmla="*/ 629 w 4044"/>
                  <a:gd name="T97" fmla="*/ 2971 h 4732"/>
                  <a:gd name="T98" fmla="*/ 466 w 4044"/>
                  <a:gd name="T99" fmla="*/ 2896 h 4732"/>
                  <a:gd name="T100" fmla="*/ 345 w 4044"/>
                  <a:gd name="T101" fmla="*/ 2665 h 4732"/>
                  <a:gd name="T102" fmla="*/ 397 w 4044"/>
                  <a:gd name="T103" fmla="*/ 2340 h 4732"/>
                  <a:gd name="T104" fmla="*/ 215 w 4044"/>
                  <a:gd name="T105" fmla="*/ 2053 h 4732"/>
                  <a:gd name="T106" fmla="*/ 164 w 4044"/>
                  <a:gd name="T107" fmla="*/ 1747 h 4732"/>
                  <a:gd name="T108" fmla="*/ 384 w 4044"/>
                  <a:gd name="T109" fmla="*/ 1442 h 4732"/>
                  <a:gd name="T110" fmla="*/ 363 w 4044"/>
                  <a:gd name="T111" fmla="*/ 1127 h 4732"/>
                  <a:gd name="T112" fmla="*/ 415 w 4044"/>
                  <a:gd name="T113" fmla="*/ 849 h 4732"/>
                  <a:gd name="T114" fmla="*/ 700 w 4044"/>
                  <a:gd name="T115" fmla="*/ 736 h 4732"/>
                  <a:gd name="T116" fmla="*/ 898 w 4044"/>
                  <a:gd name="T117" fmla="*/ 546 h 4732"/>
                  <a:gd name="T118" fmla="*/ 1019 w 4044"/>
                  <a:gd name="T119" fmla="*/ 266 h 4732"/>
                  <a:gd name="T120" fmla="*/ 1296 w 4044"/>
                  <a:gd name="T121" fmla="*/ 224 h 4732"/>
                  <a:gd name="T122" fmla="*/ 1586 w 4044"/>
                  <a:gd name="T123" fmla="*/ 258 h 4732"/>
                  <a:gd name="T124" fmla="*/ 1788 w 4044"/>
                  <a:gd name="T125" fmla="*/ 104 h 4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4" h="4732">
                    <a:moveTo>
                      <a:pt x="2027" y="468"/>
                    </a:moveTo>
                    <a:lnTo>
                      <a:pt x="1931" y="471"/>
                    </a:lnTo>
                    <a:lnTo>
                      <a:pt x="1836" y="481"/>
                    </a:lnTo>
                    <a:lnTo>
                      <a:pt x="1742" y="496"/>
                    </a:lnTo>
                    <a:lnTo>
                      <a:pt x="1650" y="520"/>
                    </a:lnTo>
                    <a:lnTo>
                      <a:pt x="1559" y="548"/>
                    </a:lnTo>
                    <a:lnTo>
                      <a:pt x="1469" y="583"/>
                    </a:lnTo>
                    <a:lnTo>
                      <a:pt x="1383" y="624"/>
                    </a:lnTo>
                    <a:lnTo>
                      <a:pt x="1299" y="671"/>
                    </a:lnTo>
                    <a:lnTo>
                      <a:pt x="1220" y="725"/>
                    </a:lnTo>
                    <a:lnTo>
                      <a:pt x="1142" y="782"/>
                    </a:lnTo>
                    <a:lnTo>
                      <a:pt x="1069" y="847"/>
                    </a:lnTo>
                    <a:lnTo>
                      <a:pt x="1000" y="917"/>
                    </a:lnTo>
                    <a:lnTo>
                      <a:pt x="935" y="993"/>
                    </a:lnTo>
                    <a:lnTo>
                      <a:pt x="876" y="1074"/>
                    </a:lnTo>
                    <a:lnTo>
                      <a:pt x="823" y="1159"/>
                    </a:lnTo>
                    <a:lnTo>
                      <a:pt x="772" y="1253"/>
                    </a:lnTo>
                    <a:lnTo>
                      <a:pt x="730" y="1348"/>
                    </a:lnTo>
                    <a:lnTo>
                      <a:pt x="697" y="1445"/>
                    </a:lnTo>
                    <a:lnTo>
                      <a:pt x="671" y="1543"/>
                    </a:lnTo>
                    <a:lnTo>
                      <a:pt x="651" y="1643"/>
                    </a:lnTo>
                    <a:lnTo>
                      <a:pt x="639" y="1741"/>
                    </a:lnTo>
                    <a:lnTo>
                      <a:pt x="635" y="1841"/>
                    </a:lnTo>
                    <a:lnTo>
                      <a:pt x="638" y="1940"/>
                    </a:lnTo>
                    <a:lnTo>
                      <a:pt x="648" y="2038"/>
                    </a:lnTo>
                    <a:lnTo>
                      <a:pt x="664" y="2136"/>
                    </a:lnTo>
                    <a:lnTo>
                      <a:pt x="688" y="2232"/>
                    </a:lnTo>
                    <a:lnTo>
                      <a:pt x="717" y="2326"/>
                    </a:lnTo>
                    <a:lnTo>
                      <a:pt x="755" y="2418"/>
                    </a:lnTo>
                    <a:lnTo>
                      <a:pt x="798" y="2507"/>
                    </a:lnTo>
                    <a:lnTo>
                      <a:pt x="847" y="2593"/>
                    </a:lnTo>
                    <a:lnTo>
                      <a:pt x="903" y="2676"/>
                    </a:lnTo>
                    <a:lnTo>
                      <a:pt x="965" y="2754"/>
                    </a:lnTo>
                    <a:lnTo>
                      <a:pt x="1033" y="2829"/>
                    </a:lnTo>
                    <a:lnTo>
                      <a:pt x="1108" y="2900"/>
                    </a:lnTo>
                    <a:lnTo>
                      <a:pt x="1188" y="2965"/>
                    </a:lnTo>
                    <a:lnTo>
                      <a:pt x="1274" y="3024"/>
                    </a:lnTo>
                    <a:lnTo>
                      <a:pt x="1360" y="3075"/>
                    </a:lnTo>
                    <a:lnTo>
                      <a:pt x="1449" y="3118"/>
                    </a:lnTo>
                    <a:lnTo>
                      <a:pt x="1542" y="3156"/>
                    </a:lnTo>
                    <a:lnTo>
                      <a:pt x="1637" y="3186"/>
                    </a:lnTo>
                    <a:lnTo>
                      <a:pt x="1734" y="3209"/>
                    </a:lnTo>
                    <a:lnTo>
                      <a:pt x="1830" y="3226"/>
                    </a:lnTo>
                    <a:lnTo>
                      <a:pt x="1930" y="3237"/>
                    </a:lnTo>
                    <a:lnTo>
                      <a:pt x="2029" y="3239"/>
                    </a:lnTo>
                    <a:lnTo>
                      <a:pt x="2129" y="3235"/>
                    </a:lnTo>
                    <a:lnTo>
                      <a:pt x="2230" y="3224"/>
                    </a:lnTo>
                    <a:lnTo>
                      <a:pt x="2330" y="3205"/>
                    </a:lnTo>
                    <a:lnTo>
                      <a:pt x="2428" y="3177"/>
                    </a:lnTo>
                    <a:lnTo>
                      <a:pt x="2525" y="3143"/>
                    </a:lnTo>
                    <a:lnTo>
                      <a:pt x="2621" y="3101"/>
                    </a:lnTo>
                    <a:lnTo>
                      <a:pt x="2715" y="3052"/>
                    </a:lnTo>
                    <a:lnTo>
                      <a:pt x="2802" y="2995"/>
                    </a:lnTo>
                    <a:lnTo>
                      <a:pt x="2884" y="2935"/>
                    </a:lnTo>
                    <a:lnTo>
                      <a:pt x="2961" y="2870"/>
                    </a:lnTo>
                    <a:lnTo>
                      <a:pt x="3031" y="2799"/>
                    </a:lnTo>
                    <a:lnTo>
                      <a:pt x="3096" y="2724"/>
                    </a:lnTo>
                    <a:lnTo>
                      <a:pt x="3156" y="2646"/>
                    </a:lnTo>
                    <a:lnTo>
                      <a:pt x="3208" y="2564"/>
                    </a:lnTo>
                    <a:lnTo>
                      <a:pt x="3255" y="2479"/>
                    </a:lnTo>
                    <a:lnTo>
                      <a:pt x="3296" y="2389"/>
                    </a:lnTo>
                    <a:lnTo>
                      <a:pt x="3330" y="2300"/>
                    </a:lnTo>
                    <a:lnTo>
                      <a:pt x="3358" y="2206"/>
                    </a:lnTo>
                    <a:lnTo>
                      <a:pt x="3379" y="2112"/>
                    </a:lnTo>
                    <a:lnTo>
                      <a:pt x="3394" y="2015"/>
                    </a:lnTo>
                    <a:lnTo>
                      <a:pt x="3403" y="1918"/>
                    </a:lnTo>
                    <a:lnTo>
                      <a:pt x="3404" y="1822"/>
                    </a:lnTo>
                    <a:lnTo>
                      <a:pt x="3398" y="1724"/>
                    </a:lnTo>
                    <a:lnTo>
                      <a:pt x="3387" y="1627"/>
                    </a:lnTo>
                    <a:lnTo>
                      <a:pt x="3366" y="1529"/>
                    </a:lnTo>
                    <a:lnTo>
                      <a:pt x="3340" y="1433"/>
                    </a:lnTo>
                    <a:lnTo>
                      <a:pt x="3306" y="1338"/>
                    </a:lnTo>
                    <a:lnTo>
                      <a:pt x="3265" y="1244"/>
                    </a:lnTo>
                    <a:lnTo>
                      <a:pt x="3216" y="1153"/>
                    </a:lnTo>
                    <a:lnTo>
                      <a:pt x="3167" y="1074"/>
                    </a:lnTo>
                    <a:lnTo>
                      <a:pt x="3112" y="1000"/>
                    </a:lnTo>
                    <a:lnTo>
                      <a:pt x="3055" y="930"/>
                    </a:lnTo>
                    <a:lnTo>
                      <a:pt x="2992" y="865"/>
                    </a:lnTo>
                    <a:lnTo>
                      <a:pt x="2928" y="804"/>
                    </a:lnTo>
                    <a:lnTo>
                      <a:pt x="2858" y="748"/>
                    </a:lnTo>
                    <a:lnTo>
                      <a:pt x="2786" y="697"/>
                    </a:lnTo>
                    <a:lnTo>
                      <a:pt x="2712" y="650"/>
                    </a:lnTo>
                    <a:lnTo>
                      <a:pt x="2697" y="642"/>
                    </a:lnTo>
                    <a:lnTo>
                      <a:pt x="2686" y="637"/>
                    </a:lnTo>
                    <a:lnTo>
                      <a:pt x="2595" y="590"/>
                    </a:lnTo>
                    <a:lnTo>
                      <a:pt x="2503" y="553"/>
                    </a:lnTo>
                    <a:lnTo>
                      <a:pt x="2409" y="522"/>
                    </a:lnTo>
                    <a:lnTo>
                      <a:pt x="2315" y="498"/>
                    </a:lnTo>
                    <a:lnTo>
                      <a:pt x="2219" y="481"/>
                    </a:lnTo>
                    <a:lnTo>
                      <a:pt x="2123" y="471"/>
                    </a:lnTo>
                    <a:lnTo>
                      <a:pt x="2027" y="468"/>
                    </a:lnTo>
                    <a:close/>
                    <a:moveTo>
                      <a:pt x="2024" y="0"/>
                    </a:moveTo>
                    <a:lnTo>
                      <a:pt x="2063" y="4"/>
                    </a:lnTo>
                    <a:lnTo>
                      <a:pt x="2100" y="16"/>
                    </a:lnTo>
                    <a:lnTo>
                      <a:pt x="2136" y="35"/>
                    </a:lnTo>
                    <a:lnTo>
                      <a:pt x="2172" y="59"/>
                    </a:lnTo>
                    <a:lnTo>
                      <a:pt x="2209" y="86"/>
                    </a:lnTo>
                    <a:lnTo>
                      <a:pt x="2245" y="115"/>
                    </a:lnTo>
                    <a:lnTo>
                      <a:pt x="2281" y="146"/>
                    </a:lnTo>
                    <a:lnTo>
                      <a:pt x="2315" y="176"/>
                    </a:lnTo>
                    <a:lnTo>
                      <a:pt x="2351" y="203"/>
                    </a:lnTo>
                    <a:lnTo>
                      <a:pt x="2388" y="227"/>
                    </a:lnTo>
                    <a:lnTo>
                      <a:pt x="2424" y="245"/>
                    </a:lnTo>
                    <a:lnTo>
                      <a:pt x="2461" y="258"/>
                    </a:lnTo>
                    <a:lnTo>
                      <a:pt x="2497" y="263"/>
                    </a:lnTo>
                    <a:lnTo>
                      <a:pt x="2535" y="263"/>
                    </a:lnTo>
                    <a:lnTo>
                      <a:pt x="2574" y="258"/>
                    </a:lnTo>
                    <a:lnTo>
                      <a:pt x="2616" y="250"/>
                    </a:lnTo>
                    <a:lnTo>
                      <a:pt x="2656" y="240"/>
                    </a:lnTo>
                    <a:lnTo>
                      <a:pt x="2698" y="229"/>
                    </a:lnTo>
                    <a:lnTo>
                      <a:pt x="2741" y="219"/>
                    </a:lnTo>
                    <a:lnTo>
                      <a:pt x="2782" y="209"/>
                    </a:lnTo>
                    <a:lnTo>
                      <a:pt x="2822" y="202"/>
                    </a:lnTo>
                    <a:lnTo>
                      <a:pt x="2861" y="199"/>
                    </a:lnTo>
                    <a:lnTo>
                      <a:pt x="2899" y="199"/>
                    </a:lnTo>
                    <a:lnTo>
                      <a:pt x="2935" y="205"/>
                    </a:lnTo>
                    <a:lnTo>
                      <a:pt x="2967" y="218"/>
                    </a:lnTo>
                    <a:lnTo>
                      <a:pt x="2994" y="237"/>
                    </a:lnTo>
                    <a:lnTo>
                      <a:pt x="3017" y="260"/>
                    </a:lnTo>
                    <a:lnTo>
                      <a:pt x="3037" y="287"/>
                    </a:lnTo>
                    <a:lnTo>
                      <a:pt x="3056" y="319"/>
                    </a:lnTo>
                    <a:lnTo>
                      <a:pt x="3072" y="354"/>
                    </a:lnTo>
                    <a:lnTo>
                      <a:pt x="3086" y="390"/>
                    </a:lnTo>
                    <a:lnTo>
                      <a:pt x="3099" y="427"/>
                    </a:lnTo>
                    <a:lnTo>
                      <a:pt x="3112" y="465"/>
                    </a:lnTo>
                    <a:lnTo>
                      <a:pt x="3125" y="502"/>
                    </a:lnTo>
                    <a:lnTo>
                      <a:pt x="3140" y="540"/>
                    </a:lnTo>
                    <a:lnTo>
                      <a:pt x="3154" y="574"/>
                    </a:lnTo>
                    <a:lnTo>
                      <a:pt x="3172" y="608"/>
                    </a:lnTo>
                    <a:lnTo>
                      <a:pt x="3192" y="637"/>
                    </a:lnTo>
                    <a:lnTo>
                      <a:pt x="3213" y="663"/>
                    </a:lnTo>
                    <a:lnTo>
                      <a:pt x="3239" y="683"/>
                    </a:lnTo>
                    <a:lnTo>
                      <a:pt x="3268" y="700"/>
                    </a:lnTo>
                    <a:lnTo>
                      <a:pt x="3301" y="716"/>
                    </a:lnTo>
                    <a:lnTo>
                      <a:pt x="3338" y="729"/>
                    </a:lnTo>
                    <a:lnTo>
                      <a:pt x="3374" y="742"/>
                    </a:lnTo>
                    <a:lnTo>
                      <a:pt x="3413" y="753"/>
                    </a:lnTo>
                    <a:lnTo>
                      <a:pt x="3452" y="765"/>
                    </a:lnTo>
                    <a:lnTo>
                      <a:pt x="3489" y="777"/>
                    </a:lnTo>
                    <a:lnTo>
                      <a:pt x="3525" y="790"/>
                    </a:lnTo>
                    <a:lnTo>
                      <a:pt x="3561" y="805"/>
                    </a:lnTo>
                    <a:lnTo>
                      <a:pt x="3593" y="821"/>
                    </a:lnTo>
                    <a:lnTo>
                      <a:pt x="3622" y="842"/>
                    </a:lnTo>
                    <a:lnTo>
                      <a:pt x="3647" y="865"/>
                    </a:lnTo>
                    <a:lnTo>
                      <a:pt x="3667" y="892"/>
                    </a:lnTo>
                    <a:lnTo>
                      <a:pt x="3681" y="925"/>
                    </a:lnTo>
                    <a:lnTo>
                      <a:pt x="3688" y="960"/>
                    </a:lnTo>
                    <a:lnTo>
                      <a:pt x="3691" y="997"/>
                    </a:lnTo>
                    <a:lnTo>
                      <a:pt x="3688" y="1038"/>
                    </a:lnTo>
                    <a:lnTo>
                      <a:pt x="3683" y="1078"/>
                    </a:lnTo>
                    <a:lnTo>
                      <a:pt x="3675" y="1120"/>
                    </a:lnTo>
                    <a:lnTo>
                      <a:pt x="3665" y="1162"/>
                    </a:lnTo>
                    <a:lnTo>
                      <a:pt x="3655" y="1205"/>
                    </a:lnTo>
                    <a:lnTo>
                      <a:pt x="3647" y="1246"/>
                    </a:lnTo>
                    <a:lnTo>
                      <a:pt x="3641" y="1286"/>
                    </a:lnTo>
                    <a:lnTo>
                      <a:pt x="3636" y="1327"/>
                    </a:lnTo>
                    <a:lnTo>
                      <a:pt x="3636" y="1364"/>
                    </a:lnTo>
                    <a:lnTo>
                      <a:pt x="3642" y="1399"/>
                    </a:lnTo>
                    <a:lnTo>
                      <a:pt x="3655" y="1436"/>
                    </a:lnTo>
                    <a:lnTo>
                      <a:pt x="3675" y="1475"/>
                    </a:lnTo>
                    <a:lnTo>
                      <a:pt x="3701" y="1514"/>
                    </a:lnTo>
                    <a:lnTo>
                      <a:pt x="3729" y="1555"/>
                    </a:lnTo>
                    <a:lnTo>
                      <a:pt x="3761" y="1595"/>
                    </a:lnTo>
                    <a:lnTo>
                      <a:pt x="3792" y="1636"/>
                    </a:lnTo>
                    <a:lnTo>
                      <a:pt x="3823" y="1676"/>
                    </a:lnTo>
                    <a:lnTo>
                      <a:pt x="3852" y="1716"/>
                    </a:lnTo>
                    <a:lnTo>
                      <a:pt x="3876" y="1755"/>
                    </a:lnTo>
                    <a:lnTo>
                      <a:pt x="3895" y="1796"/>
                    </a:lnTo>
                    <a:lnTo>
                      <a:pt x="3908" y="1833"/>
                    </a:lnTo>
                    <a:lnTo>
                      <a:pt x="3912" y="1872"/>
                    </a:lnTo>
                    <a:lnTo>
                      <a:pt x="3908" y="1910"/>
                    </a:lnTo>
                    <a:lnTo>
                      <a:pt x="3896" y="1946"/>
                    </a:lnTo>
                    <a:lnTo>
                      <a:pt x="3878" y="1983"/>
                    </a:lnTo>
                    <a:lnTo>
                      <a:pt x="3853" y="2018"/>
                    </a:lnTo>
                    <a:lnTo>
                      <a:pt x="3826" y="2054"/>
                    </a:lnTo>
                    <a:lnTo>
                      <a:pt x="3795" y="2090"/>
                    </a:lnTo>
                    <a:lnTo>
                      <a:pt x="3765" y="2125"/>
                    </a:lnTo>
                    <a:lnTo>
                      <a:pt x="3735" y="2160"/>
                    </a:lnTo>
                    <a:lnTo>
                      <a:pt x="3707" y="2196"/>
                    </a:lnTo>
                    <a:lnTo>
                      <a:pt x="3683" y="2232"/>
                    </a:lnTo>
                    <a:lnTo>
                      <a:pt x="3664" y="2268"/>
                    </a:lnTo>
                    <a:lnTo>
                      <a:pt x="3649" y="2305"/>
                    </a:lnTo>
                    <a:lnTo>
                      <a:pt x="3645" y="2340"/>
                    </a:lnTo>
                    <a:lnTo>
                      <a:pt x="3644" y="2378"/>
                    </a:lnTo>
                    <a:lnTo>
                      <a:pt x="3648" y="2418"/>
                    </a:lnTo>
                    <a:lnTo>
                      <a:pt x="3655" y="2458"/>
                    </a:lnTo>
                    <a:lnTo>
                      <a:pt x="3664" y="2499"/>
                    </a:lnTo>
                    <a:lnTo>
                      <a:pt x="3674" y="2542"/>
                    </a:lnTo>
                    <a:lnTo>
                      <a:pt x="3683" y="2584"/>
                    </a:lnTo>
                    <a:lnTo>
                      <a:pt x="3691" y="2626"/>
                    </a:lnTo>
                    <a:lnTo>
                      <a:pt x="3697" y="2666"/>
                    </a:lnTo>
                    <a:lnTo>
                      <a:pt x="3700" y="2705"/>
                    </a:lnTo>
                    <a:lnTo>
                      <a:pt x="3697" y="2744"/>
                    </a:lnTo>
                    <a:lnTo>
                      <a:pt x="3690" y="2779"/>
                    </a:lnTo>
                    <a:lnTo>
                      <a:pt x="3675" y="2812"/>
                    </a:lnTo>
                    <a:lnTo>
                      <a:pt x="3654" y="2841"/>
                    </a:lnTo>
                    <a:lnTo>
                      <a:pt x="3628" y="2864"/>
                    </a:lnTo>
                    <a:lnTo>
                      <a:pt x="3597" y="2886"/>
                    </a:lnTo>
                    <a:lnTo>
                      <a:pt x="3563" y="2903"/>
                    </a:lnTo>
                    <a:lnTo>
                      <a:pt x="3525" y="2917"/>
                    </a:lnTo>
                    <a:lnTo>
                      <a:pt x="3486" y="2932"/>
                    </a:lnTo>
                    <a:lnTo>
                      <a:pt x="3446" y="2943"/>
                    </a:lnTo>
                    <a:lnTo>
                      <a:pt x="3405" y="2956"/>
                    </a:lnTo>
                    <a:lnTo>
                      <a:pt x="3417" y="2977"/>
                    </a:lnTo>
                    <a:lnTo>
                      <a:pt x="3433" y="3001"/>
                    </a:lnTo>
                    <a:lnTo>
                      <a:pt x="3450" y="3032"/>
                    </a:lnTo>
                    <a:lnTo>
                      <a:pt x="3470" y="3066"/>
                    </a:lnTo>
                    <a:lnTo>
                      <a:pt x="3492" y="3104"/>
                    </a:lnTo>
                    <a:lnTo>
                      <a:pt x="3517" y="3146"/>
                    </a:lnTo>
                    <a:lnTo>
                      <a:pt x="3543" y="3190"/>
                    </a:lnTo>
                    <a:lnTo>
                      <a:pt x="3570" y="3238"/>
                    </a:lnTo>
                    <a:lnTo>
                      <a:pt x="3599" y="3287"/>
                    </a:lnTo>
                    <a:lnTo>
                      <a:pt x="3628" y="3338"/>
                    </a:lnTo>
                    <a:lnTo>
                      <a:pt x="3658" y="3390"/>
                    </a:lnTo>
                    <a:lnTo>
                      <a:pt x="3690" y="3443"/>
                    </a:lnTo>
                    <a:lnTo>
                      <a:pt x="3720" y="3496"/>
                    </a:lnTo>
                    <a:lnTo>
                      <a:pt x="3750" y="3548"/>
                    </a:lnTo>
                    <a:lnTo>
                      <a:pt x="3781" y="3602"/>
                    </a:lnTo>
                    <a:lnTo>
                      <a:pt x="3811" y="3652"/>
                    </a:lnTo>
                    <a:lnTo>
                      <a:pt x="3840" y="3703"/>
                    </a:lnTo>
                    <a:lnTo>
                      <a:pt x="3867" y="3750"/>
                    </a:lnTo>
                    <a:lnTo>
                      <a:pt x="3895" y="3795"/>
                    </a:lnTo>
                    <a:lnTo>
                      <a:pt x="3919" y="3839"/>
                    </a:lnTo>
                    <a:lnTo>
                      <a:pt x="3942" y="3877"/>
                    </a:lnTo>
                    <a:lnTo>
                      <a:pt x="3963" y="3912"/>
                    </a:lnTo>
                    <a:lnTo>
                      <a:pt x="3980" y="3944"/>
                    </a:lnTo>
                    <a:lnTo>
                      <a:pt x="3996" y="3970"/>
                    </a:lnTo>
                    <a:lnTo>
                      <a:pt x="4009" y="3992"/>
                    </a:lnTo>
                    <a:lnTo>
                      <a:pt x="4018" y="4007"/>
                    </a:lnTo>
                    <a:lnTo>
                      <a:pt x="4023" y="4018"/>
                    </a:lnTo>
                    <a:lnTo>
                      <a:pt x="4025" y="4020"/>
                    </a:lnTo>
                    <a:lnTo>
                      <a:pt x="4038" y="4048"/>
                    </a:lnTo>
                    <a:lnTo>
                      <a:pt x="4044" y="4074"/>
                    </a:lnTo>
                    <a:lnTo>
                      <a:pt x="4042" y="4097"/>
                    </a:lnTo>
                    <a:lnTo>
                      <a:pt x="4035" y="4117"/>
                    </a:lnTo>
                    <a:lnTo>
                      <a:pt x="4022" y="4134"/>
                    </a:lnTo>
                    <a:lnTo>
                      <a:pt x="4003" y="4149"/>
                    </a:lnTo>
                    <a:lnTo>
                      <a:pt x="3979" y="4158"/>
                    </a:lnTo>
                    <a:lnTo>
                      <a:pt x="3948" y="4162"/>
                    </a:lnTo>
                    <a:lnTo>
                      <a:pt x="3531" y="4179"/>
                    </a:lnTo>
                    <a:lnTo>
                      <a:pt x="3492" y="4185"/>
                    </a:lnTo>
                    <a:lnTo>
                      <a:pt x="3454" y="4197"/>
                    </a:lnTo>
                    <a:lnTo>
                      <a:pt x="3416" y="4214"/>
                    </a:lnTo>
                    <a:lnTo>
                      <a:pt x="3378" y="4234"/>
                    </a:lnTo>
                    <a:lnTo>
                      <a:pt x="3345" y="4260"/>
                    </a:lnTo>
                    <a:lnTo>
                      <a:pt x="3316" y="4287"/>
                    </a:lnTo>
                    <a:lnTo>
                      <a:pt x="3293" y="4318"/>
                    </a:lnTo>
                    <a:lnTo>
                      <a:pt x="3070" y="4673"/>
                    </a:lnTo>
                    <a:lnTo>
                      <a:pt x="3052" y="4696"/>
                    </a:lnTo>
                    <a:lnTo>
                      <a:pt x="3031" y="4713"/>
                    </a:lnTo>
                    <a:lnTo>
                      <a:pt x="3011" y="4723"/>
                    </a:lnTo>
                    <a:lnTo>
                      <a:pt x="2988" y="4726"/>
                    </a:lnTo>
                    <a:lnTo>
                      <a:pt x="2967" y="4722"/>
                    </a:lnTo>
                    <a:lnTo>
                      <a:pt x="2946" y="4712"/>
                    </a:lnTo>
                    <a:lnTo>
                      <a:pt x="2926" y="4695"/>
                    </a:lnTo>
                    <a:lnTo>
                      <a:pt x="2909" y="4670"/>
                    </a:lnTo>
                    <a:lnTo>
                      <a:pt x="2907" y="4666"/>
                    </a:lnTo>
                    <a:lnTo>
                      <a:pt x="2902" y="4656"/>
                    </a:lnTo>
                    <a:lnTo>
                      <a:pt x="2891" y="4640"/>
                    </a:lnTo>
                    <a:lnTo>
                      <a:pt x="2878" y="4618"/>
                    </a:lnTo>
                    <a:lnTo>
                      <a:pt x="2863" y="4591"/>
                    </a:lnTo>
                    <a:lnTo>
                      <a:pt x="2844" y="4559"/>
                    </a:lnTo>
                    <a:lnTo>
                      <a:pt x="2824" y="4523"/>
                    </a:lnTo>
                    <a:lnTo>
                      <a:pt x="2800" y="4482"/>
                    </a:lnTo>
                    <a:lnTo>
                      <a:pt x="2774" y="4439"/>
                    </a:lnTo>
                    <a:lnTo>
                      <a:pt x="2747" y="4391"/>
                    </a:lnTo>
                    <a:lnTo>
                      <a:pt x="2720" y="4344"/>
                    </a:lnTo>
                    <a:lnTo>
                      <a:pt x="2689" y="4293"/>
                    </a:lnTo>
                    <a:lnTo>
                      <a:pt x="2659" y="4241"/>
                    </a:lnTo>
                    <a:lnTo>
                      <a:pt x="2629" y="4188"/>
                    </a:lnTo>
                    <a:lnTo>
                      <a:pt x="2597" y="4134"/>
                    </a:lnTo>
                    <a:lnTo>
                      <a:pt x="2567" y="4081"/>
                    </a:lnTo>
                    <a:lnTo>
                      <a:pt x="2536" y="4028"/>
                    </a:lnTo>
                    <a:lnTo>
                      <a:pt x="2506" y="3976"/>
                    </a:lnTo>
                    <a:lnTo>
                      <a:pt x="2476" y="3925"/>
                    </a:lnTo>
                    <a:lnTo>
                      <a:pt x="2447" y="3876"/>
                    </a:lnTo>
                    <a:lnTo>
                      <a:pt x="2421" y="3830"/>
                    </a:lnTo>
                    <a:lnTo>
                      <a:pt x="2395" y="3787"/>
                    </a:lnTo>
                    <a:lnTo>
                      <a:pt x="2372" y="3746"/>
                    </a:lnTo>
                    <a:lnTo>
                      <a:pt x="2350" y="3710"/>
                    </a:lnTo>
                    <a:lnTo>
                      <a:pt x="2331" y="3677"/>
                    </a:lnTo>
                    <a:lnTo>
                      <a:pt x="2315" y="3651"/>
                    </a:lnTo>
                    <a:lnTo>
                      <a:pt x="2304" y="3628"/>
                    </a:lnTo>
                    <a:lnTo>
                      <a:pt x="2294" y="3612"/>
                    </a:lnTo>
                    <a:lnTo>
                      <a:pt x="2288" y="3602"/>
                    </a:lnTo>
                    <a:lnTo>
                      <a:pt x="2285" y="3597"/>
                    </a:lnTo>
                    <a:lnTo>
                      <a:pt x="2279" y="3589"/>
                    </a:lnTo>
                    <a:lnTo>
                      <a:pt x="2272" y="3586"/>
                    </a:lnTo>
                    <a:lnTo>
                      <a:pt x="2266" y="3586"/>
                    </a:lnTo>
                    <a:lnTo>
                      <a:pt x="2261" y="3589"/>
                    </a:lnTo>
                    <a:lnTo>
                      <a:pt x="2255" y="3592"/>
                    </a:lnTo>
                    <a:lnTo>
                      <a:pt x="2220" y="3622"/>
                    </a:lnTo>
                    <a:lnTo>
                      <a:pt x="2184" y="3649"/>
                    </a:lnTo>
                    <a:lnTo>
                      <a:pt x="2146" y="3672"/>
                    </a:lnTo>
                    <a:lnTo>
                      <a:pt x="2110" y="3691"/>
                    </a:lnTo>
                    <a:lnTo>
                      <a:pt x="2073" y="3703"/>
                    </a:lnTo>
                    <a:lnTo>
                      <a:pt x="2034" y="3707"/>
                    </a:lnTo>
                    <a:lnTo>
                      <a:pt x="1999" y="3704"/>
                    </a:lnTo>
                    <a:lnTo>
                      <a:pt x="1963" y="3694"/>
                    </a:lnTo>
                    <a:lnTo>
                      <a:pt x="1927" y="3680"/>
                    </a:lnTo>
                    <a:lnTo>
                      <a:pt x="1891" y="3661"/>
                    </a:lnTo>
                    <a:lnTo>
                      <a:pt x="1855" y="3639"/>
                    </a:lnTo>
                    <a:lnTo>
                      <a:pt x="1822" y="3616"/>
                    </a:lnTo>
                    <a:lnTo>
                      <a:pt x="1791" y="3592"/>
                    </a:lnTo>
                    <a:lnTo>
                      <a:pt x="1785" y="3589"/>
                    </a:lnTo>
                    <a:lnTo>
                      <a:pt x="1778" y="3587"/>
                    </a:lnTo>
                    <a:lnTo>
                      <a:pt x="1770" y="3590"/>
                    </a:lnTo>
                    <a:lnTo>
                      <a:pt x="1760" y="3597"/>
                    </a:lnTo>
                    <a:lnTo>
                      <a:pt x="1758" y="3602"/>
                    </a:lnTo>
                    <a:lnTo>
                      <a:pt x="1752" y="3612"/>
                    </a:lnTo>
                    <a:lnTo>
                      <a:pt x="1742" y="3628"/>
                    </a:lnTo>
                    <a:lnTo>
                      <a:pt x="1729" y="3651"/>
                    </a:lnTo>
                    <a:lnTo>
                      <a:pt x="1713" y="3678"/>
                    </a:lnTo>
                    <a:lnTo>
                      <a:pt x="1695" y="3710"/>
                    </a:lnTo>
                    <a:lnTo>
                      <a:pt x="1674" y="3746"/>
                    </a:lnTo>
                    <a:lnTo>
                      <a:pt x="1650" y="3787"/>
                    </a:lnTo>
                    <a:lnTo>
                      <a:pt x="1625" y="3831"/>
                    </a:lnTo>
                    <a:lnTo>
                      <a:pt x="1598" y="3877"/>
                    </a:lnTo>
                    <a:lnTo>
                      <a:pt x="1569" y="3927"/>
                    </a:lnTo>
                    <a:lnTo>
                      <a:pt x="1540" y="3977"/>
                    </a:lnTo>
                    <a:lnTo>
                      <a:pt x="1510" y="4029"/>
                    </a:lnTo>
                    <a:lnTo>
                      <a:pt x="1479" y="4082"/>
                    </a:lnTo>
                    <a:lnTo>
                      <a:pt x="1448" y="4137"/>
                    </a:lnTo>
                    <a:lnTo>
                      <a:pt x="1416" y="4191"/>
                    </a:lnTo>
                    <a:lnTo>
                      <a:pt x="1386" y="4244"/>
                    </a:lnTo>
                    <a:lnTo>
                      <a:pt x="1355" y="4296"/>
                    </a:lnTo>
                    <a:lnTo>
                      <a:pt x="1326" y="4347"/>
                    </a:lnTo>
                    <a:lnTo>
                      <a:pt x="1298" y="4396"/>
                    </a:lnTo>
                    <a:lnTo>
                      <a:pt x="1270" y="4443"/>
                    </a:lnTo>
                    <a:lnTo>
                      <a:pt x="1246" y="4487"/>
                    </a:lnTo>
                    <a:lnTo>
                      <a:pt x="1221" y="4527"/>
                    </a:lnTo>
                    <a:lnTo>
                      <a:pt x="1201" y="4563"/>
                    </a:lnTo>
                    <a:lnTo>
                      <a:pt x="1182" y="4596"/>
                    </a:lnTo>
                    <a:lnTo>
                      <a:pt x="1166" y="4624"/>
                    </a:lnTo>
                    <a:lnTo>
                      <a:pt x="1153" y="4646"/>
                    </a:lnTo>
                    <a:lnTo>
                      <a:pt x="1143" y="4661"/>
                    </a:lnTo>
                    <a:lnTo>
                      <a:pt x="1137" y="4671"/>
                    </a:lnTo>
                    <a:lnTo>
                      <a:pt x="1136" y="4676"/>
                    </a:lnTo>
                    <a:lnTo>
                      <a:pt x="1118" y="4700"/>
                    </a:lnTo>
                    <a:lnTo>
                      <a:pt x="1098" y="4718"/>
                    </a:lnTo>
                    <a:lnTo>
                      <a:pt x="1078" y="4728"/>
                    </a:lnTo>
                    <a:lnTo>
                      <a:pt x="1056" y="4732"/>
                    </a:lnTo>
                    <a:lnTo>
                      <a:pt x="1035" y="4729"/>
                    </a:lnTo>
                    <a:lnTo>
                      <a:pt x="1013" y="4719"/>
                    </a:lnTo>
                    <a:lnTo>
                      <a:pt x="993" y="4702"/>
                    </a:lnTo>
                    <a:lnTo>
                      <a:pt x="974" y="4679"/>
                    </a:lnTo>
                    <a:lnTo>
                      <a:pt x="752" y="4325"/>
                    </a:lnTo>
                    <a:lnTo>
                      <a:pt x="729" y="4295"/>
                    </a:lnTo>
                    <a:lnTo>
                      <a:pt x="700" y="4266"/>
                    </a:lnTo>
                    <a:lnTo>
                      <a:pt x="665" y="4241"/>
                    </a:lnTo>
                    <a:lnTo>
                      <a:pt x="629" y="4220"/>
                    </a:lnTo>
                    <a:lnTo>
                      <a:pt x="590" y="4204"/>
                    </a:lnTo>
                    <a:lnTo>
                      <a:pt x="551" y="4192"/>
                    </a:lnTo>
                    <a:lnTo>
                      <a:pt x="514" y="4186"/>
                    </a:lnTo>
                    <a:lnTo>
                      <a:pt x="95" y="4169"/>
                    </a:lnTo>
                    <a:lnTo>
                      <a:pt x="66" y="4165"/>
                    </a:lnTo>
                    <a:lnTo>
                      <a:pt x="41" y="4156"/>
                    </a:lnTo>
                    <a:lnTo>
                      <a:pt x="23" y="4143"/>
                    </a:lnTo>
                    <a:lnTo>
                      <a:pt x="8" y="4126"/>
                    </a:lnTo>
                    <a:lnTo>
                      <a:pt x="1" y="4104"/>
                    </a:lnTo>
                    <a:lnTo>
                      <a:pt x="0" y="4081"/>
                    </a:lnTo>
                    <a:lnTo>
                      <a:pt x="5" y="4055"/>
                    </a:lnTo>
                    <a:lnTo>
                      <a:pt x="18" y="4029"/>
                    </a:lnTo>
                    <a:lnTo>
                      <a:pt x="20" y="4025"/>
                    </a:lnTo>
                    <a:lnTo>
                      <a:pt x="26" y="4015"/>
                    </a:lnTo>
                    <a:lnTo>
                      <a:pt x="36" y="3999"/>
                    </a:lnTo>
                    <a:lnTo>
                      <a:pt x="49" y="3977"/>
                    </a:lnTo>
                    <a:lnTo>
                      <a:pt x="65" y="3950"/>
                    </a:lnTo>
                    <a:lnTo>
                      <a:pt x="82" y="3918"/>
                    </a:lnTo>
                    <a:lnTo>
                      <a:pt x="104" y="3882"/>
                    </a:lnTo>
                    <a:lnTo>
                      <a:pt x="127" y="3841"/>
                    </a:lnTo>
                    <a:lnTo>
                      <a:pt x="151" y="3798"/>
                    </a:lnTo>
                    <a:lnTo>
                      <a:pt x="179" y="3752"/>
                    </a:lnTo>
                    <a:lnTo>
                      <a:pt x="206" y="3704"/>
                    </a:lnTo>
                    <a:lnTo>
                      <a:pt x="235" y="3654"/>
                    </a:lnTo>
                    <a:lnTo>
                      <a:pt x="265" y="3602"/>
                    </a:lnTo>
                    <a:lnTo>
                      <a:pt x="296" y="3548"/>
                    </a:lnTo>
                    <a:lnTo>
                      <a:pt x="327" y="3496"/>
                    </a:lnTo>
                    <a:lnTo>
                      <a:pt x="358" y="3443"/>
                    </a:lnTo>
                    <a:lnTo>
                      <a:pt x="388" y="3391"/>
                    </a:lnTo>
                    <a:lnTo>
                      <a:pt x="418" y="3339"/>
                    </a:lnTo>
                    <a:lnTo>
                      <a:pt x="447" y="3288"/>
                    </a:lnTo>
                    <a:lnTo>
                      <a:pt x="475" y="3241"/>
                    </a:lnTo>
                    <a:lnTo>
                      <a:pt x="501" y="3195"/>
                    </a:lnTo>
                    <a:lnTo>
                      <a:pt x="527" y="3153"/>
                    </a:lnTo>
                    <a:lnTo>
                      <a:pt x="548" y="3112"/>
                    </a:lnTo>
                    <a:lnTo>
                      <a:pt x="570" y="3078"/>
                    </a:lnTo>
                    <a:lnTo>
                      <a:pt x="587" y="3046"/>
                    </a:lnTo>
                    <a:lnTo>
                      <a:pt x="603" y="3020"/>
                    </a:lnTo>
                    <a:lnTo>
                      <a:pt x="615" y="2998"/>
                    </a:lnTo>
                    <a:lnTo>
                      <a:pt x="625" y="2982"/>
                    </a:lnTo>
                    <a:lnTo>
                      <a:pt x="629" y="2971"/>
                    </a:lnTo>
                    <a:lnTo>
                      <a:pt x="628" y="2961"/>
                    </a:lnTo>
                    <a:lnTo>
                      <a:pt x="622" y="2954"/>
                    </a:lnTo>
                    <a:lnTo>
                      <a:pt x="613" y="2948"/>
                    </a:lnTo>
                    <a:lnTo>
                      <a:pt x="606" y="2945"/>
                    </a:lnTo>
                    <a:lnTo>
                      <a:pt x="568" y="2935"/>
                    </a:lnTo>
                    <a:lnTo>
                      <a:pt x="534" y="2922"/>
                    </a:lnTo>
                    <a:lnTo>
                      <a:pt x="499" y="2910"/>
                    </a:lnTo>
                    <a:lnTo>
                      <a:pt x="466" y="2896"/>
                    </a:lnTo>
                    <a:lnTo>
                      <a:pt x="436" y="2878"/>
                    </a:lnTo>
                    <a:lnTo>
                      <a:pt x="408" y="2860"/>
                    </a:lnTo>
                    <a:lnTo>
                      <a:pt x="385" y="2837"/>
                    </a:lnTo>
                    <a:lnTo>
                      <a:pt x="366" y="2811"/>
                    </a:lnTo>
                    <a:lnTo>
                      <a:pt x="352" y="2779"/>
                    </a:lnTo>
                    <a:lnTo>
                      <a:pt x="345" y="2743"/>
                    </a:lnTo>
                    <a:lnTo>
                      <a:pt x="342" y="2705"/>
                    </a:lnTo>
                    <a:lnTo>
                      <a:pt x="345" y="2665"/>
                    </a:lnTo>
                    <a:lnTo>
                      <a:pt x="350" y="2624"/>
                    </a:lnTo>
                    <a:lnTo>
                      <a:pt x="358" y="2583"/>
                    </a:lnTo>
                    <a:lnTo>
                      <a:pt x="368" y="2541"/>
                    </a:lnTo>
                    <a:lnTo>
                      <a:pt x="378" y="2499"/>
                    </a:lnTo>
                    <a:lnTo>
                      <a:pt x="386" y="2457"/>
                    </a:lnTo>
                    <a:lnTo>
                      <a:pt x="392" y="2417"/>
                    </a:lnTo>
                    <a:lnTo>
                      <a:pt x="397" y="2378"/>
                    </a:lnTo>
                    <a:lnTo>
                      <a:pt x="397" y="2340"/>
                    </a:lnTo>
                    <a:lnTo>
                      <a:pt x="391" y="2304"/>
                    </a:lnTo>
                    <a:lnTo>
                      <a:pt x="378" y="2268"/>
                    </a:lnTo>
                    <a:lnTo>
                      <a:pt x="358" y="2230"/>
                    </a:lnTo>
                    <a:lnTo>
                      <a:pt x="333" y="2194"/>
                    </a:lnTo>
                    <a:lnTo>
                      <a:pt x="306" y="2160"/>
                    </a:lnTo>
                    <a:lnTo>
                      <a:pt x="275" y="2123"/>
                    </a:lnTo>
                    <a:lnTo>
                      <a:pt x="244" y="2089"/>
                    </a:lnTo>
                    <a:lnTo>
                      <a:pt x="215" y="2053"/>
                    </a:lnTo>
                    <a:lnTo>
                      <a:pt x="187" y="2018"/>
                    </a:lnTo>
                    <a:lnTo>
                      <a:pt x="163" y="1982"/>
                    </a:lnTo>
                    <a:lnTo>
                      <a:pt x="144" y="1946"/>
                    </a:lnTo>
                    <a:lnTo>
                      <a:pt x="131" y="1908"/>
                    </a:lnTo>
                    <a:lnTo>
                      <a:pt x="127" y="1871"/>
                    </a:lnTo>
                    <a:lnTo>
                      <a:pt x="131" y="1829"/>
                    </a:lnTo>
                    <a:lnTo>
                      <a:pt x="144" y="1787"/>
                    </a:lnTo>
                    <a:lnTo>
                      <a:pt x="164" y="1747"/>
                    </a:lnTo>
                    <a:lnTo>
                      <a:pt x="189" y="1708"/>
                    </a:lnTo>
                    <a:lnTo>
                      <a:pt x="218" y="1669"/>
                    </a:lnTo>
                    <a:lnTo>
                      <a:pt x="248" y="1630"/>
                    </a:lnTo>
                    <a:lnTo>
                      <a:pt x="280" y="1592"/>
                    </a:lnTo>
                    <a:lnTo>
                      <a:pt x="310" y="1553"/>
                    </a:lnTo>
                    <a:lnTo>
                      <a:pt x="339" y="1516"/>
                    </a:lnTo>
                    <a:lnTo>
                      <a:pt x="363" y="1480"/>
                    </a:lnTo>
                    <a:lnTo>
                      <a:pt x="384" y="1442"/>
                    </a:lnTo>
                    <a:lnTo>
                      <a:pt x="397" y="1406"/>
                    </a:lnTo>
                    <a:lnTo>
                      <a:pt x="402" y="1370"/>
                    </a:lnTo>
                    <a:lnTo>
                      <a:pt x="402" y="1334"/>
                    </a:lnTo>
                    <a:lnTo>
                      <a:pt x="398" y="1293"/>
                    </a:lnTo>
                    <a:lnTo>
                      <a:pt x="392" y="1253"/>
                    </a:lnTo>
                    <a:lnTo>
                      <a:pt x="382" y="1211"/>
                    </a:lnTo>
                    <a:lnTo>
                      <a:pt x="373" y="1169"/>
                    </a:lnTo>
                    <a:lnTo>
                      <a:pt x="363" y="1127"/>
                    </a:lnTo>
                    <a:lnTo>
                      <a:pt x="355" y="1085"/>
                    </a:lnTo>
                    <a:lnTo>
                      <a:pt x="349" y="1045"/>
                    </a:lnTo>
                    <a:lnTo>
                      <a:pt x="348" y="1005"/>
                    </a:lnTo>
                    <a:lnTo>
                      <a:pt x="349" y="967"/>
                    </a:lnTo>
                    <a:lnTo>
                      <a:pt x="358" y="932"/>
                    </a:lnTo>
                    <a:lnTo>
                      <a:pt x="372" y="899"/>
                    </a:lnTo>
                    <a:lnTo>
                      <a:pt x="391" y="872"/>
                    </a:lnTo>
                    <a:lnTo>
                      <a:pt x="415" y="849"/>
                    </a:lnTo>
                    <a:lnTo>
                      <a:pt x="444" y="829"/>
                    </a:lnTo>
                    <a:lnTo>
                      <a:pt x="477" y="811"/>
                    </a:lnTo>
                    <a:lnTo>
                      <a:pt x="512" y="797"/>
                    </a:lnTo>
                    <a:lnTo>
                      <a:pt x="548" y="784"/>
                    </a:lnTo>
                    <a:lnTo>
                      <a:pt x="587" y="772"/>
                    </a:lnTo>
                    <a:lnTo>
                      <a:pt x="625" y="761"/>
                    </a:lnTo>
                    <a:lnTo>
                      <a:pt x="664" y="748"/>
                    </a:lnTo>
                    <a:lnTo>
                      <a:pt x="700" y="736"/>
                    </a:lnTo>
                    <a:lnTo>
                      <a:pt x="736" y="722"/>
                    </a:lnTo>
                    <a:lnTo>
                      <a:pt x="769" y="707"/>
                    </a:lnTo>
                    <a:lnTo>
                      <a:pt x="798" y="688"/>
                    </a:lnTo>
                    <a:lnTo>
                      <a:pt x="824" y="668"/>
                    </a:lnTo>
                    <a:lnTo>
                      <a:pt x="846" y="642"/>
                    </a:lnTo>
                    <a:lnTo>
                      <a:pt x="866" y="613"/>
                    </a:lnTo>
                    <a:lnTo>
                      <a:pt x="882" y="580"/>
                    </a:lnTo>
                    <a:lnTo>
                      <a:pt x="898" y="546"/>
                    </a:lnTo>
                    <a:lnTo>
                      <a:pt x="912" y="509"/>
                    </a:lnTo>
                    <a:lnTo>
                      <a:pt x="925" y="471"/>
                    </a:lnTo>
                    <a:lnTo>
                      <a:pt x="938" y="433"/>
                    </a:lnTo>
                    <a:lnTo>
                      <a:pt x="951" y="395"/>
                    </a:lnTo>
                    <a:lnTo>
                      <a:pt x="965" y="359"/>
                    </a:lnTo>
                    <a:lnTo>
                      <a:pt x="981" y="325"/>
                    </a:lnTo>
                    <a:lnTo>
                      <a:pt x="999" y="294"/>
                    </a:lnTo>
                    <a:lnTo>
                      <a:pt x="1019" y="266"/>
                    </a:lnTo>
                    <a:lnTo>
                      <a:pt x="1042" y="242"/>
                    </a:lnTo>
                    <a:lnTo>
                      <a:pt x="1069" y="224"/>
                    </a:lnTo>
                    <a:lnTo>
                      <a:pt x="1103" y="211"/>
                    </a:lnTo>
                    <a:lnTo>
                      <a:pt x="1137" y="205"/>
                    </a:lnTo>
                    <a:lnTo>
                      <a:pt x="1175" y="203"/>
                    </a:lnTo>
                    <a:lnTo>
                      <a:pt x="1214" y="208"/>
                    </a:lnTo>
                    <a:lnTo>
                      <a:pt x="1254" y="215"/>
                    </a:lnTo>
                    <a:lnTo>
                      <a:pt x="1296" y="224"/>
                    </a:lnTo>
                    <a:lnTo>
                      <a:pt x="1338" y="235"/>
                    </a:lnTo>
                    <a:lnTo>
                      <a:pt x="1380" y="245"/>
                    </a:lnTo>
                    <a:lnTo>
                      <a:pt x="1422" y="255"/>
                    </a:lnTo>
                    <a:lnTo>
                      <a:pt x="1462" y="263"/>
                    </a:lnTo>
                    <a:lnTo>
                      <a:pt x="1503" y="267"/>
                    </a:lnTo>
                    <a:lnTo>
                      <a:pt x="1540" y="268"/>
                    </a:lnTo>
                    <a:lnTo>
                      <a:pt x="1576" y="263"/>
                    </a:lnTo>
                    <a:lnTo>
                      <a:pt x="1586" y="258"/>
                    </a:lnTo>
                    <a:lnTo>
                      <a:pt x="1599" y="248"/>
                    </a:lnTo>
                    <a:lnTo>
                      <a:pt x="1618" y="235"/>
                    </a:lnTo>
                    <a:lnTo>
                      <a:pt x="1640" y="218"/>
                    </a:lnTo>
                    <a:lnTo>
                      <a:pt x="1666" y="198"/>
                    </a:lnTo>
                    <a:lnTo>
                      <a:pt x="1693" y="176"/>
                    </a:lnTo>
                    <a:lnTo>
                      <a:pt x="1723" y="151"/>
                    </a:lnTo>
                    <a:lnTo>
                      <a:pt x="1755" y="128"/>
                    </a:lnTo>
                    <a:lnTo>
                      <a:pt x="1788" y="104"/>
                    </a:lnTo>
                    <a:lnTo>
                      <a:pt x="1823" y="81"/>
                    </a:lnTo>
                    <a:lnTo>
                      <a:pt x="1858" y="59"/>
                    </a:lnTo>
                    <a:lnTo>
                      <a:pt x="1892" y="39"/>
                    </a:lnTo>
                    <a:lnTo>
                      <a:pt x="1927" y="23"/>
                    </a:lnTo>
                    <a:lnTo>
                      <a:pt x="1960" y="10"/>
                    </a:lnTo>
                    <a:lnTo>
                      <a:pt x="1993" y="3"/>
                    </a:lnTo>
                    <a:lnTo>
                      <a:pt x="202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577"/>
              <p:cNvSpPr>
                <a:spLocks noEditPoints="1"/>
              </p:cNvSpPr>
              <p:nvPr/>
            </p:nvSpPr>
            <p:spPr bwMode="auto">
              <a:xfrm>
                <a:off x="5164138" y="2093913"/>
                <a:ext cx="1858963" cy="1855788"/>
              </a:xfrm>
              <a:custGeom>
                <a:avLst/>
                <a:gdLst>
                  <a:gd name="T0" fmla="*/ 1144 w 2342"/>
                  <a:gd name="T1" fmla="*/ 456 h 2339"/>
                  <a:gd name="T2" fmla="*/ 992 w 2342"/>
                  <a:gd name="T3" fmla="*/ 744 h 2339"/>
                  <a:gd name="T4" fmla="*/ 916 w 2342"/>
                  <a:gd name="T5" fmla="*/ 835 h 2339"/>
                  <a:gd name="T6" fmla="*/ 809 w 2342"/>
                  <a:gd name="T7" fmla="*/ 895 h 2339"/>
                  <a:gd name="T8" fmla="*/ 474 w 2342"/>
                  <a:gd name="T9" fmla="*/ 950 h 2339"/>
                  <a:gd name="T10" fmla="*/ 428 w 2342"/>
                  <a:gd name="T11" fmla="*/ 990 h 2339"/>
                  <a:gd name="T12" fmla="*/ 441 w 2342"/>
                  <a:gd name="T13" fmla="*/ 1050 h 2339"/>
                  <a:gd name="T14" fmla="*/ 681 w 2342"/>
                  <a:gd name="T15" fmla="*/ 1291 h 2339"/>
                  <a:gd name="T16" fmla="*/ 731 w 2342"/>
                  <a:gd name="T17" fmla="*/ 1402 h 2339"/>
                  <a:gd name="T18" fmla="*/ 740 w 2342"/>
                  <a:gd name="T19" fmla="*/ 1520 h 2339"/>
                  <a:gd name="T20" fmla="*/ 694 w 2342"/>
                  <a:gd name="T21" fmla="*/ 1842 h 2339"/>
                  <a:gd name="T22" fmla="*/ 732 w 2342"/>
                  <a:gd name="T23" fmla="*/ 1883 h 2339"/>
                  <a:gd name="T24" fmla="*/ 803 w 2342"/>
                  <a:gd name="T25" fmla="*/ 1870 h 2339"/>
                  <a:gd name="T26" fmla="*/ 1118 w 2342"/>
                  <a:gd name="T27" fmla="*/ 1718 h 2339"/>
                  <a:gd name="T28" fmla="*/ 1242 w 2342"/>
                  <a:gd name="T29" fmla="*/ 1718 h 2339"/>
                  <a:gd name="T30" fmla="*/ 1557 w 2342"/>
                  <a:gd name="T31" fmla="*/ 1870 h 2339"/>
                  <a:gd name="T32" fmla="*/ 1629 w 2342"/>
                  <a:gd name="T33" fmla="*/ 1883 h 2339"/>
                  <a:gd name="T34" fmla="*/ 1667 w 2342"/>
                  <a:gd name="T35" fmla="*/ 1842 h 2339"/>
                  <a:gd name="T36" fmla="*/ 1622 w 2342"/>
                  <a:gd name="T37" fmla="*/ 1520 h 2339"/>
                  <a:gd name="T38" fmla="*/ 1629 w 2342"/>
                  <a:gd name="T39" fmla="*/ 1402 h 2339"/>
                  <a:gd name="T40" fmla="*/ 1681 w 2342"/>
                  <a:gd name="T41" fmla="*/ 1291 h 2339"/>
                  <a:gd name="T42" fmla="*/ 1919 w 2342"/>
                  <a:gd name="T43" fmla="*/ 1050 h 2339"/>
                  <a:gd name="T44" fmla="*/ 1934 w 2342"/>
                  <a:gd name="T45" fmla="*/ 990 h 2339"/>
                  <a:gd name="T46" fmla="*/ 1886 w 2342"/>
                  <a:gd name="T47" fmla="*/ 950 h 2339"/>
                  <a:gd name="T48" fmla="*/ 1553 w 2342"/>
                  <a:gd name="T49" fmla="*/ 895 h 2339"/>
                  <a:gd name="T50" fmla="*/ 1444 w 2342"/>
                  <a:gd name="T51" fmla="*/ 835 h 2339"/>
                  <a:gd name="T52" fmla="*/ 1369 w 2342"/>
                  <a:gd name="T53" fmla="*/ 744 h 2339"/>
                  <a:gd name="T54" fmla="*/ 1216 w 2342"/>
                  <a:gd name="T55" fmla="*/ 456 h 2339"/>
                  <a:gd name="T56" fmla="*/ 1130 w 2342"/>
                  <a:gd name="T57" fmla="*/ 0 h 2339"/>
                  <a:gd name="T58" fmla="*/ 1408 w 2342"/>
                  <a:gd name="T59" fmla="*/ 25 h 2339"/>
                  <a:gd name="T60" fmla="*/ 1672 w 2342"/>
                  <a:gd name="T61" fmla="*/ 114 h 2339"/>
                  <a:gd name="T62" fmla="*/ 1841 w 2342"/>
                  <a:gd name="T63" fmla="*/ 212 h 2339"/>
                  <a:gd name="T64" fmla="*/ 2051 w 2342"/>
                  <a:gd name="T65" fmla="*/ 397 h 2339"/>
                  <a:gd name="T66" fmla="*/ 2205 w 2342"/>
                  <a:gd name="T67" fmla="*/ 621 h 2339"/>
                  <a:gd name="T68" fmla="*/ 2303 w 2342"/>
                  <a:gd name="T69" fmla="*/ 871 h 2339"/>
                  <a:gd name="T70" fmla="*/ 2342 w 2342"/>
                  <a:gd name="T71" fmla="*/ 1138 h 2339"/>
                  <a:gd name="T72" fmla="*/ 2319 w 2342"/>
                  <a:gd name="T73" fmla="*/ 1408 h 2339"/>
                  <a:gd name="T74" fmla="*/ 2231 w 2342"/>
                  <a:gd name="T75" fmla="*/ 1672 h 2339"/>
                  <a:gd name="T76" fmla="*/ 2078 w 2342"/>
                  <a:gd name="T77" fmla="*/ 1913 h 2339"/>
                  <a:gd name="T78" fmla="*/ 1879 w 2342"/>
                  <a:gd name="T79" fmla="*/ 2104 h 2339"/>
                  <a:gd name="T80" fmla="*/ 1645 w 2342"/>
                  <a:gd name="T81" fmla="*/ 2241 h 2339"/>
                  <a:gd name="T82" fmla="*/ 1388 w 2342"/>
                  <a:gd name="T83" fmla="*/ 2320 h 2339"/>
                  <a:gd name="T84" fmla="*/ 1119 w 2342"/>
                  <a:gd name="T85" fmla="*/ 2339 h 2339"/>
                  <a:gd name="T86" fmla="*/ 849 w 2342"/>
                  <a:gd name="T87" fmla="*/ 2294 h 2339"/>
                  <a:gd name="T88" fmla="*/ 590 w 2342"/>
                  <a:gd name="T89" fmla="*/ 2183 h 2339"/>
                  <a:gd name="T90" fmla="*/ 421 w 2342"/>
                  <a:gd name="T91" fmla="*/ 2065 h 2339"/>
                  <a:gd name="T92" fmla="*/ 252 w 2342"/>
                  <a:gd name="T93" fmla="*/ 1891 h 2339"/>
                  <a:gd name="T94" fmla="*/ 115 w 2342"/>
                  <a:gd name="T95" fmla="*/ 1670 h 2339"/>
                  <a:gd name="T96" fmla="*/ 25 w 2342"/>
                  <a:gd name="T97" fmla="*/ 1406 h 2339"/>
                  <a:gd name="T98" fmla="*/ 0 w 2342"/>
                  <a:gd name="T99" fmla="*/ 1135 h 2339"/>
                  <a:gd name="T100" fmla="*/ 39 w 2342"/>
                  <a:gd name="T101" fmla="*/ 869 h 2339"/>
                  <a:gd name="T102" fmla="*/ 138 w 2342"/>
                  <a:gd name="T103" fmla="*/ 618 h 2339"/>
                  <a:gd name="T104" fmla="*/ 292 w 2342"/>
                  <a:gd name="T105" fmla="*/ 394 h 2339"/>
                  <a:gd name="T106" fmla="*/ 500 w 2342"/>
                  <a:gd name="T107" fmla="*/ 209 h 2339"/>
                  <a:gd name="T108" fmla="*/ 758 w 2342"/>
                  <a:gd name="T109" fmla="*/ 74 h 2339"/>
                  <a:gd name="T110" fmla="*/ 1037 w 2342"/>
                  <a:gd name="T111" fmla="*/ 7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342" h="2339">
                    <a:moveTo>
                      <a:pt x="1180" y="443"/>
                    </a:moveTo>
                    <a:lnTo>
                      <a:pt x="1161" y="446"/>
                    </a:lnTo>
                    <a:lnTo>
                      <a:pt x="1144" y="456"/>
                    </a:lnTo>
                    <a:lnTo>
                      <a:pt x="1128" y="475"/>
                    </a:lnTo>
                    <a:lnTo>
                      <a:pt x="1112" y="500"/>
                    </a:lnTo>
                    <a:lnTo>
                      <a:pt x="992" y="744"/>
                    </a:lnTo>
                    <a:lnTo>
                      <a:pt x="972" y="775"/>
                    </a:lnTo>
                    <a:lnTo>
                      <a:pt x="946" y="807"/>
                    </a:lnTo>
                    <a:lnTo>
                      <a:pt x="916" y="835"/>
                    </a:lnTo>
                    <a:lnTo>
                      <a:pt x="881" y="859"/>
                    </a:lnTo>
                    <a:lnTo>
                      <a:pt x="845" y="879"/>
                    </a:lnTo>
                    <a:lnTo>
                      <a:pt x="809" y="895"/>
                    </a:lnTo>
                    <a:lnTo>
                      <a:pt x="771" y="904"/>
                    </a:lnTo>
                    <a:lnTo>
                      <a:pt x="503" y="943"/>
                    </a:lnTo>
                    <a:lnTo>
                      <a:pt x="474" y="950"/>
                    </a:lnTo>
                    <a:lnTo>
                      <a:pt x="452" y="960"/>
                    </a:lnTo>
                    <a:lnTo>
                      <a:pt x="437" y="973"/>
                    </a:lnTo>
                    <a:lnTo>
                      <a:pt x="428" y="990"/>
                    </a:lnTo>
                    <a:lnTo>
                      <a:pt x="425" y="1008"/>
                    </a:lnTo>
                    <a:lnTo>
                      <a:pt x="429" y="1028"/>
                    </a:lnTo>
                    <a:lnTo>
                      <a:pt x="441" y="1050"/>
                    </a:lnTo>
                    <a:lnTo>
                      <a:pt x="460" y="1071"/>
                    </a:lnTo>
                    <a:lnTo>
                      <a:pt x="656" y="1262"/>
                    </a:lnTo>
                    <a:lnTo>
                      <a:pt x="681" y="1291"/>
                    </a:lnTo>
                    <a:lnTo>
                      <a:pt x="701" y="1324"/>
                    </a:lnTo>
                    <a:lnTo>
                      <a:pt x="718" y="1363"/>
                    </a:lnTo>
                    <a:lnTo>
                      <a:pt x="731" y="1402"/>
                    </a:lnTo>
                    <a:lnTo>
                      <a:pt x="740" y="1444"/>
                    </a:lnTo>
                    <a:lnTo>
                      <a:pt x="743" y="1483"/>
                    </a:lnTo>
                    <a:lnTo>
                      <a:pt x="740" y="1520"/>
                    </a:lnTo>
                    <a:lnTo>
                      <a:pt x="694" y="1789"/>
                    </a:lnTo>
                    <a:lnTo>
                      <a:pt x="691" y="1818"/>
                    </a:lnTo>
                    <a:lnTo>
                      <a:pt x="694" y="1842"/>
                    </a:lnTo>
                    <a:lnTo>
                      <a:pt x="702" y="1861"/>
                    </a:lnTo>
                    <a:lnTo>
                      <a:pt x="715" y="1875"/>
                    </a:lnTo>
                    <a:lnTo>
                      <a:pt x="732" y="1883"/>
                    </a:lnTo>
                    <a:lnTo>
                      <a:pt x="753" y="1884"/>
                    </a:lnTo>
                    <a:lnTo>
                      <a:pt x="776" y="1880"/>
                    </a:lnTo>
                    <a:lnTo>
                      <a:pt x="803" y="1870"/>
                    </a:lnTo>
                    <a:lnTo>
                      <a:pt x="1044" y="1743"/>
                    </a:lnTo>
                    <a:lnTo>
                      <a:pt x="1079" y="1728"/>
                    </a:lnTo>
                    <a:lnTo>
                      <a:pt x="1118" y="1718"/>
                    </a:lnTo>
                    <a:lnTo>
                      <a:pt x="1160" y="1714"/>
                    </a:lnTo>
                    <a:lnTo>
                      <a:pt x="1202" y="1714"/>
                    </a:lnTo>
                    <a:lnTo>
                      <a:pt x="1242" y="1718"/>
                    </a:lnTo>
                    <a:lnTo>
                      <a:pt x="1281" y="1728"/>
                    </a:lnTo>
                    <a:lnTo>
                      <a:pt x="1316" y="1743"/>
                    </a:lnTo>
                    <a:lnTo>
                      <a:pt x="1557" y="1870"/>
                    </a:lnTo>
                    <a:lnTo>
                      <a:pt x="1584" y="1880"/>
                    </a:lnTo>
                    <a:lnTo>
                      <a:pt x="1607" y="1884"/>
                    </a:lnTo>
                    <a:lnTo>
                      <a:pt x="1629" y="1883"/>
                    </a:lnTo>
                    <a:lnTo>
                      <a:pt x="1646" y="1875"/>
                    </a:lnTo>
                    <a:lnTo>
                      <a:pt x="1658" y="1861"/>
                    </a:lnTo>
                    <a:lnTo>
                      <a:pt x="1667" y="1842"/>
                    </a:lnTo>
                    <a:lnTo>
                      <a:pt x="1669" y="1818"/>
                    </a:lnTo>
                    <a:lnTo>
                      <a:pt x="1667" y="1789"/>
                    </a:lnTo>
                    <a:lnTo>
                      <a:pt x="1622" y="1520"/>
                    </a:lnTo>
                    <a:lnTo>
                      <a:pt x="1618" y="1483"/>
                    </a:lnTo>
                    <a:lnTo>
                      <a:pt x="1620" y="1444"/>
                    </a:lnTo>
                    <a:lnTo>
                      <a:pt x="1629" y="1402"/>
                    </a:lnTo>
                    <a:lnTo>
                      <a:pt x="1642" y="1363"/>
                    </a:lnTo>
                    <a:lnTo>
                      <a:pt x="1659" y="1324"/>
                    </a:lnTo>
                    <a:lnTo>
                      <a:pt x="1681" y="1291"/>
                    </a:lnTo>
                    <a:lnTo>
                      <a:pt x="1706" y="1262"/>
                    </a:lnTo>
                    <a:lnTo>
                      <a:pt x="1900" y="1071"/>
                    </a:lnTo>
                    <a:lnTo>
                      <a:pt x="1919" y="1050"/>
                    </a:lnTo>
                    <a:lnTo>
                      <a:pt x="1931" y="1028"/>
                    </a:lnTo>
                    <a:lnTo>
                      <a:pt x="1935" y="1008"/>
                    </a:lnTo>
                    <a:lnTo>
                      <a:pt x="1934" y="990"/>
                    </a:lnTo>
                    <a:lnTo>
                      <a:pt x="1924" y="973"/>
                    </a:lnTo>
                    <a:lnTo>
                      <a:pt x="1909" y="960"/>
                    </a:lnTo>
                    <a:lnTo>
                      <a:pt x="1886" y="950"/>
                    </a:lnTo>
                    <a:lnTo>
                      <a:pt x="1859" y="943"/>
                    </a:lnTo>
                    <a:lnTo>
                      <a:pt x="1589" y="904"/>
                    </a:lnTo>
                    <a:lnTo>
                      <a:pt x="1553" y="895"/>
                    </a:lnTo>
                    <a:lnTo>
                      <a:pt x="1515" y="879"/>
                    </a:lnTo>
                    <a:lnTo>
                      <a:pt x="1479" y="859"/>
                    </a:lnTo>
                    <a:lnTo>
                      <a:pt x="1444" y="835"/>
                    </a:lnTo>
                    <a:lnTo>
                      <a:pt x="1414" y="807"/>
                    </a:lnTo>
                    <a:lnTo>
                      <a:pt x="1388" y="775"/>
                    </a:lnTo>
                    <a:lnTo>
                      <a:pt x="1369" y="744"/>
                    </a:lnTo>
                    <a:lnTo>
                      <a:pt x="1248" y="500"/>
                    </a:lnTo>
                    <a:lnTo>
                      <a:pt x="1233" y="475"/>
                    </a:lnTo>
                    <a:lnTo>
                      <a:pt x="1216" y="456"/>
                    </a:lnTo>
                    <a:lnTo>
                      <a:pt x="1199" y="446"/>
                    </a:lnTo>
                    <a:lnTo>
                      <a:pt x="1180" y="443"/>
                    </a:lnTo>
                    <a:close/>
                    <a:moveTo>
                      <a:pt x="1130" y="0"/>
                    </a:moveTo>
                    <a:lnTo>
                      <a:pt x="1223" y="2"/>
                    </a:lnTo>
                    <a:lnTo>
                      <a:pt x="1317" y="9"/>
                    </a:lnTo>
                    <a:lnTo>
                      <a:pt x="1408" y="25"/>
                    </a:lnTo>
                    <a:lnTo>
                      <a:pt x="1499" y="48"/>
                    </a:lnTo>
                    <a:lnTo>
                      <a:pt x="1587" y="77"/>
                    </a:lnTo>
                    <a:lnTo>
                      <a:pt x="1672" y="114"/>
                    </a:lnTo>
                    <a:lnTo>
                      <a:pt x="1755" y="158"/>
                    </a:lnTo>
                    <a:lnTo>
                      <a:pt x="1760" y="160"/>
                    </a:lnTo>
                    <a:lnTo>
                      <a:pt x="1841" y="212"/>
                    </a:lnTo>
                    <a:lnTo>
                      <a:pt x="1916" y="269"/>
                    </a:lnTo>
                    <a:lnTo>
                      <a:pt x="1987" y="331"/>
                    </a:lnTo>
                    <a:lnTo>
                      <a:pt x="2051" y="397"/>
                    </a:lnTo>
                    <a:lnTo>
                      <a:pt x="2108" y="468"/>
                    </a:lnTo>
                    <a:lnTo>
                      <a:pt x="2159" y="543"/>
                    </a:lnTo>
                    <a:lnTo>
                      <a:pt x="2205" y="621"/>
                    </a:lnTo>
                    <a:lnTo>
                      <a:pt x="2244" y="702"/>
                    </a:lnTo>
                    <a:lnTo>
                      <a:pt x="2277" y="786"/>
                    </a:lnTo>
                    <a:lnTo>
                      <a:pt x="2303" y="871"/>
                    </a:lnTo>
                    <a:lnTo>
                      <a:pt x="2324" y="959"/>
                    </a:lnTo>
                    <a:lnTo>
                      <a:pt x="2337" y="1047"/>
                    </a:lnTo>
                    <a:lnTo>
                      <a:pt x="2342" y="1138"/>
                    </a:lnTo>
                    <a:lnTo>
                      <a:pt x="2342" y="1227"/>
                    </a:lnTo>
                    <a:lnTo>
                      <a:pt x="2334" y="1318"/>
                    </a:lnTo>
                    <a:lnTo>
                      <a:pt x="2319" y="1408"/>
                    </a:lnTo>
                    <a:lnTo>
                      <a:pt x="2298" y="1497"/>
                    </a:lnTo>
                    <a:lnTo>
                      <a:pt x="2267" y="1585"/>
                    </a:lnTo>
                    <a:lnTo>
                      <a:pt x="2231" y="1672"/>
                    </a:lnTo>
                    <a:lnTo>
                      <a:pt x="2186" y="1757"/>
                    </a:lnTo>
                    <a:lnTo>
                      <a:pt x="2134" y="1838"/>
                    </a:lnTo>
                    <a:lnTo>
                      <a:pt x="2078" y="1913"/>
                    </a:lnTo>
                    <a:lnTo>
                      <a:pt x="2016" y="1982"/>
                    </a:lnTo>
                    <a:lnTo>
                      <a:pt x="1950" y="2046"/>
                    </a:lnTo>
                    <a:lnTo>
                      <a:pt x="1879" y="2104"/>
                    </a:lnTo>
                    <a:lnTo>
                      <a:pt x="1804" y="2156"/>
                    </a:lnTo>
                    <a:lnTo>
                      <a:pt x="1726" y="2202"/>
                    </a:lnTo>
                    <a:lnTo>
                      <a:pt x="1645" y="2241"/>
                    </a:lnTo>
                    <a:lnTo>
                      <a:pt x="1561" y="2274"/>
                    </a:lnTo>
                    <a:lnTo>
                      <a:pt x="1476" y="2300"/>
                    </a:lnTo>
                    <a:lnTo>
                      <a:pt x="1388" y="2320"/>
                    </a:lnTo>
                    <a:lnTo>
                      <a:pt x="1300" y="2333"/>
                    </a:lnTo>
                    <a:lnTo>
                      <a:pt x="1209" y="2339"/>
                    </a:lnTo>
                    <a:lnTo>
                      <a:pt x="1119" y="2339"/>
                    </a:lnTo>
                    <a:lnTo>
                      <a:pt x="1028" y="2330"/>
                    </a:lnTo>
                    <a:lnTo>
                      <a:pt x="939" y="2316"/>
                    </a:lnTo>
                    <a:lnTo>
                      <a:pt x="849" y="2294"/>
                    </a:lnTo>
                    <a:lnTo>
                      <a:pt x="761" y="2264"/>
                    </a:lnTo>
                    <a:lnTo>
                      <a:pt x="675" y="2226"/>
                    </a:lnTo>
                    <a:lnTo>
                      <a:pt x="590" y="2183"/>
                    </a:lnTo>
                    <a:lnTo>
                      <a:pt x="549" y="2158"/>
                    </a:lnTo>
                    <a:lnTo>
                      <a:pt x="484" y="2114"/>
                    </a:lnTo>
                    <a:lnTo>
                      <a:pt x="421" y="2065"/>
                    </a:lnTo>
                    <a:lnTo>
                      <a:pt x="361" y="2011"/>
                    </a:lnTo>
                    <a:lnTo>
                      <a:pt x="305" y="1953"/>
                    </a:lnTo>
                    <a:lnTo>
                      <a:pt x="252" y="1891"/>
                    </a:lnTo>
                    <a:lnTo>
                      <a:pt x="203" y="1825"/>
                    </a:lnTo>
                    <a:lnTo>
                      <a:pt x="159" y="1754"/>
                    </a:lnTo>
                    <a:lnTo>
                      <a:pt x="115" y="1670"/>
                    </a:lnTo>
                    <a:lnTo>
                      <a:pt x="77" y="1584"/>
                    </a:lnTo>
                    <a:lnTo>
                      <a:pt x="47" y="1496"/>
                    </a:lnTo>
                    <a:lnTo>
                      <a:pt x="25" y="1406"/>
                    </a:lnTo>
                    <a:lnTo>
                      <a:pt x="9" y="1315"/>
                    </a:lnTo>
                    <a:lnTo>
                      <a:pt x="2" y="1226"/>
                    </a:lnTo>
                    <a:lnTo>
                      <a:pt x="0" y="1135"/>
                    </a:lnTo>
                    <a:lnTo>
                      <a:pt x="6" y="1045"/>
                    </a:lnTo>
                    <a:lnTo>
                      <a:pt x="19" y="957"/>
                    </a:lnTo>
                    <a:lnTo>
                      <a:pt x="39" y="869"/>
                    </a:lnTo>
                    <a:lnTo>
                      <a:pt x="65" y="783"/>
                    </a:lnTo>
                    <a:lnTo>
                      <a:pt x="99" y="699"/>
                    </a:lnTo>
                    <a:lnTo>
                      <a:pt x="138" y="618"/>
                    </a:lnTo>
                    <a:lnTo>
                      <a:pt x="182" y="540"/>
                    </a:lnTo>
                    <a:lnTo>
                      <a:pt x="234" y="465"/>
                    </a:lnTo>
                    <a:lnTo>
                      <a:pt x="292" y="394"/>
                    </a:lnTo>
                    <a:lnTo>
                      <a:pt x="356" y="328"/>
                    </a:lnTo>
                    <a:lnTo>
                      <a:pt x="425" y="266"/>
                    </a:lnTo>
                    <a:lnTo>
                      <a:pt x="500" y="209"/>
                    </a:lnTo>
                    <a:lnTo>
                      <a:pt x="581" y="158"/>
                    </a:lnTo>
                    <a:lnTo>
                      <a:pt x="669" y="111"/>
                    </a:lnTo>
                    <a:lnTo>
                      <a:pt x="758" y="74"/>
                    </a:lnTo>
                    <a:lnTo>
                      <a:pt x="851" y="43"/>
                    </a:lnTo>
                    <a:lnTo>
                      <a:pt x="943" y="22"/>
                    </a:lnTo>
                    <a:lnTo>
                      <a:pt x="1037" y="7"/>
                    </a:lnTo>
                    <a:lnTo>
                      <a:pt x="113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8" name="Group 37"/>
          <p:cNvGrpSpPr/>
          <p:nvPr/>
        </p:nvGrpSpPr>
        <p:grpSpPr>
          <a:xfrm>
            <a:off x="3696725" y="4736122"/>
            <a:ext cx="2926080" cy="1463040"/>
            <a:chOff x="3696725" y="4736122"/>
            <a:chExt cx="2926080" cy="1463040"/>
          </a:xfrm>
        </p:grpSpPr>
        <p:sp>
          <p:nvSpPr>
            <p:cNvPr id="5" name="Freeform 4"/>
            <p:cNvSpPr>
              <a:spLocks noChangeAspect="1"/>
            </p:cNvSpPr>
            <p:nvPr/>
          </p:nvSpPr>
          <p:spPr>
            <a:xfrm>
              <a:off x="3696725" y="4736122"/>
              <a:ext cx="2926080" cy="1463040"/>
            </a:xfrm>
            <a:custGeom>
              <a:avLst/>
              <a:gdLst>
                <a:gd name="connsiteX0" fmla="*/ 0 w 2743200"/>
                <a:gd name="connsiteY0" fmla="*/ 0 h 1371600"/>
                <a:gd name="connsiteX1" fmla="*/ 822960 w 2743200"/>
                <a:gd name="connsiteY1" fmla="*/ 0 h 1371600"/>
                <a:gd name="connsiteX2" fmla="*/ 1371600 w 2743200"/>
                <a:gd name="connsiteY2" fmla="*/ 548640 h 1371600"/>
                <a:gd name="connsiteX3" fmla="*/ 1920240 w 2743200"/>
                <a:gd name="connsiteY3" fmla="*/ 0 h 1371600"/>
                <a:gd name="connsiteX4" fmla="*/ 2743200 w 2743200"/>
                <a:gd name="connsiteY4" fmla="*/ 0 h 1371600"/>
                <a:gd name="connsiteX5" fmla="*/ 1371600 w 2743200"/>
                <a:gd name="connsiteY5" fmla="*/ 1371600 h 1371600"/>
                <a:gd name="connsiteX6" fmla="*/ 0 w 2743200"/>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43200" h="1371600">
                  <a:moveTo>
                    <a:pt x="0" y="0"/>
                  </a:moveTo>
                  <a:lnTo>
                    <a:pt x="822960" y="0"/>
                  </a:lnTo>
                  <a:cubicBezTo>
                    <a:pt x="822960" y="303006"/>
                    <a:pt x="1068594" y="548640"/>
                    <a:pt x="1371600" y="548640"/>
                  </a:cubicBezTo>
                  <a:cubicBezTo>
                    <a:pt x="1674606" y="548640"/>
                    <a:pt x="1920240" y="303006"/>
                    <a:pt x="1920240" y="0"/>
                  </a:cubicBezTo>
                  <a:lnTo>
                    <a:pt x="2743200" y="0"/>
                  </a:lnTo>
                  <a:cubicBezTo>
                    <a:pt x="2743200" y="757514"/>
                    <a:pt x="2129114" y="1371600"/>
                    <a:pt x="1371600" y="1371600"/>
                  </a:cubicBezTo>
                  <a:cubicBezTo>
                    <a:pt x="614086" y="1371600"/>
                    <a:pt x="0" y="757514"/>
                    <a:pt x="0" y="0"/>
                  </a:cubicBezTo>
                  <a:close/>
                </a:path>
              </a:pathLst>
            </a:custGeom>
            <a:solidFill>
              <a:srgbClr val="ED7D3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Группа 52"/>
            <p:cNvGrpSpPr>
              <a:grpSpLocks noChangeAspect="1"/>
            </p:cNvGrpSpPr>
            <p:nvPr/>
          </p:nvGrpSpPr>
          <p:grpSpPr>
            <a:xfrm>
              <a:off x="4786697" y="5352706"/>
              <a:ext cx="731864" cy="731520"/>
              <a:chOff x="5240162" y="2832435"/>
              <a:chExt cx="3379788" cy="3378200"/>
            </a:xfrm>
            <a:solidFill>
              <a:schemeClr val="bg2"/>
            </a:solidFill>
            <a:effectLst>
              <a:outerShdw blurRad="50800" dist="38100" dir="2700000" algn="tl" rotWithShape="0">
                <a:prstClr val="black">
                  <a:alpha val="40000"/>
                </a:prstClr>
              </a:outerShdw>
            </a:effectLst>
          </p:grpSpPr>
          <p:sp>
            <p:nvSpPr>
              <p:cNvPr id="28" name="Freeform 593"/>
              <p:cNvSpPr>
                <a:spLocks/>
              </p:cNvSpPr>
              <p:nvPr/>
            </p:nvSpPr>
            <p:spPr bwMode="auto">
              <a:xfrm>
                <a:off x="5575124" y="4943810"/>
                <a:ext cx="946150" cy="966788"/>
              </a:xfrm>
              <a:custGeom>
                <a:avLst/>
                <a:gdLst>
                  <a:gd name="T0" fmla="*/ 632 w 1193"/>
                  <a:gd name="T1" fmla="*/ 3 h 1216"/>
                  <a:gd name="T2" fmla="*/ 665 w 1193"/>
                  <a:gd name="T3" fmla="*/ 21 h 1216"/>
                  <a:gd name="T4" fmla="*/ 1153 w 1193"/>
                  <a:gd name="T5" fmla="*/ 505 h 1216"/>
                  <a:gd name="T6" fmla="*/ 1181 w 1193"/>
                  <a:gd name="T7" fmla="*/ 540 h 1216"/>
                  <a:gd name="T8" fmla="*/ 1193 w 1193"/>
                  <a:gd name="T9" fmla="*/ 567 h 1216"/>
                  <a:gd name="T10" fmla="*/ 1190 w 1193"/>
                  <a:gd name="T11" fmla="*/ 587 h 1216"/>
                  <a:gd name="T12" fmla="*/ 1181 w 1193"/>
                  <a:gd name="T13" fmla="*/ 601 h 1216"/>
                  <a:gd name="T14" fmla="*/ 1172 w 1193"/>
                  <a:gd name="T15" fmla="*/ 610 h 1216"/>
                  <a:gd name="T16" fmla="*/ 1084 w 1193"/>
                  <a:gd name="T17" fmla="*/ 694 h 1216"/>
                  <a:gd name="T18" fmla="*/ 1003 w 1193"/>
                  <a:gd name="T19" fmla="*/ 763 h 1216"/>
                  <a:gd name="T20" fmla="*/ 928 w 1193"/>
                  <a:gd name="T21" fmla="*/ 817 h 1216"/>
                  <a:gd name="T22" fmla="*/ 856 w 1193"/>
                  <a:gd name="T23" fmla="*/ 861 h 1216"/>
                  <a:gd name="T24" fmla="*/ 785 w 1193"/>
                  <a:gd name="T25" fmla="*/ 898 h 1216"/>
                  <a:gd name="T26" fmla="*/ 710 w 1193"/>
                  <a:gd name="T27" fmla="*/ 931 h 1216"/>
                  <a:gd name="T28" fmla="*/ 630 w 1193"/>
                  <a:gd name="T29" fmla="*/ 962 h 1216"/>
                  <a:gd name="T30" fmla="*/ 541 w 1193"/>
                  <a:gd name="T31" fmla="*/ 996 h 1216"/>
                  <a:gd name="T32" fmla="*/ 442 w 1193"/>
                  <a:gd name="T33" fmla="*/ 1033 h 1216"/>
                  <a:gd name="T34" fmla="*/ 328 w 1193"/>
                  <a:gd name="T35" fmla="*/ 1080 h 1216"/>
                  <a:gd name="T36" fmla="*/ 198 w 1193"/>
                  <a:gd name="T37" fmla="*/ 1138 h 1216"/>
                  <a:gd name="T38" fmla="*/ 48 w 1193"/>
                  <a:gd name="T39" fmla="*/ 1211 h 1216"/>
                  <a:gd name="T40" fmla="*/ 20 w 1193"/>
                  <a:gd name="T41" fmla="*/ 1215 h 1216"/>
                  <a:gd name="T42" fmla="*/ 4 w 1193"/>
                  <a:gd name="T43" fmla="*/ 1197 h 1216"/>
                  <a:gd name="T44" fmla="*/ 0 w 1193"/>
                  <a:gd name="T45" fmla="*/ 1157 h 1216"/>
                  <a:gd name="T46" fmla="*/ 8 w 1193"/>
                  <a:gd name="T47" fmla="*/ 1098 h 1216"/>
                  <a:gd name="T48" fmla="*/ 25 w 1193"/>
                  <a:gd name="T49" fmla="*/ 1024 h 1216"/>
                  <a:gd name="T50" fmla="*/ 52 w 1193"/>
                  <a:gd name="T51" fmla="*/ 937 h 1216"/>
                  <a:gd name="T52" fmla="*/ 87 w 1193"/>
                  <a:gd name="T53" fmla="*/ 841 h 1216"/>
                  <a:gd name="T54" fmla="*/ 130 w 1193"/>
                  <a:gd name="T55" fmla="*/ 736 h 1216"/>
                  <a:gd name="T56" fmla="*/ 181 w 1193"/>
                  <a:gd name="T57" fmla="*/ 627 h 1216"/>
                  <a:gd name="T58" fmla="*/ 237 w 1193"/>
                  <a:gd name="T59" fmla="*/ 515 h 1216"/>
                  <a:gd name="T60" fmla="*/ 298 w 1193"/>
                  <a:gd name="T61" fmla="*/ 405 h 1216"/>
                  <a:gd name="T62" fmla="*/ 364 w 1193"/>
                  <a:gd name="T63" fmla="*/ 297 h 1216"/>
                  <a:gd name="T64" fmla="*/ 435 w 1193"/>
                  <a:gd name="T65" fmla="*/ 195 h 1216"/>
                  <a:gd name="T66" fmla="*/ 506 w 1193"/>
                  <a:gd name="T67" fmla="*/ 103 h 1216"/>
                  <a:gd name="T68" fmla="*/ 582 w 1193"/>
                  <a:gd name="T69" fmla="*/ 21 h 1216"/>
                  <a:gd name="T70" fmla="*/ 592 w 1193"/>
                  <a:gd name="T71" fmla="*/ 10 h 1216"/>
                  <a:gd name="T72" fmla="*/ 609 w 1193"/>
                  <a:gd name="T73" fmla="*/ 1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3" h="1216">
                    <a:moveTo>
                      <a:pt x="619" y="0"/>
                    </a:moveTo>
                    <a:lnTo>
                      <a:pt x="632" y="3"/>
                    </a:lnTo>
                    <a:lnTo>
                      <a:pt x="648" y="9"/>
                    </a:lnTo>
                    <a:lnTo>
                      <a:pt x="665" y="21"/>
                    </a:lnTo>
                    <a:lnTo>
                      <a:pt x="686" y="39"/>
                    </a:lnTo>
                    <a:lnTo>
                      <a:pt x="1153" y="505"/>
                    </a:lnTo>
                    <a:lnTo>
                      <a:pt x="1170" y="524"/>
                    </a:lnTo>
                    <a:lnTo>
                      <a:pt x="1181" y="540"/>
                    </a:lnTo>
                    <a:lnTo>
                      <a:pt x="1189" y="554"/>
                    </a:lnTo>
                    <a:lnTo>
                      <a:pt x="1193" y="567"/>
                    </a:lnTo>
                    <a:lnTo>
                      <a:pt x="1193" y="578"/>
                    </a:lnTo>
                    <a:lnTo>
                      <a:pt x="1190" y="587"/>
                    </a:lnTo>
                    <a:lnTo>
                      <a:pt x="1186" y="595"/>
                    </a:lnTo>
                    <a:lnTo>
                      <a:pt x="1181" y="601"/>
                    </a:lnTo>
                    <a:lnTo>
                      <a:pt x="1176" y="606"/>
                    </a:lnTo>
                    <a:lnTo>
                      <a:pt x="1172" y="610"/>
                    </a:lnTo>
                    <a:lnTo>
                      <a:pt x="1127" y="656"/>
                    </a:lnTo>
                    <a:lnTo>
                      <a:pt x="1084" y="694"/>
                    </a:lnTo>
                    <a:lnTo>
                      <a:pt x="1042" y="731"/>
                    </a:lnTo>
                    <a:lnTo>
                      <a:pt x="1003" y="763"/>
                    </a:lnTo>
                    <a:lnTo>
                      <a:pt x="965" y="792"/>
                    </a:lnTo>
                    <a:lnTo>
                      <a:pt x="928" y="817"/>
                    </a:lnTo>
                    <a:lnTo>
                      <a:pt x="892" y="840"/>
                    </a:lnTo>
                    <a:lnTo>
                      <a:pt x="856" y="861"/>
                    </a:lnTo>
                    <a:lnTo>
                      <a:pt x="821" y="880"/>
                    </a:lnTo>
                    <a:lnTo>
                      <a:pt x="785" y="898"/>
                    </a:lnTo>
                    <a:lnTo>
                      <a:pt x="748" y="914"/>
                    </a:lnTo>
                    <a:lnTo>
                      <a:pt x="710" y="931"/>
                    </a:lnTo>
                    <a:lnTo>
                      <a:pt x="671" y="946"/>
                    </a:lnTo>
                    <a:lnTo>
                      <a:pt x="630" y="962"/>
                    </a:lnTo>
                    <a:lnTo>
                      <a:pt x="587" y="979"/>
                    </a:lnTo>
                    <a:lnTo>
                      <a:pt x="541" y="996"/>
                    </a:lnTo>
                    <a:lnTo>
                      <a:pt x="493" y="1014"/>
                    </a:lnTo>
                    <a:lnTo>
                      <a:pt x="442" y="1033"/>
                    </a:lnTo>
                    <a:lnTo>
                      <a:pt x="388" y="1055"/>
                    </a:lnTo>
                    <a:lnTo>
                      <a:pt x="328" y="1080"/>
                    </a:lnTo>
                    <a:lnTo>
                      <a:pt x="266" y="1107"/>
                    </a:lnTo>
                    <a:lnTo>
                      <a:pt x="198" y="1138"/>
                    </a:lnTo>
                    <a:lnTo>
                      <a:pt x="126" y="1172"/>
                    </a:lnTo>
                    <a:lnTo>
                      <a:pt x="48" y="1211"/>
                    </a:lnTo>
                    <a:lnTo>
                      <a:pt x="33" y="1216"/>
                    </a:lnTo>
                    <a:lnTo>
                      <a:pt x="20" y="1215"/>
                    </a:lnTo>
                    <a:lnTo>
                      <a:pt x="11" y="1209"/>
                    </a:lnTo>
                    <a:lnTo>
                      <a:pt x="4" y="1197"/>
                    </a:lnTo>
                    <a:lnTo>
                      <a:pt x="1" y="1179"/>
                    </a:lnTo>
                    <a:lnTo>
                      <a:pt x="0" y="1157"/>
                    </a:lnTo>
                    <a:lnTo>
                      <a:pt x="3" y="1129"/>
                    </a:lnTo>
                    <a:lnTo>
                      <a:pt x="8" y="1098"/>
                    </a:lnTo>
                    <a:lnTo>
                      <a:pt x="16" y="1063"/>
                    </a:lnTo>
                    <a:lnTo>
                      <a:pt x="25" y="1024"/>
                    </a:lnTo>
                    <a:lnTo>
                      <a:pt x="38" y="983"/>
                    </a:lnTo>
                    <a:lnTo>
                      <a:pt x="52" y="937"/>
                    </a:lnTo>
                    <a:lnTo>
                      <a:pt x="69" y="891"/>
                    </a:lnTo>
                    <a:lnTo>
                      <a:pt x="87" y="841"/>
                    </a:lnTo>
                    <a:lnTo>
                      <a:pt x="108" y="789"/>
                    </a:lnTo>
                    <a:lnTo>
                      <a:pt x="130" y="736"/>
                    </a:lnTo>
                    <a:lnTo>
                      <a:pt x="155" y="682"/>
                    </a:lnTo>
                    <a:lnTo>
                      <a:pt x="181" y="627"/>
                    </a:lnTo>
                    <a:lnTo>
                      <a:pt x="208" y="571"/>
                    </a:lnTo>
                    <a:lnTo>
                      <a:pt x="237" y="515"/>
                    </a:lnTo>
                    <a:lnTo>
                      <a:pt x="267" y="460"/>
                    </a:lnTo>
                    <a:lnTo>
                      <a:pt x="298" y="405"/>
                    </a:lnTo>
                    <a:lnTo>
                      <a:pt x="331" y="350"/>
                    </a:lnTo>
                    <a:lnTo>
                      <a:pt x="364" y="297"/>
                    </a:lnTo>
                    <a:lnTo>
                      <a:pt x="399" y="245"/>
                    </a:lnTo>
                    <a:lnTo>
                      <a:pt x="435" y="195"/>
                    </a:lnTo>
                    <a:lnTo>
                      <a:pt x="470" y="148"/>
                    </a:lnTo>
                    <a:lnTo>
                      <a:pt x="506" y="103"/>
                    </a:lnTo>
                    <a:lnTo>
                      <a:pt x="544" y="60"/>
                    </a:lnTo>
                    <a:lnTo>
                      <a:pt x="582" y="21"/>
                    </a:lnTo>
                    <a:lnTo>
                      <a:pt x="587" y="16"/>
                    </a:lnTo>
                    <a:lnTo>
                      <a:pt x="592" y="10"/>
                    </a:lnTo>
                    <a:lnTo>
                      <a:pt x="600" y="5"/>
                    </a:lnTo>
                    <a:lnTo>
                      <a:pt x="609" y="1"/>
                    </a:lnTo>
                    <a:lnTo>
                      <a:pt x="61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594"/>
              <p:cNvSpPr>
                <a:spLocks noEditPoints="1"/>
              </p:cNvSpPr>
              <p:nvPr/>
            </p:nvSpPr>
            <p:spPr bwMode="auto">
              <a:xfrm>
                <a:off x="5240162" y="2832435"/>
                <a:ext cx="3379788" cy="3378200"/>
              </a:xfrm>
              <a:custGeom>
                <a:avLst/>
                <a:gdLst>
                  <a:gd name="T0" fmla="*/ 3034 w 4257"/>
                  <a:gd name="T1" fmla="*/ 658 h 4255"/>
                  <a:gd name="T2" fmla="*/ 2863 w 4257"/>
                  <a:gd name="T3" fmla="*/ 792 h 4255"/>
                  <a:gd name="T4" fmla="*/ 2777 w 4257"/>
                  <a:gd name="T5" fmla="*/ 985 h 4255"/>
                  <a:gd name="T6" fmla="*/ 2790 w 4257"/>
                  <a:gd name="T7" fmla="*/ 1193 h 4255"/>
                  <a:gd name="T8" fmla="*/ 2900 w 4257"/>
                  <a:gd name="T9" fmla="*/ 1376 h 4255"/>
                  <a:gd name="T10" fmla="*/ 3084 w 4257"/>
                  <a:gd name="T11" fmla="*/ 1486 h 4255"/>
                  <a:gd name="T12" fmla="*/ 3292 w 4257"/>
                  <a:gd name="T13" fmla="*/ 1499 h 4255"/>
                  <a:gd name="T14" fmla="*/ 3484 w 4257"/>
                  <a:gd name="T15" fmla="*/ 1412 h 4255"/>
                  <a:gd name="T16" fmla="*/ 3618 w 4257"/>
                  <a:gd name="T17" fmla="*/ 1242 h 4255"/>
                  <a:gd name="T18" fmla="*/ 3656 w 4257"/>
                  <a:gd name="T19" fmla="*/ 1037 h 4255"/>
                  <a:gd name="T20" fmla="*/ 3595 w 4257"/>
                  <a:gd name="T21" fmla="*/ 837 h 4255"/>
                  <a:gd name="T22" fmla="*/ 3440 w 4257"/>
                  <a:gd name="T23" fmla="*/ 683 h 4255"/>
                  <a:gd name="T24" fmla="*/ 3240 w 4257"/>
                  <a:gd name="T25" fmla="*/ 622 h 4255"/>
                  <a:gd name="T26" fmla="*/ 3893 w 4257"/>
                  <a:gd name="T27" fmla="*/ 12 h 4255"/>
                  <a:gd name="T28" fmla="*/ 4088 w 4257"/>
                  <a:gd name="T29" fmla="*/ 93 h 4255"/>
                  <a:gd name="T30" fmla="*/ 4213 w 4257"/>
                  <a:gd name="T31" fmla="*/ 257 h 4255"/>
                  <a:gd name="T32" fmla="*/ 4257 w 4257"/>
                  <a:gd name="T33" fmla="*/ 486 h 4255"/>
                  <a:gd name="T34" fmla="*/ 4230 w 4257"/>
                  <a:gd name="T35" fmla="*/ 767 h 4255"/>
                  <a:gd name="T36" fmla="*/ 4135 w 4257"/>
                  <a:gd name="T37" fmla="*/ 1089 h 4255"/>
                  <a:gd name="T38" fmla="*/ 3981 w 4257"/>
                  <a:gd name="T39" fmla="*/ 1437 h 4255"/>
                  <a:gd name="T40" fmla="*/ 3776 w 4257"/>
                  <a:gd name="T41" fmla="*/ 1799 h 4255"/>
                  <a:gd name="T42" fmla="*/ 3526 w 4257"/>
                  <a:gd name="T43" fmla="*/ 2161 h 4255"/>
                  <a:gd name="T44" fmla="*/ 3239 w 4257"/>
                  <a:gd name="T45" fmla="*/ 2513 h 4255"/>
                  <a:gd name="T46" fmla="*/ 3137 w 4257"/>
                  <a:gd name="T47" fmla="*/ 2625 h 4255"/>
                  <a:gd name="T48" fmla="*/ 3129 w 4257"/>
                  <a:gd name="T49" fmla="*/ 2694 h 4255"/>
                  <a:gd name="T50" fmla="*/ 3190 w 4257"/>
                  <a:gd name="T51" fmla="*/ 3070 h 4255"/>
                  <a:gd name="T52" fmla="*/ 3124 w 4257"/>
                  <a:gd name="T53" fmla="*/ 3203 h 4255"/>
                  <a:gd name="T54" fmla="*/ 2041 w 4257"/>
                  <a:gd name="T55" fmla="*/ 4255 h 4255"/>
                  <a:gd name="T56" fmla="*/ 1983 w 4257"/>
                  <a:gd name="T57" fmla="*/ 4209 h 4255"/>
                  <a:gd name="T58" fmla="*/ 1862 w 4257"/>
                  <a:gd name="T59" fmla="*/ 3371 h 4255"/>
                  <a:gd name="T60" fmla="*/ 1918 w 4257"/>
                  <a:gd name="T61" fmla="*/ 3227 h 4255"/>
                  <a:gd name="T62" fmla="*/ 1953 w 4257"/>
                  <a:gd name="T63" fmla="*/ 3182 h 4255"/>
                  <a:gd name="T64" fmla="*/ 1939 w 4257"/>
                  <a:gd name="T65" fmla="*/ 3122 h 4255"/>
                  <a:gd name="T66" fmla="*/ 1744 w 4257"/>
                  <a:gd name="T67" fmla="*/ 2927 h 4255"/>
                  <a:gd name="T68" fmla="*/ 1510 w 4257"/>
                  <a:gd name="T69" fmla="*/ 2694 h 4255"/>
                  <a:gd name="T70" fmla="*/ 1280 w 4257"/>
                  <a:gd name="T71" fmla="*/ 2464 h 4255"/>
                  <a:gd name="T72" fmla="*/ 1117 w 4257"/>
                  <a:gd name="T73" fmla="*/ 2306 h 4255"/>
                  <a:gd name="T74" fmla="*/ 1066 w 4257"/>
                  <a:gd name="T75" fmla="*/ 2311 h 4255"/>
                  <a:gd name="T76" fmla="*/ 997 w 4257"/>
                  <a:gd name="T77" fmla="*/ 2360 h 4255"/>
                  <a:gd name="T78" fmla="*/ 848 w 4257"/>
                  <a:gd name="T79" fmla="*/ 2400 h 4255"/>
                  <a:gd name="T80" fmla="*/ 26 w 4257"/>
                  <a:gd name="T81" fmla="*/ 2265 h 4255"/>
                  <a:gd name="T82" fmla="*/ 5 w 4257"/>
                  <a:gd name="T83" fmla="*/ 2199 h 4255"/>
                  <a:gd name="T84" fmla="*/ 1082 w 4257"/>
                  <a:gd name="T85" fmla="*/ 1115 h 4255"/>
                  <a:gd name="T86" fmla="*/ 1225 w 4257"/>
                  <a:gd name="T87" fmla="*/ 1064 h 4255"/>
                  <a:gd name="T88" fmla="*/ 1601 w 4257"/>
                  <a:gd name="T89" fmla="*/ 1138 h 4255"/>
                  <a:gd name="T90" fmla="*/ 1671 w 4257"/>
                  <a:gd name="T91" fmla="*/ 1118 h 4255"/>
                  <a:gd name="T92" fmla="*/ 1861 w 4257"/>
                  <a:gd name="T93" fmla="*/ 950 h 4255"/>
                  <a:gd name="T94" fmla="*/ 2214 w 4257"/>
                  <a:gd name="T95" fmla="*/ 674 h 4255"/>
                  <a:gd name="T96" fmla="*/ 2574 w 4257"/>
                  <a:gd name="T97" fmla="*/ 434 h 4255"/>
                  <a:gd name="T98" fmla="*/ 2928 w 4257"/>
                  <a:gd name="T99" fmla="*/ 239 h 4255"/>
                  <a:gd name="T100" fmla="*/ 3263 w 4257"/>
                  <a:gd name="T101" fmla="*/ 97 h 4255"/>
                  <a:gd name="T102" fmla="*/ 3570 w 4257"/>
                  <a:gd name="T103" fmla="*/ 17 h 4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257" h="4255">
                    <a:moveTo>
                      <a:pt x="3188" y="622"/>
                    </a:moveTo>
                    <a:lnTo>
                      <a:pt x="3136" y="628"/>
                    </a:lnTo>
                    <a:lnTo>
                      <a:pt x="3084" y="640"/>
                    </a:lnTo>
                    <a:lnTo>
                      <a:pt x="3034" y="658"/>
                    </a:lnTo>
                    <a:lnTo>
                      <a:pt x="2986" y="683"/>
                    </a:lnTo>
                    <a:lnTo>
                      <a:pt x="2942" y="714"/>
                    </a:lnTo>
                    <a:lnTo>
                      <a:pt x="2900" y="750"/>
                    </a:lnTo>
                    <a:lnTo>
                      <a:pt x="2863" y="792"/>
                    </a:lnTo>
                    <a:lnTo>
                      <a:pt x="2833" y="837"/>
                    </a:lnTo>
                    <a:lnTo>
                      <a:pt x="2808" y="885"/>
                    </a:lnTo>
                    <a:lnTo>
                      <a:pt x="2790" y="935"/>
                    </a:lnTo>
                    <a:lnTo>
                      <a:pt x="2777" y="985"/>
                    </a:lnTo>
                    <a:lnTo>
                      <a:pt x="2772" y="1037"/>
                    </a:lnTo>
                    <a:lnTo>
                      <a:pt x="2772" y="1089"/>
                    </a:lnTo>
                    <a:lnTo>
                      <a:pt x="2777" y="1141"/>
                    </a:lnTo>
                    <a:lnTo>
                      <a:pt x="2790" y="1193"/>
                    </a:lnTo>
                    <a:lnTo>
                      <a:pt x="2808" y="1242"/>
                    </a:lnTo>
                    <a:lnTo>
                      <a:pt x="2833" y="1289"/>
                    </a:lnTo>
                    <a:lnTo>
                      <a:pt x="2863" y="1335"/>
                    </a:lnTo>
                    <a:lnTo>
                      <a:pt x="2900" y="1376"/>
                    </a:lnTo>
                    <a:lnTo>
                      <a:pt x="2942" y="1412"/>
                    </a:lnTo>
                    <a:lnTo>
                      <a:pt x="2986" y="1444"/>
                    </a:lnTo>
                    <a:lnTo>
                      <a:pt x="3034" y="1468"/>
                    </a:lnTo>
                    <a:lnTo>
                      <a:pt x="3084" y="1486"/>
                    </a:lnTo>
                    <a:lnTo>
                      <a:pt x="3136" y="1499"/>
                    </a:lnTo>
                    <a:lnTo>
                      <a:pt x="3188" y="1505"/>
                    </a:lnTo>
                    <a:lnTo>
                      <a:pt x="3240" y="1505"/>
                    </a:lnTo>
                    <a:lnTo>
                      <a:pt x="3292" y="1499"/>
                    </a:lnTo>
                    <a:lnTo>
                      <a:pt x="3343" y="1486"/>
                    </a:lnTo>
                    <a:lnTo>
                      <a:pt x="3392" y="1468"/>
                    </a:lnTo>
                    <a:lnTo>
                      <a:pt x="3440" y="1444"/>
                    </a:lnTo>
                    <a:lnTo>
                      <a:pt x="3484" y="1412"/>
                    </a:lnTo>
                    <a:lnTo>
                      <a:pt x="3527" y="1376"/>
                    </a:lnTo>
                    <a:lnTo>
                      <a:pt x="3564" y="1335"/>
                    </a:lnTo>
                    <a:lnTo>
                      <a:pt x="3595" y="1289"/>
                    </a:lnTo>
                    <a:lnTo>
                      <a:pt x="3618" y="1242"/>
                    </a:lnTo>
                    <a:lnTo>
                      <a:pt x="3638" y="1193"/>
                    </a:lnTo>
                    <a:lnTo>
                      <a:pt x="3650" y="1141"/>
                    </a:lnTo>
                    <a:lnTo>
                      <a:pt x="3656" y="1089"/>
                    </a:lnTo>
                    <a:lnTo>
                      <a:pt x="3656" y="1037"/>
                    </a:lnTo>
                    <a:lnTo>
                      <a:pt x="3650" y="985"/>
                    </a:lnTo>
                    <a:lnTo>
                      <a:pt x="3638" y="935"/>
                    </a:lnTo>
                    <a:lnTo>
                      <a:pt x="3618" y="885"/>
                    </a:lnTo>
                    <a:lnTo>
                      <a:pt x="3595" y="837"/>
                    </a:lnTo>
                    <a:lnTo>
                      <a:pt x="3564" y="792"/>
                    </a:lnTo>
                    <a:lnTo>
                      <a:pt x="3527" y="750"/>
                    </a:lnTo>
                    <a:lnTo>
                      <a:pt x="3484" y="714"/>
                    </a:lnTo>
                    <a:lnTo>
                      <a:pt x="3440" y="683"/>
                    </a:lnTo>
                    <a:lnTo>
                      <a:pt x="3392" y="658"/>
                    </a:lnTo>
                    <a:lnTo>
                      <a:pt x="3343" y="640"/>
                    </a:lnTo>
                    <a:lnTo>
                      <a:pt x="3292" y="628"/>
                    </a:lnTo>
                    <a:lnTo>
                      <a:pt x="3240" y="622"/>
                    </a:lnTo>
                    <a:lnTo>
                      <a:pt x="3188" y="622"/>
                    </a:lnTo>
                    <a:close/>
                    <a:moveTo>
                      <a:pt x="3773" y="0"/>
                    </a:moveTo>
                    <a:lnTo>
                      <a:pt x="3834" y="3"/>
                    </a:lnTo>
                    <a:lnTo>
                      <a:pt x="3893" y="12"/>
                    </a:lnTo>
                    <a:lnTo>
                      <a:pt x="3948" y="25"/>
                    </a:lnTo>
                    <a:lnTo>
                      <a:pt x="3998" y="43"/>
                    </a:lnTo>
                    <a:lnTo>
                      <a:pt x="4045" y="65"/>
                    </a:lnTo>
                    <a:lnTo>
                      <a:pt x="4088" y="93"/>
                    </a:lnTo>
                    <a:lnTo>
                      <a:pt x="4127" y="127"/>
                    </a:lnTo>
                    <a:lnTo>
                      <a:pt x="4161" y="166"/>
                    </a:lnTo>
                    <a:lnTo>
                      <a:pt x="4189" y="209"/>
                    </a:lnTo>
                    <a:lnTo>
                      <a:pt x="4213" y="257"/>
                    </a:lnTo>
                    <a:lnTo>
                      <a:pt x="4231" y="309"/>
                    </a:lnTo>
                    <a:lnTo>
                      <a:pt x="4245" y="363"/>
                    </a:lnTo>
                    <a:lnTo>
                      <a:pt x="4253" y="423"/>
                    </a:lnTo>
                    <a:lnTo>
                      <a:pt x="4257" y="486"/>
                    </a:lnTo>
                    <a:lnTo>
                      <a:pt x="4257" y="552"/>
                    </a:lnTo>
                    <a:lnTo>
                      <a:pt x="4252" y="621"/>
                    </a:lnTo>
                    <a:lnTo>
                      <a:pt x="4243" y="693"/>
                    </a:lnTo>
                    <a:lnTo>
                      <a:pt x="4230" y="767"/>
                    </a:lnTo>
                    <a:lnTo>
                      <a:pt x="4212" y="845"/>
                    </a:lnTo>
                    <a:lnTo>
                      <a:pt x="4189" y="924"/>
                    </a:lnTo>
                    <a:lnTo>
                      <a:pt x="4163" y="1005"/>
                    </a:lnTo>
                    <a:lnTo>
                      <a:pt x="4135" y="1089"/>
                    </a:lnTo>
                    <a:lnTo>
                      <a:pt x="4101" y="1174"/>
                    </a:lnTo>
                    <a:lnTo>
                      <a:pt x="4065" y="1261"/>
                    </a:lnTo>
                    <a:lnTo>
                      <a:pt x="4024" y="1347"/>
                    </a:lnTo>
                    <a:lnTo>
                      <a:pt x="3981" y="1437"/>
                    </a:lnTo>
                    <a:lnTo>
                      <a:pt x="3935" y="1527"/>
                    </a:lnTo>
                    <a:lnTo>
                      <a:pt x="3885" y="1616"/>
                    </a:lnTo>
                    <a:lnTo>
                      <a:pt x="3832" y="1707"/>
                    </a:lnTo>
                    <a:lnTo>
                      <a:pt x="3776" y="1799"/>
                    </a:lnTo>
                    <a:lnTo>
                      <a:pt x="3717" y="1890"/>
                    </a:lnTo>
                    <a:lnTo>
                      <a:pt x="3656" y="1981"/>
                    </a:lnTo>
                    <a:lnTo>
                      <a:pt x="3592" y="2072"/>
                    </a:lnTo>
                    <a:lnTo>
                      <a:pt x="3526" y="2161"/>
                    </a:lnTo>
                    <a:lnTo>
                      <a:pt x="3457" y="2251"/>
                    </a:lnTo>
                    <a:lnTo>
                      <a:pt x="3387" y="2339"/>
                    </a:lnTo>
                    <a:lnTo>
                      <a:pt x="3314" y="2428"/>
                    </a:lnTo>
                    <a:lnTo>
                      <a:pt x="3239" y="2513"/>
                    </a:lnTo>
                    <a:lnTo>
                      <a:pt x="3162" y="2598"/>
                    </a:lnTo>
                    <a:lnTo>
                      <a:pt x="3155" y="2605"/>
                    </a:lnTo>
                    <a:lnTo>
                      <a:pt x="3146" y="2615"/>
                    </a:lnTo>
                    <a:lnTo>
                      <a:pt x="3137" y="2625"/>
                    </a:lnTo>
                    <a:lnTo>
                      <a:pt x="3131" y="2638"/>
                    </a:lnTo>
                    <a:lnTo>
                      <a:pt x="3125" y="2653"/>
                    </a:lnTo>
                    <a:lnTo>
                      <a:pt x="3124" y="2672"/>
                    </a:lnTo>
                    <a:lnTo>
                      <a:pt x="3129" y="2694"/>
                    </a:lnTo>
                    <a:lnTo>
                      <a:pt x="3193" y="2960"/>
                    </a:lnTo>
                    <a:lnTo>
                      <a:pt x="3197" y="2995"/>
                    </a:lnTo>
                    <a:lnTo>
                      <a:pt x="3197" y="3033"/>
                    </a:lnTo>
                    <a:lnTo>
                      <a:pt x="3190" y="3070"/>
                    </a:lnTo>
                    <a:lnTo>
                      <a:pt x="3180" y="3108"/>
                    </a:lnTo>
                    <a:lnTo>
                      <a:pt x="3166" y="3144"/>
                    </a:lnTo>
                    <a:lnTo>
                      <a:pt x="3146" y="3175"/>
                    </a:lnTo>
                    <a:lnTo>
                      <a:pt x="3124" y="3203"/>
                    </a:lnTo>
                    <a:lnTo>
                      <a:pt x="2102" y="4223"/>
                    </a:lnTo>
                    <a:lnTo>
                      <a:pt x="2081" y="4240"/>
                    </a:lnTo>
                    <a:lnTo>
                      <a:pt x="2060" y="4250"/>
                    </a:lnTo>
                    <a:lnTo>
                      <a:pt x="2041" y="4255"/>
                    </a:lnTo>
                    <a:lnTo>
                      <a:pt x="2024" y="4253"/>
                    </a:lnTo>
                    <a:lnTo>
                      <a:pt x="2007" y="4244"/>
                    </a:lnTo>
                    <a:lnTo>
                      <a:pt x="1994" y="4229"/>
                    </a:lnTo>
                    <a:lnTo>
                      <a:pt x="1983" y="4209"/>
                    </a:lnTo>
                    <a:lnTo>
                      <a:pt x="1977" y="4181"/>
                    </a:lnTo>
                    <a:lnTo>
                      <a:pt x="1861" y="3444"/>
                    </a:lnTo>
                    <a:lnTo>
                      <a:pt x="1858" y="3409"/>
                    </a:lnTo>
                    <a:lnTo>
                      <a:pt x="1862" y="3371"/>
                    </a:lnTo>
                    <a:lnTo>
                      <a:pt x="1870" y="3332"/>
                    </a:lnTo>
                    <a:lnTo>
                      <a:pt x="1882" y="3295"/>
                    </a:lnTo>
                    <a:lnTo>
                      <a:pt x="1899" y="3260"/>
                    </a:lnTo>
                    <a:lnTo>
                      <a:pt x="1918" y="3227"/>
                    </a:lnTo>
                    <a:lnTo>
                      <a:pt x="1940" y="3200"/>
                    </a:lnTo>
                    <a:lnTo>
                      <a:pt x="1943" y="3197"/>
                    </a:lnTo>
                    <a:lnTo>
                      <a:pt x="1948" y="3191"/>
                    </a:lnTo>
                    <a:lnTo>
                      <a:pt x="1953" y="3182"/>
                    </a:lnTo>
                    <a:lnTo>
                      <a:pt x="1957" y="3169"/>
                    </a:lnTo>
                    <a:lnTo>
                      <a:pt x="1957" y="3155"/>
                    </a:lnTo>
                    <a:lnTo>
                      <a:pt x="1952" y="3139"/>
                    </a:lnTo>
                    <a:lnTo>
                      <a:pt x="1939" y="3122"/>
                    </a:lnTo>
                    <a:lnTo>
                      <a:pt x="1896" y="3079"/>
                    </a:lnTo>
                    <a:lnTo>
                      <a:pt x="1849" y="3033"/>
                    </a:lnTo>
                    <a:lnTo>
                      <a:pt x="1799" y="2982"/>
                    </a:lnTo>
                    <a:lnTo>
                      <a:pt x="1744" y="2927"/>
                    </a:lnTo>
                    <a:lnTo>
                      <a:pt x="1688" y="2872"/>
                    </a:lnTo>
                    <a:lnTo>
                      <a:pt x="1630" y="2813"/>
                    </a:lnTo>
                    <a:lnTo>
                      <a:pt x="1570" y="2753"/>
                    </a:lnTo>
                    <a:lnTo>
                      <a:pt x="1510" y="2694"/>
                    </a:lnTo>
                    <a:lnTo>
                      <a:pt x="1450" y="2634"/>
                    </a:lnTo>
                    <a:lnTo>
                      <a:pt x="1392" y="2576"/>
                    </a:lnTo>
                    <a:lnTo>
                      <a:pt x="1334" y="2518"/>
                    </a:lnTo>
                    <a:lnTo>
                      <a:pt x="1280" y="2464"/>
                    </a:lnTo>
                    <a:lnTo>
                      <a:pt x="1228" y="2411"/>
                    </a:lnTo>
                    <a:lnTo>
                      <a:pt x="1178" y="2363"/>
                    </a:lnTo>
                    <a:lnTo>
                      <a:pt x="1134" y="2319"/>
                    </a:lnTo>
                    <a:lnTo>
                      <a:pt x="1117" y="2306"/>
                    </a:lnTo>
                    <a:lnTo>
                      <a:pt x="1101" y="2302"/>
                    </a:lnTo>
                    <a:lnTo>
                      <a:pt x="1087" y="2302"/>
                    </a:lnTo>
                    <a:lnTo>
                      <a:pt x="1075" y="2306"/>
                    </a:lnTo>
                    <a:lnTo>
                      <a:pt x="1066" y="2311"/>
                    </a:lnTo>
                    <a:lnTo>
                      <a:pt x="1060" y="2316"/>
                    </a:lnTo>
                    <a:lnTo>
                      <a:pt x="1057" y="2319"/>
                    </a:lnTo>
                    <a:lnTo>
                      <a:pt x="1030" y="2341"/>
                    </a:lnTo>
                    <a:lnTo>
                      <a:pt x="997" y="2360"/>
                    </a:lnTo>
                    <a:lnTo>
                      <a:pt x="962" y="2377"/>
                    </a:lnTo>
                    <a:lnTo>
                      <a:pt x="925" y="2389"/>
                    </a:lnTo>
                    <a:lnTo>
                      <a:pt x="886" y="2396"/>
                    </a:lnTo>
                    <a:lnTo>
                      <a:pt x="848" y="2400"/>
                    </a:lnTo>
                    <a:lnTo>
                      <a:pt x="813" y="2398"/>
                    </a:lnTo>
                    <a:lnTo>
                      <a:pt x="74" y="2282"/>
                    </a:lnTo>
                    <a:lnTo>
                      <a:pt x="47" y="2276"/>
                    </a:lnTo>
                    <a:lnTo>
                      <a:pt x="26" y="2265"/>
                    </a:lnTo>
                    <a:lnTo>
                      <a:pt x="11" y="2252"/>
                    </a:lnTo>
                    <a:lnTo>
                      <a:pt x="2" y="2235"/>
                    </a:lnTo>
                    <a:lnTo>
                      <a:pt x="0" y="2219"/>
                    </a:lnTo>
                    <a:lnTo>
                      <a:pt x="5" y="2199"/>
                    </a:lnTo>
                    <a:lnTo>
                      <a:pt x="15" y="2178"/>
                    </a:lnTo>
                    <a:lnTo>
                      <a:pt x="32" y="2158"/>
                    </a:lnTo>
                    <a:lnTo>
                      <a:pt x="1055" y="1137"/>
                    </a:lnTo>
                    <a:lnTo>
                      <a:pt x="1082" y="1115"/>
                    </a:lnTo>
                    <a:lnTo>
                      <a:pt x="1113" y="1096"/>
                    </a:lnTo>
                    <a:lnTo>
                      <a:pt x="1150" y="1081"/>
                    </a:lnTo>
                    <a:lnTo>
                      <a:pt x="1187" y="1071"/>
                    </a:lnTo>
                    <a:lnTo>
                      <a:pt x="1225" y="1064"/>
                    </a:lnTo>
                    <a:lnTo>
                      <a:pt x="1263" y="1064"/>
                    </a:lnTo>
                    <a:lnTo>
                      <a:pt x="1298" y="1068"/>
                    </a:lnTo>
                    <a:lnTo>
                      <a:pt x="1576" y="1135"/>
                    </a:lnTo>
                    <a:lnTo>
                      <a:pt x="1601" y="1138"/>
                    </a:lnTo>
                    <a:lnTo>
                      <a:pt x="1623" y="1137"/>
                    </a:lnTo>
                    <a:lnTo>
                      <a:pt x="1641" y="1132"/>
                    </a:lnTo>
                    <a:lnTo>
                      <a:pt x="1658" y="1126"/>
                    </a:lnTo>
                    <a:lnTo>
                      <a:pt x="1671" y="1118"/>
                    </a:lnTo>
                    <a:lnTo>
                      <a:pt x="1682" y="1109"/>
                    </a:lnTo>
                    <a:lnTo>
                      <a:pt x="1691" y="1101"/>
                    </a:lnTo>
                    <a:lnTo>
                      <a:pt x="1775" y="1026"/>
                    </a:lnTo>
                    <a:lnTo>
                      <a:pt x="1861" y="950"/>
                    </a:lnTo>
                    <a:lnTo>
                      <a:pt x="1948" y="879"/>
                    </a:lnTo>
                    <a:lnTo>
                      <a:pt x="2035" y="807"/>
                    </a:lnTo>
                    <a:lnTo>
                      <a:pt x="2125" y="740"/>
                    </a:lnTo>
                    <a:lnTo>
                      <a:pt x="2214" y="674"/>
                    </a:lnTo>
                    <a:lnTo>
                      <a:pt x="2303" y="610"/>
                    </a:lnTo>
                    <a:lnTo>
                      <a:pt x="2394" y="548"/>
                    </a:lnTo>
                    <a:lnTo>
                      <a:pt x="2484" y="489"/>
                    </a:lnTo>
                    <a:lnTo>
                      <a:pt x="2574" y="434"/>
                    </a:lnTo>
                    <a:lnTo>
                      <a:pt x="2664" y="380"/>
                    </a:lnTo>
                    <a:lnTo>
                      <a:pt x="2752" y="330"/>
                    </a:lnTo>
                    <a:lnTo>
                      <a:pt x="2841" y="283"/>
                    </a:lnTo>
                    <a:lnTo>
                      <a:pt x="2928" y="239"/>
                    </a:lnTo>
                    <a:lnTo>
                      <a:pt x="3014" y="199"/>
                    </a:lnTo>
                    <a:lnTo>
                      <a:pt x="3098" y="161"/>
                    </a:lnTo>
                    <a:lnTo>
                      <a:pt x="3181" y="127"/>
                    </a:lnTo>
                    <a:lnTo>
                      <a:pt x="3263" y="97"/>
                    </a:lnTo>
                    <a:lnTo>
                      <a:pt x="3344" y="71"/>
                    </a:lnTo>
                    <a:lnTo>
                      <a:pt x="3421" y="49"/>
                    </a:lnTo>
                    <a:lnTo>
                      <a:pt x="3496" y="30"/>
                    </a:lnTo>
                    <a:lnTo>
                      <a:pt x="3570" y="17"/>
                    </a:lnTo>
                    <a:lnTo>
                      <a:pt x="3641" y="6"/>
                    </a:lnTo>
                    <a:lnTo>
                      <a:pt x="3708" y="0"/>
                    </a:lnTo>
                    <a:lnTo>
                      <a:pt x="377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3" name="Group 2"/>
          <p:cNvGrpSpPr/>
          <p:nvPr/>
        </p:nvGrpSpPr>
        <p:grpSpPr>
          <a:xfrm>
            <a:off x="483008" y="3069753"/>
            <a:ext cx="1437597" cy="1463040"/>
            <a:chOff x="483008" y="3069753"/>
            <a:chExt cx="1437597" cy="1463040"/>
          </a:xfrm>
        </p:grpSpPr>
        <p:sp>
          <p:nvSpPr>
            <p:cNvPr id="37" name="Freeform 36"/>
            <p:cNvSpPr>
              <a:spLocks noChangeAspect="1"/>
            </p:cNvSpPr>
            <p:nvPr/>
          </p:nvSpPr>
          <p:spPr>
            <a:xfrm>
              <a:off x="744606" y="3344073"/>
              <a:ext cx="914400" cy="914400"/>
            </a:xfrm>
            <a:custGeom>
              <a:avLst/>
              <a:gdLst>
                <a:gd name="connsiteX0" fmla="*/ 548640 w 1097280"/>
                <a:gd name="connsiteY0" fmla="*/ 0 h 1097280"/>
                <a:gd name="connsiteX1" fmla="*/ 1097280 w 1097280"/>
                <a:gd name="connsiteY1" fmla="*/ 548640 h 1097280"/>
                <a:gd name="connsiteX2" fmla="*/ 548640 w 1097280"/>
                <a:gd name="connsiteY2" fmla="*/ 1097280 h 1097280"/>
                <a:gd name="connsiteX3" fmla="*/ 0 w 1097280"/>
                <a:gd name="connsiteY3" fmla="*/ 548640 h 1097280"/>
                <a:gd name="connsiteX4" fmla="*/ 548640 w 1097280"/>
                <a:gd name="connsiteY4" fmla="*/ 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7280" h="1097280">
                  <a:moveTo>
                    <a:pt x="548640" y="0"/>
                  </a:moveTo>
                  <a:cubicBezTo>
                    <a:pt x="851646" y="0"/>
                    <a:pt x="1097280" y="245634"/>
                    <a:pt x="1097280" y="548640"/>
                  </a:cubicBezTo>
                  <a:cubicBezTo>
                    <a:pt x="1097280" y="851646"/>
                    <a:pt x="851646" y="1097280"/>
                    <a:pt x="548640" y="1097280"/>
                  </a:cubicBezTo>
                  <a:cubicBezTo>
                    <a:pt x="245634" y="1097280"/>
                    <a:pt x="0" y="851646"/>
                    <a:pt x="0" y="548640"/>
                  </a:cubicBezTo>
                  <a:cubicBezTo>
                    <a:pt x="0" y="245634"/>
                    <a:pt x="245634" y="0"/>
                    <a:pt x="548640" y="0"/>
                  </a:cubicBezTo>
                  <a:close/>
                </a:path>
              </a:pathLst>
            </a:custGeom>
            <a:blipFill>
              <a:blip r:embed="rId3"/>
              <a:stretch>
                <a:fillRect l="-4000" t="-2000" r="-4000" b="-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1"/>
            <p:cNvSpPr>
              <a:spLocks noChangeAspect="1" noEditPoints="1"/>
            </p:cNvSpPr>
            <p:nvPr/>
          </p:nvSpPr>
          <p:spPr bwMode="auto">
            <a:xfrm>
              <a:off x="483008" y="3069753"/>
              <a:ext cx="1437597" cy="146304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44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1000"/>
                                        <p:tgtEl>
                                          <p:spTgt spid="3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500"/>
                            </p:stCondLst>
                            <p:childTnLst>
                              <p:par>
                                <p:cTn id="19" presetID="22" presetClass="entr" presetSubtype="8"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1000"/>
                                        <p:tgtEl>
                                          <p:spTgt spid="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up)">
                                      <p:cBhvr>
                                        <p:cTn id="25" dur="500"/>
                                        <p:tgtEl>
                                          <p:spTgt spid="19"/>
                                        </p:tgtEl>
                                      </p:cBhvr>
                                    </p:animEffect>
                                  </p:childTnLst>
                                </p:cTn>
                              </p:par>
                            </p:childTnLst>
                          </p:cTn>
                        </p:par>
                        <p:par>
                          <p:cTn id="26" fill="hold">
                            <p:stCondLst>
                              <p:cond delay="4000"/>
                            </p:stCondLst>
                            <p:childTnLst>
                              <p:par>
                                <p:cTn id="27" presetID="22" presetClass="entr" presetSubtype="8" fill="hold" nodeType="after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left)">
                                      <p:cBhvr>
                                        <p:cTn id="29" dur="1000"/>
                                        <p:tgtEl>
                                          <p:spTgt spid="38"/>
                                        </p:tgtEl>
                                      </p:cBhvr>
                                    </p:animEffect>
                                  </p:childTnLst>
                                </p:cTn>
                              </p:par>
                            </p:childTnLst>
                          </p:cTn>
                        </p:par>
                        <p:par>
                          <p:cTn id="30" fill="hold">
                            <p:stCondLst>
                              <p:cond delay="5000"/>
                            </p:stCondLst>
                            <p:childTnLst>
                              <p:par>
                                <p:cTn id="31" presetID="2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down)">
                                      <p:cBhvr>
                                        <p:cTn id="33" dur="500"/>
                                        <p:tgtEl>
                                          <p:spTgt spid="18"/>
                                        </p:tgtEl>
                                      </p:cBhvr>
                                    </p:animEffect>
                                  </p:childTnLst>
                                </p:cTn>
                              </p:par>
                            </p:childTnLst>
                          </p:cTn>
                        </p:par>
                        <p:par>
                          <p:cTn id="34" fill="hold">
                            <p:stCondLst>
                              <p:cond delay="5500"/>
                            </p:stCondLst>
                            <p:childTnLst>
                              <p:par>
                                <p:cTn id="35" presetID="22" presetClass="entr" presetSubtype="8" fill="hold" nodeType="after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wipe(left)">
                                      <p:cBhvr>
                                        <p:cTn id="37" dur="1000"/>
                                        <p:tgtEl>
                                          <p:spTgt spid="39"/>
                                        </p:tgtEl>
                                      </p:cBhvr>
                                    </p:animEffect>
                                  </p:childTnLst>
                                </p:cTn>
                              </p:par>
                            </p:childTnLst>
                          </p:cTn>
                        </p:par>
                        <p:par>
                          <p:cTn id="38" fill="hold">
                            <p:stCondLst>
                              <p:cond delay="6500"/>
                            </p:stCondLst>
                            <p:childTnLst>
                              <p:par>
                                <p:cTn id="39" presetID="22" presetClass="entr" presetSubtype="1" fill="hold" grpId="0"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ipe(left)">
                                      <p:cBhvr>
                                        <p:cTn id="45" dur="1000"/>
                                        <p:tgtEl>
                                          <p:spTgt spid="40"/>
                                        </p:tgtEl>
                                      </p:cBhvr>
                                    </p:animEffect>
                                  </p:childTnLst>
                                </p:cTn>
                              </p:par>
                            </p:childTnLst>
                          </p:cTn>
                        </p:par>
                        <p:par>
                          <p:cTn id="46" fill="hold">
                            <p:stCondLst>
                              <p:cond delay="800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13" grpId="0" animBg="1"/>
      <p:bldP spid="18" grpId="0"/>
      <p:bldP spid="19"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167"/>
          <p:cNvSpPr>
            <a:spLocks noEditPoints="1"/>
          </p:cNvSpPr>
          <p:nvPr/>
        </p:nvSpPr>
        <p:spPr bwMode="auto">
          <a:xfrm>
            <a:off x="4158256" y="175272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167"/>
          <p:cNvSpPr>
            <a:spLocks noEditPoints="1"/>
          </p:cNvSpPr>
          <p:nvPr/>
        </p:nvSpPr>
        <p:spPr bwMode="auto">
          <a:xfrm>
            <a:off x="4158256" y="284870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167"/>
          <p:cNvSpPr>
            <a:spLocks noEditPoints="1"/>
          </p:cNvSpPr>
          <p:nvPr/>
        </p:nvSpPr>
        <p:spPr bwMode="auto">
          <a:xfrm>
            <a:off x="4158256" y="394468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7" name="Group 26"/>
          <p:cNvGrpSpPr/>
          <p:nvPr/>
        </p:nvGrpSpPr>
        <p:grpSpPr>
          <a:xfrm>
            <a:off x="4509312" y="1528872"/>
            <a:ext cx="3759200" cy="987251"/>
            <a:chOff x="914400" y="1623310"/>
            <a:chExt cx="2819400" cy="740438"/>
          </a:xfrm>
        </p:grpSpPr>
        <p:sp>
          <p:nvSpPr>
            <p:cNvPr id="28" name="TextBox 27"/>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29" name="Rectangle 28"/>
            <p:cNvSpPr/>
            <p:nvPr/>
          </p:nvSpPr>
          <p:spPr>
            <a:xfrm>
              <a:off x="914400" y="1623310"/>
              <a:ext cx="1112997" cy="253916"/>
            </a:xfrm>
            <a:prstGeom prst="rect">
              <a:avLst/>
            </a:prstGeom>
          </p:spPr>
          <p:txBody>
            <a:bodyPr wrap="none">
              <a:spAutoFit/>
            </a:bodyPr>
            <a:lstStyle/>
            <a:p>
              <a:r>
                <a:rPr lang="en-US" sz="1600" b="1" dirty="0">
                  <a:solidFill>
                    <a:schemeClr val="accent1"/>
                  </a:solidFill>
                </a:rPr>
                <a:t>Title Goes Here</a:t>
              </a:r>
            </a:p>
          </p:txBody>
        </p:sp>
      </p:grpSp>
      <p:grpSp>
        <p:nvGrpSpPr>
          <p:cNvPr id="30" name="Group 29"/>
          <p:cNvGrpSpPr/>
          <p:nvPr/>
        </p:nvGrpSpPr>
        <p:grpSpPr>
          <a:xfrm>
            <a:off x="4509312" y="3720829"/>
            <a:ext cx="3759200" cy="987251"/>
            <a:chOff x="914400" y="1623310"/>
            <a:chExt cx="2819400" cy="740438"/>
          </a:xfrm>
        </p:grpSpPr>
        <p:sp>
          <p:nvSpPr>
            <p:cNvPr id="31" name="TextBox 30"/>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2" name="Rectangle 31"/>
            <p:cNvSpPr/>
            <p:nvPr/>
          </p:nvSpPr>
          <p:spPr>
            <a:xfrm>
              <a:off x="914400" y="1623310"/>
              <a:ext cx="1112997" cy="253916"/>
            </a:xfrm>
            <a:prstGeom prst="rect">
              <a:avLst/>
            </a:prstGeom>
          </p:spPr>
          <p:txBody>
            <a:bodyPr wrap="none">
              <a:spAutoFit/>
            </a:bodyPr>
            <a:lstStyle/>
            <a:p>
              <a:r>
                <a:rPr lang="en-US" sz="1600" b="1" dirty="0">
                  <a:solidFill>
                    <a:schemeClr val="accent3"/>
                  </a:solidFill>
                </a:rPr>
                <a:t>Title Goes Here</a:t>
              </a:r>
            </a:p>
          </p:txBody>
        </p:sp>
      </p:grpSp>
      <p:grpSp>
        <p:nvGrpSpPr>
          <p:cNvPr id="33" name="Group 32"/>
          <p:cNvGrpSpPr/>
          <p:nvPr/>
        </p:nvGrpSpPr>
        <p:grpSpPr>
          <a:xfrm>
            <a:off x="4509312" y="2624851"/>
            <a:ext cx="3759200" cy="987251"/>
            <a:chOff x="914400" y="1623310"/>
            <a:chExt cx="2819400" cy="740438"/>
          </a:xfrm>
        </p:grpSpPr>
        <p:sp>
          <p:nvSpPr>
            <p:cNvPr id="34" name="TextBox 33"/>
            <p:cNvSpPr txBox="1"/>
            <p:nvPr/>
          </p:nvSpPr>
          <p:spPr>
            <a:xfrm flipH="1">
              <a:off x="914400" y="1809750"/>
              <a:ext cx="2819400"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35" name="Rectangle 34"/>
            <p:cNvSpPr/>
            <p:nvPr/>
          </p:nvSpPr>
          <p:spPr>
            <a:xfrm>
              <a:off x="914400" y="1623310"/>
              <a:ext cx="1112997" cy="253916"/>
            </a:xfrm>
            <a:prstGeom prst="rect">
              <a:avLst/>
            </a:prstGeom>
          </p:spPr>
          <p:txBody>
            <a:bodyPr wrap="none">
              <a:spAutoFit/>
            </a:bodyPr>
            <a:lstStyle/>
            <a:p>
              <a:r>
                <a:rPr lang="en-US" sz="1600" b="1" dirty="0">
                  <a:solidFill>
                    <a:schemeClr val="accent2"/>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3548" b="3548"/>
          <a:stretch>
            <a:fillRect/>
          </a:stretch>
        </p:blipFill>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3548" b="3548"/>
          <a:stretch>
            <a:fillRect/>
          </a:stretch>
        </p:blipFill>
        <p:spPr/>
      </p:pic>
      <p:sp>
        <p:nvSpPr>
          <p:cNvPr id="48" name="TextBox 47"/>
          <p:cNvSpPr txBox="1"/>
          <p:nvPr/>
        </p:nvSpPr>
        <p:spPr>
          <a:xfrm>
            <a:off x="1298802" y="5307588"/>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613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 calcmode="lin" valueType="num">
                                      <p:cBhvr>
                                        <p:cTn id="25" dur="500" fill="hold"/>
                                        <p:tgtEl>
                                          <p:spTgt spid="26"/>
                                        </p:tgtEl>
                                        <p:attrNameLst>
                                          <p:attrName>ppt_w</p:attrName>
                                        </p:attrNameLst>
                                      </p:cBhvr>
                                      <p:tavLst>
                                        <p:tav tm="0">
                                          <p:val>
                                            <p:fltVal val="0"/>
                                          </p:val>
                                        </p:tav>
                                        <p:tav tm="100000">
                                          <p:val>
                                            <p:strVal val="#ppt_w"/>
                                          </p:val>
                                        </p:tav>
                                      </p:tavLst>
                                    </p:anim>
                                    <p:anim calcmode="lin" valueType="num">
                                      <p:cBhvr>
                                        <p:cTn id="26" dur="500" fill="hold"/>
                                        <p:tgtEl>
                                          <p:spTgt spid="26"/>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48"/>
                                        </p:tgtEl>
                                        <p:attrNameLst>
                                          <p:attrName>style.visibility</p:attrName>
                                        </p:attrNameLst>
                                      </p:cBhvr>
                                      <p:to>
                                        <p:strVal val="visible"/>
                                      </p:to>
                                    </p:set>
                                    <p:animEffect transition="in" filter="wipe(up)">
                                      <p:cBhvr>
                                        <p:cTn id="34"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4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0" name="Rectangle 39"/>
          <p:cNvSpPr/>
          <p:nvPr/>
        </p:nvSpPr>
        <p:spPr bwMode="auto">
          <a:xfrm>
            <a:off x="0" y="1303020"/>
            <a:ext cx="12192000" cy="5097780"/>
          </a:xfrm>
          <a:prstGeom prst="rect">
            <a:avLst/>
          </a:prstGeom>
          <a:solidFill>
            <a:schemeClr val="tx1">
              <a:alpha val="75000"/>
            </a:schemeClr>
          </a:solidFill>
          <a:ln w="6350">
            <a:solidFill>
              <a:schemeClr val="tx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Shape 3427"/>
          <p:cNvSpPr/>
          <p:nvPr/>
        </p:nvSpPr>
        <p:spPr>
          <a:xfrm flipH="1">
            <a:off x="0" y="5665914"/>
            <a:ext cx="618719" cy="5701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7201" y="21600"/>
                </a:lnTo>
                <a:cubicBezTo>
                  <a:pt x="12664" y="20556"/>
                  <a:pt x="8554" y="17966"/>
                  <a:pt x="5470" y="14207"/>
                </a:cubicBezTo>
                <a:cubicBezTo>
                  <a:pt x="2237" y="10266"/>
                  <a:pt x="311" y="5265"/>
                  <a:pt x="0" y="0"/>
                </a:cubicBezTo>
                <a:close/>
              </a:path>
            </a:pathLst>
          </a:custGeom>
          <a:solidFill>
            <a:schemeClr val="accent4">
              <a:lumMod val="50000"/>
            </a:schemeClr>
          </a:solidFill>
          <a:ln w="12700" cap="flat">
            <a:noFill/>
            <a:miter lim="400000"/>
          </a:ln>
          <a:effectLst/>
        </p:spPr>
        <p:txBody>
          <a:bodyPr wrap="square" lIns="0" tIns="0" rIns="0" bIns="0" numCol="1" anchor="ctr">
            <a:noAutofit/>
          </a:bodyPr>
          <a:lstStyle/>
          <a:p>
            <a:pPr lvl="0">
              <a:defRPr sz="3200"/>
            </a:pPr>
            <a:endParaRPr sz="4267"/>
          </a:p>
        </p:txBody>
      </p:sp>
      <p:sp>
        <p:nvSpPr>
          <p:cNvPr id="29" name="Shape 3428"/>
          <p:cNvSpPr/>
          <p:nvPr/>
        </p:nvSpPr>
        <p:spPr>
          <a:xfrm flipH="1">
            <a:off x="563" y="5096559"/>
            <a:ext cx="617952" cy="570117"/>
          </a:xfrm>
          <a:prstGeom prst="rect">
            <a:avLst/>
          </a:prstGeom>
          <a:solidFill>
            <a:schemeClr val="accent3">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0" name="Shape 3429"/>
          <p:cNvSpPr/>
          <p:nvPr/>
        </p:nvSpPr>
        <p:spPr>
          <a:xfrm flipH="1">
            <a:off x="562" y="4507376"/>
            <a:ext cx="759191" cy="601814"/>
          </a:xfrm>
          <a:prstGeom prst="rect">
            <a:avLst/>
          </a:prstGeom>
          <a:solidFill>
            <a:schemeClr val="accent2">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1" name="Shape 3430"/>
          <p:cNvSpPr/>
          <p:nvPr/>
        </p:nvSpPr>
        <p:spPr>
          <a:xfrm flipH="1">
            <a:off x="561" y="3907726"/>
            <a:ext cx="1528654" cy="601814"/>
          </a:xfrm>
          <a:prstGeom prst="rect">
            <a:avLst/>
          </a:prstGeom>
          <a:solidFill>
            <a:schemeClr val="accent1">
              <a:lumMod val="50000"/>
            </a:schemeClr>
          </a:solidFill>
          <a:ln w="12700" cap="flat">
            <a:noFill/>
            <a:miter lim="400000"/>
          </a:ln>
          <a:effectLst/>
        </p:spPr>
        <p:txBody>
          <a:bodyPr wrap="square" lIns="0" tIns="0" rIns="0" bIns="0" numCol="1" anchor="ctr">
            <a:noAutofit/>
          </a:bodyPr>
          <a:lstStyle/>
          <a:p>
            <a:pPr lvl="0">
              <a:defRPr sz="4400">
                <a:solidFill>
                  <a:srgbClr val="77716C"/>
                </a:solidFill>
                <a:latin typeface="Open Sans Light"/>
                <a:ea typeface="Open Sans Light"/>
                <a:cs typeface="Open Sans Light"/>
                <a:sym typeface="Open Sans Light"/>
              </a:defRPr>
            </a:pPr>
            <a:endParaRPr sz="5867"/>
          </a:p>
        </p:txBody>
      </p:sp>
      <p:sp>
        <p:nvSpPr>
          <p:cNvPr id="33" name="Shape 3432"/>
          <p:cNvSpPr/>
          <p:nvPr/>
        </p:nvSpPr>
        <p:spPr>
          <a:xfrm flipH="1">
            <a:off x="437299" y="4184706"/>
            <a:ext cx="720165" cy="1876230"/>
          </a:xfrm>
          <a:custGeom>
            <a:avLst/>
            <a:gdLst/>
            <a:ahLst/>
            <a:cxnLst>
              <a:cxn ang="0">
                <a:pos x="wd2" y="hd2"/>
              </a:cxn>
              <a:cxn ang="5400000">
                <a:pos x="wd2" y="hd2"/>
              </a:cxn>
              <a:cxn ang="10800000">
                <a:pos x="wd2" y="hd2"/>
              </a:cxn>
              <a:cxn ang="16200000">
                <a:pos x="wd2" y="hd2"/>
              </a:cxn>
            </a:cxnLst>
            <a:rect l="0" t="0" r="r" b="b"/>
            <a:pathLst>
              <a:path w="21541" h="21544" extrusionOk="0">
                <a:moveTo>
                  <a:pt x="0" y="19"/>
                </a:moveTo>
                <a:lnTo>
                  <a:pt x="99" y="9890"/>
                </a:lnTo>
                <a:cubicBezTo>
                  <a:pt x="-59" y="10953"/>
                  <a:pt x="449" y="12016"/>
                  <a:pt x="1580" y="12989"/>
                </a:cubicBezTo>
                <a:cubicBezTo>
                  <a:pt x="2381" y="13677"/>
                  <a:pt x="3480" y="14307"/>
                  <a:pt x="4831" y="14854"/>
                </a:cubicBezTo>
                <a:lnTo>
                  <a:pt x="21541" y="21544"/>
                </a:lnTo>
                <a:cubicBezTo>
                  <a:pt x="19938" y="20854"/>
                  <a:pt x="18728" y="20042"/>
                  <a:pt x="17988" y="19162"/>
                </a:cubicBezTo>
                <a:cubicBezTo>
                  <a:pt x="17260" y="18297"/>
                  <a:pt x="17002" y="17384"/>
                  <a:pt x="17230" y="16479"/>
                </a:cubicBezTo>
                <a:lnTo>
                  <a:pt x="16957" y="6422"/>
                </a:lnTo>
                <a:cubicBezTo>
                  <a:pt x="16889" y="5520"/>
                  <a:pt x="16322" y="4635"/>
                  <a:pt x="15292" y="3825"/>
                </a:cubicBezTo>
                <a:cubicBezTo>
                  <a:pt x="14456" y="3168"/>
                  <a:pt x="13330" y="2571"/>
                  <a:pt x="11963" y="2062"/>
                </a:cubicBezTo>
                <a:cubicBezTo>
                  <a:pt x="10589" y="1366"/>
                  <a:pt x="8781" y="814"/>
                  <a:pt x="6705" y="457"/>
                </a:cubicBezTo>
                <a:cubicBezTo>
                  <a:pt x="4603" y="95"/>
                  <a:pt x="2296" y="-56"/>
                  <a:pt x="0" y="19"/>
                </a:cubicBezTo>
                <a:close/>
              </a:path>
            </a:pathLst>
          </a:custGeom>
          <a:solidFill>
            <a:schemeClr val="accent4">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4" name="Shape 3433"/>
          <p:cNvSpPr/>
          <p:nvPr/>
        </p:nvSpPr>
        <p:spPr>
          <a:xfrm flipH="1">
            <a:off x="948613" y="4132651"/>
            <a:ext cx="790479" cy="138299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64" y="6693"/>
                </a:lnTo>
                <a:cubicBezTo>
                  <a:pt x="397" y="7778"/>
                  <a:pt x="938" y="8834"/>
                  <a:pt x="1767" y="9819"/>
                </a:cubicBezTo>
                <a:cubicBezTo>
                  <a:pt x="2864" y="11123"/>
                  <a:pt x="4439" y="12276"/>
                  <a:pt x="6386" y="13201"/>
                </a:cubicBezTo>
                <a:lnTo>
                  <a:pt x="21600" y="21600"/>
                </a:lnTo>
                <a:cubicBezTo>
                  <a:pt x="19501" y="20674"/>
                  <a:pt x="17924" y="19416"/>
                  <a:pt x="17068" y="17982"/>
                </a:cubicBezTo>
                <a:cubicBezTo>
                  <a:pt x="16643" y="17269"/>
                  <a:pt x="16406" y="16528"/>
                  <a:pt x="16259" y="15786"/>
                </a:cubicBezTo>
                <a:cubicBezTo>
                  <a:pt x="16109" y="15027"/>
                  <a:pt x="16052" y="14260"/>
                  <a:pt x="16092" y="13491"/>
                </a:cubicBezTo>
                <a:lnTo>
                  <a:pt x="16071" y="164"/>
                </a:lnTo>
                <a:lnTo>
                  <a:pt x="0" y="0"/>
                </a:lnTo>
                <a:close/>
              </a:path>
            </a:pathLst>
          </a:custGeom>
          <a:solidFill>
            <a:schemeClr val="accent3">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5" name="Shape 3434"/>
          <p:cNvSpPr/>
          <p:nvPr/>
        </p:nvSpPr>
        <p:spPr>
          <a:xfrm flipH="1">
            <a:off x="1575864" y="4139236"/>
            <a:ext cx="760302" cy="775071"/>
          </a:xfrm>
          <a:custGeom>
            <a:avLst/>
            <a:gdLst/>
            <a:ahLst/>
            <a:cxnLst>
              <a:cxn ang="0">
                <a:pos x="wd2" y="hd2"/>
              </a:cxn>
              <a:cxn ang="5400000">
                <a:pos x="wd2" y="hd2"/>
              </a:cxn>
              <a:cxn ang="10800000">
                <a:pos x="wd2" y="hd2"/>
              </a:cxn>
              <a:cxn ang="16200000">
                <a:pos x="wd2" y="hd2"/>
              </a:cxn>
            </a:cxnLst>
            <a:rect l="0" t="0" r="r" b="b"/>
            <a:pathLst>
              <a:path w="21600" h="21600" extrusionOk="0">
                <a:moveTo>
                  <a:pt x="0" y="1543"/>
                </a:moveTo>
                <a:lnTo>
                  <a:pt x="21600" y="21600"/>
                </a:lnTo>
                <a:cubicBezTo>
                  <a:pt x="20016" y="19708"/>
                  <a:pt x="18815" y="17538"/>
                  <a:pt x="18061" y="15204"/>
                </a:cubicBezTo>
                <a:cubicBezTo>
                  <a:pt x="17339" y="12970"/>
                  <a:pt x="17040" y="10625"/>
                  <a:pt x="17177" y="8286"/>
                </a:cubicBezTo>
                <a:lnTo>
                  <a:pt x="17177" y="0"/>
                </a:lnTo>
                <a:lnTo>
                  <a:pt x="78" y="0"/>
                </a:lnTo>
                <a:lnTo>
                  <a:pt x="0" y="1543"/>
                </a:lnTo>
                <a:close/>
              </a:path>
            </a:pathLst>
          </a:custGeom>
          <a:solidFill>
            <a:schemeClr val="accent2">
              <a:lumMod val="75000"/>
            </a:schemeClr>
          </a:solidFill>
          <a:ln w="12700" cap="flat">
            <a:noFill/>
            <a:miter lim="400000"/>
          </a:ln>
          <a:effectLst/>
        </p:spPr>
        <p:txBody>
          <a:bodyPr wrap="square" lIns="0" tIns="0" rIns="0" bIns="0" numCol="1" anchor="ctr">
            <a:noAutofit/>
          </a:bodyPr>
          <a:lstStyle/>
          <a:p>
            <a:pPr lvl="0">
              <a:defRPr sz="3200"/>
            </a:pPr>
            <a:endParaRPr sz="4267"/>
          </a:p>
        </p:txBody>
      </p:sp>
      <p:sp>
        <p:nvSpPr>
          <p:cNvPr id="36" name="Shape 3435"/>
          <p:cNvSpPr/>
          <p:nvPr/>
        </p:nvSpPr>
        <p:spPr>
          <a:xfrm flipH="1">
            <a:off x="688650" y="3619922"/>
            <a:ext cx="5931325" cy="841800"/>
          </a:xfrm>
          <a:custGeom>
            <a:avLst/>
            <a:gdLst/>
            <a:ahLst/>
            <a:cxnLst>
              <a:cxn ang="0">
                <a:pos x="wd2" y="hd2"/>
              </a:cxn>
              <a:cxn ang="5400000">
                <a:pos x="wd2" y="hd2"/>
              </a:cxn>
              <a:cxn ang="10800000">
                <a:pos x="wd2" y="hd2"/>
              </a:cxn>
              <a:cxn ang="16200000">
                <a:pos x="wd2" y="hd2"/>
              </a:cxn>
            </a:cxnLst>
            <a:rect l="0" t="0" r="r" b="b"/>
            <a:pathLst>
              <a:path w="21600" h="21600" extrusionOk="0">
                <a:moveTo>
                  <a:pt x="18008" y="4"/>
                </a:moveTo>
                <a:cubicBezTo>
                  <a:pt x="18240" y="195"/>
                  <a:pt x="18468" y="638"/>
                  <a:pt x="18682" y="1317"/>
                </a:cubicBezTo>
                <a:cubicBezTo>
                  <a:pt x="18953" y="2180"/>
                  <a:pt x="19199" y="3410"/>
                  <a:pt x="19404" y="4937"/>
                </a:cubicBezTo>
                <a:lnTo>
                  <a:pt x="20537" y="12890"/>
                </a:lnTo>
                <a:cubicBezTo>
                  <a:pt x="20817" y="14673"/>
                  <a:pt x="21073" y="16622"/>
                  <a:pt x="21305" y="18714"/>
                </a:cubicBezTo>
                <a:cubicBezTo>
                  <a:pt x="21409" y="19649"/>
                  <a:pt x="21507" y="20612"/>
                  <a:pt x="21600" y="21600"/>
                </a:cubicBezTo>
                <a:cubicBezTo>
                  <a:pt x="21417" y="19874"/>
                  <a:pt x="21182" y="18449"/>
                  <a:pt x="20912" y="17431"/>
                </a:cubicBezTo>
                <a:cubicBezTo>
                  <a:pt x="20687" y="16582"/>
                  <a:pt x="20445" y="16033"/>
                  <a:pt x="20199" y="15667"/>
                </a:cubicBezTo>
                <a:cubicBezTo>
                  <a:pt x="19921" y="15254"/>
                  <a:pt x="19637" y="15067"/>
                  <a:pt x="19350" y="15119"/>
                </a:cubicBezTo>
                <a:lnTo>
                  <a:pt x="716" y="14980"/>
                </a:lnTo>
                <a:lnTo>
                  <a:pt x="0" y="7793"/>
                </a:lnTo>
                <a:lnTo>
                  <a:pt x="677" y="0"/>
                </a:lnTo>
                <a:lnTo>
                  <a:pt x="18008" y="4"/>
                </a:lnTo>
                <a:close/>
              </a:path>
            </a:pathLst>
          </a:custGeom>
          <a:solidFill>
            <a:schemeClr val="accent4"/>
          </a:solidFill>
          <a:ln w="12700" cap="flat">
            <a:noFill/>
            <a:miter lim="400000"/>
          </a:ln>
          <a:effectLst/>
        </p:spPr>
        <p:txBody>
          <a:bodyPr wrap="square" lIns="0" tIns="0" rIns="0" bIns="0" numCol="1" anchor="ctr">
            <a:noAutofit/>
          </a:bodyPr>
          <a:lstStyle/>
          <a:p>
            <a:pPr lvl="0">
              <a:defRPr sz="3200"/>
            </a:pPr>
            <a:endParaRPr sz="4267"/>
          </a:p>
        </p:txBody>
      </p:sp>
      <p:sp>
        <p:nvSpPr>
          <p:cNvPr id="37" name="Shape 3436"/>
          <p:cNvSpPr/>
          <p:nvPr/>
        </p:nvSpPr>
        <p:spPr>
          <a:xfrm flipH="1">
            <a:off x="1345957" y="3077120"/>
            <a:ext cx="5265016" cy="695899"/>
          </a:xfrm>
          <a:custGeom>
            <a:avLst/>
            <a:gdLst/>
            <a:ahLst/>
            <a:cxnLst>
              <a:cxn ang="0">
                <a:pos x="wd2" y="hd2"/>
              </a:cxn>
              <a:cxn ang="5400000">
                <a:pos x="wd2" y="hd2"/>
              </a:cxn>
              <a:cxn ang="10800000">
                <a:pos x="wd2" y="hd2"/>
              </a:cxn>
              <a:cxn ang="16200000">
                <a:pos x="wd2" y="hd2"/>
              </a:cxn>
            </a:cxnLst>
            <a:rect l="0" t="0" r="r" b="b"/>
            <a:pathLst>
              <a:path w="21600" h="21600" extrusionOk="0">
                <a:moveTo>
                  <a:pt x="17927" y="94"/>
                </a:moveTo>
                <a:cubicBezTo>
                  <a:pt x="18203" y="213"/>
                  <a:pt x="18473" y="697"/>
                  <a:pt x="18726" y="1525"/>
                </a:cubicBezTo>
                <a:cubicBezTo>
                  <a:pt x="18963" y="2303"/>
                  <a:pt x="19182" y="3373"/>
                  <a:pt x="19374" y="4691"/>
                </a:cubicBezTo>
                <a:lnTo>
                  <a:pt x="21600" y="21600"/>
                </a:lnTo>
                <a:cubicBezTo>
                  <a:pt x="21397" y="20449"/>
                  <a:pt x="21173" y="19530"/>
                  <a:pt x="20935" y="18871"/>
                </a:cubicBezTo>
                <a:cubicBezTo>
                  <a:pt x="20740" y="18331"/>
                  <a:pt x="20537" y="17971"/>
                  <a:pt x="20330" y="17798"/>
                </a:cubicBezTo>
                <a:lnTo>
                  <a:pt x="839" y="17838"/>
                </a:lnTo>
                <a:lnTo>
                  <a:pt x="0" y="8677"/>
                </a:lnTo>
                <a:lnTo>
                  <a:pt x="856" y="0"/>
                </a:lnTo>
                <a:lnTo>
                  <a:pt x="17927" y="94"/>
                </a:lnTo>
                <a:close/>
              </a:path>
            </a:pathLst>
          </a:custGeom>
          <a:solidFill>
            <a:schemeClr val="accent3"/>
          </a:solidFill>
          <a:ln w="12700" cap="flat">
            <a:noFill/>
            <a:miter lim="400000"/>
          </a:ln>
          <a:effectLst/>
        </p:spPr>
        <p:txBody>
          <a:bodyPr wrap="square" lIns="0" tIns="0" rIns="0" bIns="0" numCol="1" anchor="ctr">
            <a:noAutofit/>
          </a:bodyPr>
          <a:lstStyle/>
          <a:p>
            <a:pPr lvl="0">
              <a:defRPr sz="3200"/>
            </a:pPr>
            <a:endParaRPr sz="4267"/>
          </a:p>
        </p:txBody>
      </p:sp>
      <p:sp>
        <p:nvSpPr>
          <p:cNvPr id="38" name="Shape 3437"/>
          <p:cNvSpPr/>
          <p:nvPr/>
        </p:nvSpPr>
        <p:spPr>
          <a:xfrm flipH="1">
            <a:off x="1920868" y="2519105"/>
            <a:ext cx="4672479" cy="691361"/>
          </a:xfrm>
          <a:custGeom>
            <a:avLst/>
            <a:gdLst/>
            <a:ahLst/>
            <a:cxnLst>
              <a:cxn ang="0">
                <a:pos x="wd2" y="hd2"/>
              </a:cxn>
              <a:cxn ang="5400000">
                <a:pos x="wd2" y="hd2"/>
              </a:cxn>
              <a:cxn ang="10800000">
                <a:pos x="wd2" y="hd2"/>
              </a:cxn>
              <a:cxn ang="16200000">
                <a:pos x="wd2" y="hd2"/>
              </a:cxn>
            </a:cxnLst>
            <a:rect l="0" t="0" r="r" b="b"/>
            <a:pathLst>
              <a:path w="21600" h="21600" extrusionOk="0">
                <a:moveTo>
                  <a:pt x="17479" y="0"/>
                </a:moveTo>
                <a:cubicBezTo>
                  <a:pt x="17799" y="108"/>
                  <a:pt x="18114" y="637"/>
                  <a:pt x="18404" y="1558"/>
                </a:cubicBezTo>
                <a:cubicBezTo>
                  <a:pt x="18667" y="2389"/>
                  <a:pt x="18905" y="3525"/>
                  <a:pt x="19109" y="4914"/>
                </a:cubicBezTo>
                <a:lnTo>
                  <a:pt x="21600" y="21600"/>
                </a:lnTo>
                <a:cubicBezTo>
                  <a:pt x="21387" y="20555"/>
                  <a:pt x="21153" y="19714"/>
                  <a:pt x="20906" y="19103"/>
                </a:cubicBezTo>
                <a:cubicBezTo>
                  <a:pt x="20682" y="18549"/>
                  <a:pt x="20449" y="18188"/>
                  <a:pt x="20212" y="18028"/>
                </a:cubicBezTo>
                <a:lnTo>
                  <a:pt x="945" y="18028"/>
                </a:lnTo>
                <a:lnTo>
                  <a:pt x="0" y="8926"/>
                </a:lnTo>
                <a:lnTo>
                  <a:pt x="964" y="192"/>
                </a:lnTo>
                <a:lnTo>
                  <a:pt x="17479" y="0"/>
                </a:lnTo>
                <a:close/>
              </a:path>
            </a:pathLst>
          </a:custGeom>
          <a:solidFill>
            <a:srgbClr val="ED7D31"/>
          </a:solidFill>
          <a:ln w="12700" cap="flat">
            <a:noFill/>
            <a:miter lim="400000"/>
          </a:ln>
          <a:effectLst/>
        </p:spPr>
        <p:txBody>
          <a:bodyPr wrap="square" lIns="0" tIns="0" rIns="0" bIns="0" numCol="1" anchor="ctr">
            <a:noAutofit/>
          </a:bodyPr>
          <a:lstStyle/>
          <a:p>
            <a:pPr lvl="0">
              <a:defRPr sz="3200"/>
            </a:pPr>
            <a:endParaRPr sz="4267"/>
          </a:p>
        </p:txBody>
      </p:sp>
      <p:sp>
        <p:nvSpPr>
          <p:cNvPr id="39" name="Shape 3438"/>
          <p:cNvSpPr/>
          <p:nvPr/>
        </p:nvSpPr>
        <p:spPr>
          <a:xfrm flipH="1">
            <a:off x="2492087" y="1954782"/>
            <a:ext cx="4083635" cy="698409"/>
          </a:xfrm>
          <a:custGeom>
            <a:avLst/>
            <a:gdLst/>
            <a:ahLst/>
            <a:cxnLst>
              <a:cxn ang="0">
                <a:pos x="wd2" y="hd2"/>
              </a:cxn>
              <a:cxn ang="5400000">
                <a:pos x="wd2" y="hd2"/>
              </a:cxn>
              <a:cxn ang="10800000">
                <a:pos x="wd2" y="hd2"/>
              </a:cxn>
              <a:cxn ang="16200000">
                <a:pos x="wd2" y="hd2"/>
              </a:cxn>
            </a:cxnLst>
            <a:rect l="0" t="0" r="r" b="b"/>
            <a:pathLst>
              <a:path w="21600" h="21600" extrusionOk="0">
                <a:moveTo>
                  <a:pt x="16942" y="0"/>
                </a:moveTo>
                <a:cubicBezTo>
                  <a:pt x="17268" y="339"/>
                  <a:pt x="17586" y="931"/>
                  <a:pt x="17885" y="1761"/>
                </a:cubicBezTo>
                <a:cubicBezTo>
                  <a:pt x="18198" y="2627"/>
                  <a:pt x="18489" y="3745"/>
                  <a:pt x="18749" y="5082"/>
                </a:cubicBezTo>
                <a:lnTo>
                  <a:pt x="21600" y="21600"/>
                </a:lnTo>
                <a:cubicBezTo>
                  <a:pt x="21356" y="20565"/>
                  <a:pt x="21089" y="19733"/>
                  <a:pt x="20806" y="19128"/>
                </a:cubicBezTo>
                <a:cubicBezTo>
                  <a:pt x="20550" y="18580"/>
                  <a:pt x="20283" y="18223"/>
                  <a:pt x="20012" y="18064"/>
                </a:cubicBezTo>
                <a:lnTo>
                  <a:pt x="1076" y="18162"/>
                </a:lnTo>
                <a:lnTo>
                  <a:pt x="0" y="9054"/>
                </a:lnTo>
                <a:lnTo>
                  <a:pt x="1096" y="335"/>
                </a:lnTo>
                <a:lnTo>
                  <a:pt x="16942" y="0"/>
                </a:lnTo>
                <a:close/>
              </a:path>
            </a:pathLst>
          </a:custGeom>
          <a:solidFill>
            <a:srgbClr val="00B0F0"/>
          </a:solidFill>
          <a:ln w="12700" cap="flat">
            <a:noFill/>
            <a:miter lim="400000"/>
          </a:ln>
          <a:effectLst/>
        </p:spPr>
        <p:txBody>
          <a:bodyPr wrap="square" lIns="0" tIns="0" rIns="0" bIns="0" numCol="1" anchor="ctr">
            <a:noAutofit/>
          </a:bodyPr>
          <a:lstStyle/>
          <a:p>
            <a:pPr lvl="0">
              <a:defRPr sz="3200"/>
            </a:pPr>
            <a:endParaRPr sz="4267"/>
          </a:p>
        </p:txBody>
      </p:sp>
      <p:sp>
        <p:nvSpPr>
          <p:cNvPr id="68" name="TextBox 67"/>
          <p:cNvSpPr txBox="1"/>
          <p:nvPr/>
        </p:nvSpPr>
        <p:spPr>
          <a:xfrm>
            <a:off x="4716057" y="1985052"/>
            <a:ext cx="1726306" cy="502573"/>
          </a:xfrm>
          <a:prstGeom prst="rect">
            <a:avLst/>
          </a:prstGeom>
          <a:noFill/>
        </p:spPr>
        <p:txBody>
          <a:bodyPr wrap="square" rtlCol="0">
            <a:spAutoFit/>
          </a:bodyPr>
          <a:lstStyle/>
          <a:p>
            <a:pPr algn="ctr"/>
            <a:r>
              <a:rPr lang="en-US" sz="2666" dirty="0">
                <a:solidFill>
                  <a:schemeClr val="bg1"/>
                </a:solidFill>
                <a:ea typeface="Roboto Light" panose="02000000000000000000" pitchFamily="2" charset="0"/>
              </a:rPr>
              <a:t>2014</a:t>
            </a:r>
            <a:endParaRPr lang="ru-RU" sz="2666" dirty="0">
              <a:solidFill>
                <a:schemeClr val="bg1"/>
              </a:solidFill>
              <a:ea typeface="Roboto Light" panose="02000000000000000000" pitchFamily="2" charset="0"/>
            </a:endParaRPr>
          </a:p>
        </p:txBody>
      </p:sp>
      <p:sp>
        <p:nvSpPr>
          <p:cNvPr id="70" name="TextBox 69"/>
          <p:cNvSpPr txBox="1"/>
          <p:nvPr/>
        </p:nvSpPr>
        <p:spPr>
          <a:xfrm>
            <a:off x="4716056" y="2561480"/>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2015</a:t>
            </a:r>
          </a:p>
        </p:txBody>
      </p:sp>
      <p:sp>
        <p:nvSpPr>
          <p:cNvPr id="71" name="TextBox 70"/>
          <p:cNvSpPr txBox="1"/>
          <p:nvPr/>
        </p:nvSpPr>
        <p:spPr>
          <a:xfrm>
            <a:off x="4716055" y="309698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2016</a:t>
            </a:r>
          </a:p>
        </p:txBody>
      </p:sp>
      <p:sp>
        <p:nvSpPr>
          <p:cNvPr id="72" name="TextBox 71"/>
          <p:cNvSpPr txBox="1"/>
          <p:nvPr/>
        </p:nvSpPr>
        <p:spPr>
          <a:xfrm>
            <a:off x="4724868" y="3647045"/>
            <a:ext cx="1726306" cy="50257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2017</a:t>
            </a:r>
          </a:p>
        </p:txBody>
      </p:sp>
      <p:grpSp>
        <p:nvGrpSpPr>
          <p:cNvPr id="11" name="Group 10"/>
          <p:cNvGrpSpPr/>
          <p:nvPr/>
        </p:nvGrpSpPr>
        <p:grpSpPr>
          <a:xfrm>
            <a:off x="7089372" y="5305607"/>
            <a:ext cx="4133444" cy="1037112"/>
            <a:chOff x="7089372" y="5305607"/>
            <a:chExt cx="4133444" cy="1037112"/>
          </a:xfrm>
        </p:grpSpPr>
        <p:grpSp>
          <p:nvGrpSpPr>
            <p:cNvPr id="50" name="Group 49"/>
            <p:cNvGrpSpPr/>
            <p:nvPr/>
          </p:nvGrpSpPr>
          <p:grpSpPr>
            <a:xfrm>
              <a:off x="7089372" y="5309908"/>
              <a:ext cx="3336570" cy="1032811"/>
              <a:chOff x="4792814" y="1956381"/>
              <a:chExt cx="2378927" cy="1098534"/>
            </a:xfrm>
          </p:grpSpPr>
          <p:sp>
            <p:nvSpPr>
              <p:cNvPr id="51" name="Rectangle 50"/>
              <p:cNvSpPr/>
              <p:nvPr/>
            </p:nvSpPr>
            <p:spPr>
              <a:xfrm>
                <a:off x="4856899" y="1956381"/>
                <a:ext cx="1426481" cy="369332"/>
              </a:xfrm>
              <a:prstGeom prst="rect">
                <a:avLst/>
              </a:prstGeom>
              <a:solidFill>
                <a:srgbClr val="FFC00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52" name="TextBox 51"/>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5" name="Group 64"/>
            <p:cNvGrpSpPr/>
            <p:nvPr/>
          </p:nvGrpSpPr>
          <p:grpSpPr>
            <a:xfrm>
              <a:off x="10239403" y="5305607"/>
              <a:ext cx="983413" cy="983411"/>
              <a:chOff x="8318390" y="5334000"/>
              <a:chExt cx="983413" cy="983411"/>
            </a:xfrm>
          </p:grpSpPr>
          <p:sp>
            <p:nvSpPr>
              <p:cNvPr id="66" name="Sev04"/>
              <p:cNvSpPr/>
              <p:nvPr/>
            </p:nvSpPr>
            <p:spPr>
              <a:xfrm>
                <a:off x="8318390" y="5334000"/>
                <a:ext cx="983413" cy="983411"/>
              </a:xfrm>
              <a:prstGeom prst="roundRect">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67" name="Freeform 52"/>
              <p:cNvSpPr>
                <a:spLocks noEditPoints="1"/>
              </p:cNvSpPr>
              <p:nvPr/>
            </p:nvSpPr>
            <p:spPr bwMode="auto">
              <a:xfrm>
                <a:off x="8588490" y="5587288"/>
                <a:ext cx="443213" cy="476835"/>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4" name="Group 13"/>
          <p:cNvGrpSpPr/>
          <p:nvPr/>
        </p:nvGrpSpPr>
        <p:grpSpPr>
          <a:xfrm>
            <a:off x="7394540" y="1718808"/>
            <a:ext cx="4492660" cy="1045643"/>
            <a:chOff x="7394540" y="1718808"/>
            <a:chExt cx="4492660" cy="1045643"/>
          </a:xfrm>
        </p:grpSpPr>
        <p:grpSp>
          <p:nvGrpSpPr>
            <p:cNvPr id="41" name="Group 40"/>
            <p:cNvGrpSpPr/>
            <p:nvPr/>
          </p:nvGrpSpPr>
          <p:grpSpPr>
            <a:xfrm>
              <a:off x="8550630" y="1731640"/>
              <a:ext cx="3336570" cy="1032811"/>
              <a:chOff x="4792814" y="1956381"/>
              <a:chExt cx="2378927" cy="1098534"/>
            </a:xfrm>
          </p:grpSpPr>
          <p:sp>
            <p:nvSpPr>
              <p:cNvPr id="42" name="Rectangle 41"/>
              <p:cNvSpPr/>
              <p:nvPr/>
            </p:nvSpPr>
            <p:spPr>
              <a:xfrm>
                <a:off x="4856899" y="1956381"/>
                <a:ext cx="1426481"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3" name="TextBox 42"/>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69" name="Group 68"/>
            <p:cNvGrpSpPr/>
            <p:nvPr/>
          </p:nvGrpSpPr>
          <p:grpSpPr>
            <a:xfrm>
              <a:off x="7394540" y="1718808"/>
              <a:ext cx="983413" cy="983411"/>
              <a:chOff x="2890199" y="5334000"/>
              <a:chExt cx="983413" cy="983411"/>
            </a:xfrm>
          </p:grpSpPr>
          <p:sp>
            <p:nvSpPr>
              <p:cNvPr id="73" name="Sev01"/>
              <p:cNvSpPr/>
              <p:nvPr/>
            </p:nvSpPr>
            <p:spPr>
              <a:xfrm>
                <a:off x="2890199" y="5334000"/>
                <a:ext cx="983413" cy="983411"/>
              </a:xfrm>
              <a:prstGeom prst="roundRect">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4" name="Freeform 73"/>
              <p:cNvSpPr>
                <a:spLocks noEditPoints="1"/>
              </p:cNvSpPr>
              <p:nvPr/>
            </p:nvSpPr>
            <p:spPr bwMode="auto">
              <a:xfrm>
                <a:off x="3140431" y="5617855"/>
                <a:ext cx="482947" cy="415701"/>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2" name="Group 11"/>
          <p:cNvGrpSpPr/>
          <p:nvPr/>
        </p:nvGrpSpPr>
        <p:grpSpPr>
          <a:xfrm>
            <a:off x="7390363" y="4052992"/>
            <a:ext cx="4586720" cy="1043567"/>
            <a:chOff x="7390363" y="4052992"/>
            <a:chExt cx="4586720" cy="1043567"/>
          </a:xfrm>
        </p:grpSpPr>
        <p:grpSp>
          <p:nvGrpSpPr>
            <p:cNvPr id="47" name="Group 46"/>
            <p:cNvGrpSpPr/>
            <p:nvPr/>
          </p:nvGrpSpPr>
          <p:grpSpPr>
            <a:xfrm>
              <a:off x="8640513" y="4063748"/>
              <a:ext cx="3336570" cy="1032811"/>
              <a:chOff x="4792814" y="1956381"/>
              <a:chExt cx="2378927" cy="1098534"/>
            </a:xfrm>
          </p:grpSpPr>
          <p:sp>
            <p:nvSpPr>
              <p:cNvPr id="48" name="Rectangle 47"/>
              <p:cNvSpPr/>
              <p:nvPr/>
            </p:nvSpPr>
            <p:spPr>
              <a:xfrm>
                <a:off x="4856899" y="1956381"/>
                <a:ext cx="1426481"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9" name="TextBox 48"/>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76" name="Group 75"/>
            <p:cNvGrpSpPr/>
            <p:nvPr/>
          </p:nvGrpSpPr>
          <p:grpSpPr>
            <a:xfrm>
              <a:off x="7390363" y="4052992"/>
              <a:ext cx="983413" cy="983411"/>
              <a:chOff x="6532842" y="5334000"/>
              <a:chExt cx="983413" cy="983411"/>
            </a:xfrm>
          </p:grpSpPr>
          <p:sp>
            <p:nvSpPr>
              <p:cNvPr id="78" name="Sev03"/>
              <p:cNvSpPr/>
              <p:nvPr/>
            </p:nvSpPr>
            <p:spPr>
              <a:xfrm>
                <a:off x="6532842" y="5334000"/>
                <a:ext cx="983413" cy="983411"/>
              </a:xfrm>
              <a:prstGeom prst="roundRect">
                <a:avLst/>
              </a:pr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80" name="Freeform 178"/>
              <p:cNvSpPr>
                <a:spLocks noEditPoints="1"/>
              </p:cNvSpPr>
              <p:nvPr/>
            </p:nvSpPr>
            <p:spPr bwMode="auto">
              <a:xfrm>
                <a:off x="6783072" y="5643834"/>
                <a:ext cx="482949" cy="363741"/>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3" name="Group 12"/>
          <p:cNvGrpSpPr/>
          <p:nvPr/>
        </p:nvGrpSpPr>
        <p:grpSpPr>
          <a:xfrm>
            <a:off x="7089372" y="2841709"/>
            <a:ext cx="4136859" cy="1057680"/>
            <a:chOff x="7089372" y="2841709"/>
            <a:chExt cx="4136859" cy="1057680"/>
          </a:xfrm>
        </p:grpSpPr>
        <p:grpSp>
          <p:nvGrpSpPr>
            <p:cNvPr id="44" name="Group 43"/>
            <p:cNvGrpSpPr/>
            <p:nvPr/>
          </p:nvGrpSpPr>
          <p:grpSpPr>
            <a:xfrm>
              <a:off x="7089372" y="2866578"/>
              <a:ext cx="3336570" cy="1032811"/>
              <a:chOff x="4792814" y="1956381"/>
              <a:chExt cx="2378927" cy="1098534"/>
            </a:xfrm>
          </p:grpSpPr>
          <p:sp>
            <p:nvSpPr>
              <p:cNvPr id="45" name="Rectangle 44"/>
              <p:cNvSpPr/>
              <p:nvPr/>
            </p:nvSpPr>
            <p:spPr>
              <a:xfrm>
                <a:off x="4856899" y="1956381"/>
                <a:ext cx="1426481"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defTabSz="1450940"/>
                <a:r>
                  <a:rPr lang="en-US" b="1" dirty="0">
                    <a:solidFill>
                      <a:schemeClr val="bg1"/>
                    </a:solidFill>
                    <a:ea typeface="Open Sans" pitchFamily="34" charset="0"/>
                    <a:cs typeface="Open Sans" pitchFamily="34" charset="0"/>
                  </a:rPr>
                  <a:t>Lorem Ipsum</a:t>
                </a:r>
              </a:p>
            </p:txBody>
          </p:sp>
          <p:sp>
            <p:nvSpPr>
              <p:cNvPr id="46" name="TextBox 45"/>
              <p:cNvSpPr txBox="1"/>
              <p:nvPr/>
            </p:nvSpPr>
            <p:spPr>
              <a:xfrm>
                <a:off x="4792814" y="2269246"/>
                <a:ext cx="2378927" cy="78566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grpSp>
          <p:nvGrpSpPr>
            <p:cNvPr id="81" name="Group 80"/>
            <p:cNvGrpSpPr/>
            <p:nvPr/>
          </p:nvGrpSpPr>
          <p:grpSpPr>
            <a:xfrm>
              <a:off x="10242818" y="2841709"/>
              <a:ext cx="983413" cy="983411"/>
              <a:chOff x="4747294" y="5334000"/>
              <a:chExt cx="983413" cy="983411"/>
            </a:xfrm>
          </p:grpSpPr>
          <p:sp>
            <p:nvSpPr>
              <p:cNvPr id="82" name="Sev02"/>
              <p:cNvSpPr/>
              <p:nvPr/>
            </p:nvSpPr>
            <p:spPr>
              <a:xfrm>
                <a:off x="4747294" y="5334000"/>
                <a:ext cx="983413" cy="983411"/>
              </a:xfrm>
              <a:prstGeom prst="roundRect">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83" name="Freeform 86"/>
              <p:cNvSpPr>
                <a:spLocks noEditPoints="1"/>
              </p:cNvSpPr>
              <p:nvPr/>
            </p:nvSpPr>
            <p:spPr bwMode="auto">
              <a:xfrm>
                <a:off x="5073632" y="5547472"/>
                <a:ext cx="330733" cy="556467"/>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9" name="Straight Arrow Connector 8"/>
          <p:cNvCxnSpPr/>
          <p:nvPr/>
        </p:nvCxnSpPr>
        <p:spPr>
          <a:xfrm>
            <a:off x="1736298" y="3907726"/>
            <a:ext cx="3212027"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2113685" y="3333414"/>
            <a:ext cx="28346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2556371" y="2824189"/>
            <a:ext cx="237744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a:off x="3119525" y="2289472"/>
            <a:ext cx="1828800" cy="0"/>
          </a:xfrm>
          <a:prstGeom prst="straightConnector1">
            <a:avLst/>
          </a:prstGeom>
          <a:ln w="25400">
            <a:solidFill>
              <a:schemeClr val="bg2">
                <a:lumMod val="10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1044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500"/>
                                        <p:tgtEl>
                                          <p:spTgt spid="33"/>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par>
                                <p:cTn id="20" presetID="22" presetClass="entr" presetSubtype="8"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Effect transition="in" filter="wipe(left)">
                                      <p:cBhvr>
                                        <p:cTn id="26" dur="500"/>
                                        <p:tgtEl>
                                          <p:spTgt spid="72"/>
                                        </p:tgtEl>
                                      </p:cBhvr>
                                    </p:animEffect>
                                  </p:childTnLst>
                                </p:cTn>
                              </p:par>
                            </p:childTnLst>
                          </p:cTn>
                        </p:par>
                        <p:par>
                          <p:cTn id="27" fill="hold">
                            <p:stCondLst>
                              <p:cond delay="3000"/>
                            </p:stCondLst>
                            <p:childTnLst>
                              <p:par>
                                <p:cTn id="28" presetID="26" presetClass="entr" presetSubtype="0"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down)">
                                      <p:cBhvr>
                                        <p:cTn id="30" dur="580">
                                          <p:stCondLst>
                                            <p:cond delay="0"/>
                                          </p:stCondLst>
                                        </p:cTn>
                                        <p:tgtEl>
                                          <p:spTgt spid="11"/>
                                        </p:tgtEl>
                                      </p:cBhvr>
                                    </p:animEffect>
                                    <p:anim calcmode="lin" valueType="num">
                                      <p:cBhvr>
                                        <p:cTn id="31"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36" dur="26">
                                          <p:stCondLst>
                                            <p:cond delay="650"/>
                                          </p:stCondLst>
                                        </p:cTn>
                                        <p:tgtEl>
                                          <p:spTgt spid="11"/>
                                        </p:tgtEl>
                                      </p:cBhvr>
                                      <p:to x="100000" y="60000"/>
                                    </p:animScale>
                                    <p:animScale>
                                      <p:cBhvr>
                                        <p:cTn id="37" dur="166" decel="50000">
                                          <p:stCondLst>
                                            <p:cond delay="676"/>
                                          </p:stCondLst>
                                        </p:cTn>
                                        <p:tgtEl>
                                          <p:spTgt spid="11"/>
                                        </p:tgtEl>
                                      </p:cBhvr>
                                      <p:to x="100000" y="100000"/>
                                    </p:animScale>
                                    <p:animScale>
                                      <p:cBhvr>
                                        <p:cTn id="38" dur="26">
                                          <p:stCondLst>
                                            <p:cond delay="1312"/>
                                          </p:stCondLst>
                                        </p:cTn>
                                        <p:tgtEl>
                                          <p:spTgt spid="11"/>
                                        </p:tgtEl>
                                      </p:cBhvr>
                                      <p:to x="100000" y="80000"/>
                                    </p:animScale>
                                    <p:animScale>
                                      <p:cBhvr>
                                        <p:cTn id="39" dur="166" decel="50000">
                                          <p:stCondLst>
                                            <p:cond delay="1338"/>
                                          </p:stCondLst>
                                        </p:cTn>
                                        <p:tgtEl>
                                          <p:spTgt spid="11"/>
                                        </p:tgtEl>
                                      </p:cBhvr>
                                      <p:to x="100000" y="100000"/>
                                    </p:animScale>
                                    <p:animScale>
                                      <p:cBhvr>
                                        <p:cTn id="40" dur="26">
                                          <p:stCondLst>
                                            <p:cond delay="1642"/>
                                          </p:stCondLst>
                                        </p:cTn>
                                        <p:tgtEl>
                                          <p:spTgt spid="11"/>
                                        </p:tgtEl>
                                      </p:cBhvr>
                                      <p:to x="100000" y="90000"/>
                                    </p:animScale>
                                    <p:animScale>
                                      <p:cBhvr>
                                        <p:cTn id="41" dur="166" decel="50000">
                                          <p:stCondLst>
                                            <p:cond delay="1668"/>
                                          </p:stCondLst>
                                        </p:cTn>
                                        <p:tgtEl>
                                          <p:spTgt spid="11"/>
                                        </p:tgtEl>
                                      </p:cBhvr>
                                      <p:to x="100000" y="100000"/>
                                    </p:animScale>
                                    <p:animScale>
                                      <p:cBhvr>
                                        <p:cTn id="42" dur="26">
                                          <p:stCondLst>
                                            <p:cond delay="1808"/>
                                          </p:stCondLst>
                                        </p:cTn>
                                        <p:tgtEl>
                                          <p:spTgt spid="11"/>
                                        </p:tgtEl>
                                      </p:cBhvr>
                                      <p:to x="100000" y="95000"/>
                                    </p:animScale>
                                    <p:animScale>
                                      <p:cBhvr>
                                        <p:cTn id="43" dur="166" decel="50000">
                                          <p:stCondLst>
                                            <p:cond delay="1834"/>
                                          </p:stCondLst>
                                        </p:cTn>
                                        <p:tgtEl>
                                          <p:spTgt spid="11"/>
                                        </p:tgtEl>
                                      </p:cBhvr>
                                      <p:to x="100000" y="100000"/>
                                    </p:animScale>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wipe(left)">
                                      <p:cBhvr>
                                        <p:cTn id="47" dur="500"/>
                                        <p:tgtEl>
                                          <p:spTgt spid="2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wipe(down)">
                                      <p:cBhvr>
                                        <p:cTn id="51" dur="500"/>
                                        <p:tgtEl>
                                          <p:spTgt spid="34"/>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par>
                                <p:cTn id="56" presetID="22" presetClass="entr" presetSubtype="8" fill="hold" nodeType="withEffect">
                                  <p:stCondLst>
                                    <p:cond delay="0"/>
                                  </p:stCondLst>
                                  <p:childTnLst>
                                    <p:set>
                                      <p:cBhvr>
                                        <p:cTn id="57" dur="1" fill="hold">
                                          <p:stCondLst>
                                            <p:cond delay="0"/>
                                          </p:stCondLst>
                                        </p:cTn>
                                        <p:tgtEl>
                                          <p:spTgt spid="84"/>
                                        </p:tgtEl>
                                        <p:attrNameLst>
                                          <p:attrName>style.visibility</p:attrName>
                                        </p:attrNameLst>
                                      </p:cBhvr>
                                      <p:to>
                                        <p:strVal val="visible"/>
                                      </p:to>
                                    </p:set>
                                    <p:animEffect transition="in" filter="wipe(left)">
                                      <p:cBhvr>
                                        <p:cTn id="58" dur="500"/>
                                        <p:tgtEl>
                                          <p:spTgt spid="84"/>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Effect transition="in" filter="wipe(left)">
                                      <p:cBhvr>
                                        <p:cTn id="62" dur="500"/>
                                        <p:tgtEl>
                                          <p:spTgt spid="71"/>
                                        </p:tgtEl>
                                      </p:cBhvr>
                                    </p:animEffect>
                                  </p:childTnLst>
                                </p:cTn>
                              </p:par>
                            </p:childTnLst>
                          </p:cTn>
                        </p:par>
                        <p:par>
                          <p:cTn id="63" fill="hold">
                            <p:stCondLst>
                              <p:cond delay="7000"/>
                            </p:stCondLst>
                            <p:childTnLst>
                              <p:par>
                                <p:cTn id="64" presetID="26" presetClass="entr" presetSubtype="0" fill="hold"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down)">
                                      <p:cBhvr>
                                        <p:cTn id="66" dur="580">
                                          <p:stCondLst>
                                            <p:cond delay="0"/>
                                          </p:stCondLst>
                                        </p:cTn>
                                        <p:tgtEl>
                                          <p:spTgt spid="12"/>
                                        </p:tgtEl>
                                      </p:cBhvr>
                                    </p:animEffect>
                                    <p:anim calcmode="lin" valueType="num">
                                      <p:cBhvr>
                                        <p:cTn id="67"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8"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9"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70"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71"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72" dur="26">
                                          <p:stCondLst>
                                            <p:cond delay="650"/>
                                          </p:stCondLst>
                                        </p:cTn>
                                        <p:tgtEl>
                                          <p:spTgt spid="12"/>
                                        </p:tgtEl>
                                      </p:cBhvr>
                                      <p:to x="100000" y="60000"/>
                                    </p:animScale>
                                    <p:animScale>
                                      <p:cBhvr>
                                        <p:cTn id="73" dur="166" decel="50000">
                                          <p:stCondLst>
                                            <p:cond delay="676"/>
                                          </p:stCondLst>
                                        </p:cTn>
                                        <p:tgtEl>
                                          <p:spTgt spid="12"/>
                                        </p:tgtEl>
                                      </p:cBhvr>
                                      <p:to x="100000" y="100000"/>
                                    </p:animScale>
                                    <p:animScale>
                                      <p:cBhvr>
                                        <p:cTn id="74" dur="26">
                                          <p:stCondLst>
                                            <p:cond delay="1312"/>
                                          </p:stCondLst>
                                        </p:cTn>
                                        <p:tgtEl>
                                          <p:spTgt spid="12"/>
                                        </p:tgtEl>
                                      </p:cBhvr>
                                      <p:to x="100000" y="80000"/>
                                    </p:animScale>
                                    <p:animScale>
                                      <p:cBhvr>
                                        <p:cTn id="75" dur="166" decel="50000">
                                          <p:stCondLst>
                                            <p:cond delay="1338"/>
                                          </p:stCondLst>
                                        </p:cTn>
                                        <p:tgtEl>
                                          <p:spTgt spid="12"/>
                                        </p:tgtEl>
                                      </p:cBhvr>
                                      <p:to x="100000" y="100000"/>
                                    </p:animScale>
                                    <p:animScale>
                                      <p:cBhvr>
                                        <p:cTn id="76" dur="26">
                                          <p:stCondLst>
                                            <p:cond delay="1642"/>
                                          </p:stCondLst>
                                        </p:cTn>
                                        <p:tgtEl>
                                          <p:spTgt spid="12"/>
                                        </p:tgtEl>
                                      </p:cBhvr>
                                      <p:to x="100000" y="90000"/>
                                    </p:animScale>
                                    <p:animScale>
                                      <p:cBhvr>
                                        <p:cTn id="77" dur="166" decel="50000">
                                          <p:stCondLst>
                                            <p:cond delay="1668"/>
                                          </p:stCondLst>
                                        </p:cTn>
                                        <p:tgtEl>
                                          <p:spTgt spid="12"/>
                                        </p:tgtEl>
                                      </p:cBhvr>
                                      <p:to x="100000" y="100000"/>
                                    </p:animScale>
                                    <p:animScale>
                                      <p:cBhvr>
                                        <p:cTn id="78" dur="26">
                                          <p:stCondLst>
                                            <p:cond delay="1808"/>
                                          </p:stCondLst>
                                        </p:cTn>
                                        <p:tgtEl>
                                          <p:spTgt spid="12"/>
                                        </p:tgtEl>
                                      </p:cBhvr>
                                      <p:to x="100000" y="95000"/>
                                    </p:animScale>
                                    <p:animScale>
                                      <p:cBhvr>
                                        <p:cTn id="79" dur="166" decel="50000">
                                          <p:stCondLst>
                                            <p:cond delay="1834"/>
                                          </p:stCondLst>
                                        </p:cTn>
                                        <p:tgtEl>
                                          <p:spTgt spid="12"/>
                                        </p:tgtEl>
                                      </p:cBhvr>
                                      <p:to x="100000" y="100000"/>
                                    </p:animScale>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wipe(left)">
                                      <p:cBhvr>
                                        <p:cTn id="83" dur="500"/>
                                        <p:tgtEl>
                                          <p:spTgt spid="30"/>
                                        </p:tgtEl>
                                      </p:cBhvr>
                                    </p:animEffect>
                                  </p:childTnLst>
                                </p:cTn>
                              </p:par>
                            </p:childTnLst>
                          </p:cTn>
                        </p:par>
                        <p:par>
                          <p:cTn id="84" fill="hold">
                            <p:stCondLst>
                              <p:cond delay="9500"/>
                            </p:stCondLst>
                            <p:childTnLst>
                              <p:par>
                                <p:cTn id="85" presetID="22" presetClass="entr" presetSubtype="4" fill="hold" grpId="0" nodeType="afterEffect">
                                  <p:stCondLst>
                                    <p:cond delay="0"/>
                                  </p:stCondLst>
                                  <p:childTnLst>
                                    <p:set>
                                      <p:cBhvr>
                                        <p:cTn id="86" dur="1" fill="hold">
                                          <p:stCondLst>
                                            <p:cond delay="0"/>
                                          </p:stCondLst>
                                        </p:cTn>
                                        <p:tgtEl>
                                          <p:spTgt spid="35"/>
                                        </p:tgtEl>
                                        <p:attrNameLst>
                                          <p:attrName>style.visibility</p:attrName>
                                        </p:attrNameLst>
                                      </p:cBhvr>
                                      <p:to>
                                        <p:strVal val="visible"/>
                                      </p:to>
                                    </p:set>
                                    <p:animEffect transition="in" filter="wipe(down)">
                                      <p:cBhvr>
                                        <p:cTn id="87" dur="500"/>
                                        <p:tgtEl>
                                          <p:spTgt spid="35"/>
                                        </p:tgtEl>
                                      </p:cBhvr>
                                    </p:animEffect>
                                  </p:childTnLst>
                                </p:cTn>
                              </p:par>
                            </p:childTnLst>
                          </p:cTn>
                        </p:par>
                        <p:par>
                          <p:cTn id="88" fill="hold">
                            <p:stCondLst>
                              <p:cond delay="10000"/>
                            </p:stCondLst>
                            <p:childTnLst>
                              <p:par>
                                <p:cTn id="89" presetID="22" presetClass="entr" presetSubtype="8" fill="hold" grpId="0" nodeType="afterEffect">
                                  <p:stCondLst>
                                    <p:cond delay="0"/>
                                  </p:stCondLst>
                                  <p:childTnLst>
                                    <p:set>
                                      <p:cBhvr>
                                        <p:cTn id="90" dur="1" fill="hold">
                                          <p:stCondLst>
                                            <p:cond delay="0"/>
                                          </p:stCondLst>
                                        </p:cTn>
                                        <p:tgtEl>
                                          <p:spTgt spid="38"/>
                                        </p:tgtEl>
                                        <p:attrNameLst>
                                          <p:attrName>style.visibility</p:attrName>
                                        </p:attrNameLst>
                                      </p:cBhvr>
                                      <p:to>
                                        <p:strVal val="visible"/>
                                      </p:to>
                                    </p:set>
                                    <p:animEffect transition="in" filter="wipe(left)">
                                      <p:cBhvr>
                                        <p:cTn id="91" dur="500"/>
                                        <p:tgtEl>
                                          <p:spTgt spid="38"/>
                                        </p:tgtEl>
                                      </p:cBhvr>
                                    </p:animEffect>
                                  </p:childTnLst>
                                </p:cTn>
                              </p:par>
                              <p:par>
                                <p:cTn id="92" presetID="22" presetClass="entr" presetSubtype="8" fill="hold" nodeType="withEffect">
                                  <p:stCondLst>
                                    <p:cond delay="0"/>
                                  </p:stCondLst>
                                  <p:childTnLst>
                                    <p:set>
                                      <p:cBhvr>
                                        <p:cTn id="93" dur="1" fill="hold">
                                          <p:stCondLst>
                                            <p:cond delay="0"/>
                                          </p:stCondLst>
                                        </p:cTn>
                                        <p:tgtEl>
                                          <p:spTgt spid="85"/>
                                        </p:tgtEl>
                                        <p:attrNameLst>
                                          <p:attrName>style.visibility</p:attrName>
                                        </p:attrNameLst>
                                      </p:cBhvr>
                                      <p:to>
                                        <p:strVal val="visible"/>
                                      </p:to>
                                    </p:set>
                                    <p:animEffect transition="in" filter="wipe(left)">
                                      <p:cBhvr>
                                        <p:cTn id="94" dur="500"/>
                                        <p:tgtEl>
                                          <p:spTgt spid="85"/>
                                        </p:tgtEl>
                                      </p:cBhvr>
                                    </p:animEffect>
                                  </p:childTnLst>
                                </p:cTn>
                              </p:par>
                            </p:childTnLst>
                          </p:cTn>
                        </p:par>
                        <p:par>
                          <p:cTn id="95" fill="hold">
                            <p:stCondLst>
                              <p:cond delay="10500"/>
                            </p:stCondLst>
                            <p:childTnLst>
                              <p:par>
                                <p:cTn id="96" presetID="22" presetClass="entr" presetSubtype="8" fill="hold" grpId="0" nodeType="afterEffect">
                                  <p:stCondLst>
                                    <p:cond delay="0"/>
                                  </p:stCondLst>
                                  <p:childTnLst>
                                    <p:set>
                                      <p:cBhvr>
                                        <p:cTn id="97" dur="1" fill="hold">
                                          <p:stCondLst>
                                            <p:cond delay="0"/>
                                          </p:stCondLst>
                                        </p:cTn>
                                        <p:tgtEl>
                                          <p:spTgt spid="70"/>
                                        </p:tgtEl>
                                        <p:attrNameLst>
                                          <p:attrName>style.visibility</p:attrName>
                                        </p:attrNameLst>
                                      </p:cBhvr>
                                      <p:to>
                                        <p:strVal val="visible"/>
                                      </p:to>
                                    </p:set>
                                    <p:animEffect transition="in" filter="wipe(left)">
                                      <p:cBhvr>
                                        <p:cTn id="98" dur="500"/>
                                        <p:tgtEl>
                                          <p:spTgt spid="70"/>
                                        </p:tgtEl>
                                      </p:cBhvr>
                                    </p:animEffect>
                                  </p:childTnLst>
                                </p:cTn>
                              </p:par>
                            </p:childTnLst>
                          </p:cTn>
                        </p:par>
                        <p:par>
                          <p:cTn id="99" fill="hold">
                            <p:stCondLst>
                              <p:cond delay="11000"/>
                            </p:stCondLst>
                            <p:childTnLst>
                              <p:par>
                                <p:cTn id="100" presetID="26" presetClass="entr" presetSubtype="0" fill="hold" nodeType="after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wipe(down)">
                                      <p:cBhvr>
                                        <p:cTn id="102" dur="580">
                                          <p:stCondLst>
                                            <p:cond delay="0"/>
                                          </p:stCondLst>
                                        </p:cTn>
                                        <p:tgtEl>
                                          <p:spTgt spid="13"/>
                                        </p:tgtEl>
                                      </p:cBhvr>
                                    </p:animEffect>
                                    <p:anim calcmode="lin" valueType="num">
                                      <p:cBhvr>
                                        <p:cTn id="103"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8" dur="26">
                                          <p:stCondLst>
                                            <p:cond delay="650"/>
                                          </p:stCondLst>
                                        </p:cTn>
                                        <p:tgtEl>
                                          <p:spTgt spid="13"/>
                                        </p:tgtEl>
                                      </p:cBhvr>
                                      <p:to x="100000" y="60000"/>
                                    </p:animScale>
                                    <p:animScale>
                                      <p:cBhvr>
                                        <p:cTn id="109" dur="166" decel="50000">
                                          <p:stCondLst>
                                            <p:cond delay="676"/>
                                          </p:stCondLst>
                                        </p:cTn>
                                        <p:tgtEl>
                                          <p:spTgt spid="13"/>
                                        </p:tgtEl>
                                      </p:cBhvr>
                                      <p:to x="100000" y="100000"/>
                                    </p:animScale>
                                    <p:animScale>
                                      <p:cBhvr>
                                        <p:cTn id="110" dur="26">
                                          <p:stCondLst>
                                            <p:cond delay="1312"/>
                                          </p:stCondLst>
                                        </p:cTn>
                                        <p:tgtEl>
                                          <p:spTgt spid="13"/>
                                        </p:tgtEl>
                                      </p:cBhvr>
                                      <p:to x="100000" y="80000"/>
                                    </p:animScale>
                                    <p:animScale>
                                      <p:cBhvr>
                                        <p:cTn id="111" dur="166" decel="50000">
                                          <p:stCondLst>
                                            <p:cond delay="1338"/>
                                          </p:stCondLst>
                                        </p:cTn>
                                        <p:tgtEl>
                                          <p:spTgt spid="13"/>
                                        </p:tgtEl>
                                      </p:cBhvr>
                                      <p:to x="100000" y="100000"/>
                                    </p:animScale>
                                    <p:animScale>
                                      <p:cBhvr>
                                        <p:cTn id="112" dur="26">
                                          <p:stCondLst>
                                            <p:cond delay="1642"/>
                                          </p:stCondLst>
                                        </p:cTn>
                                        <p:tgtEl>
                                          <p:spTgt spid="13"/>
                                        </p:tgtEl>
                                      </p:cBhvr>
                                      <p:to x="100000" y="90000"/>
                                    </p:animScale>
                                    <p:animScale>
                                      <p:cBhvr>
                                        <p:cTn id="113" dur="166" decel="50000">
                                          <p:stCondLst>
                                            <p:cond delay="1668"/>
                                          </p:stCondLst>
                                        </p:cTn>
                                        <p:tgtEl>
                                          <p:spTgt spid="13"/>
                                        </p:tgtEl>
                                      </p:cBhvr>
                                      <p:to x="100000" y="100000"/>
                                    </p:animScale>
                                    <p:animScale>
                                      <p:cBhvr>
                                        <p:cTn id="114" dur="26">
                                          <p:stCondLst>
                                            <p:cond delay="1808"/>
                                          </p:stCondLst>
                                        </p:cTn>
                                        <p:tgtEl>
                                          <p:spTgt spid="13"/>
                                        </p:tgtEl>
                                      </p:cBhvr>
                                      <p:to x="100000" y="95000"/>
                                    </p:animScale>
                                    <p:animScale>
                                      <p:cBhvr>
                                        <p:cTn id="115" dur="166" decel="50000">
                                          <p:stCondLst>
                                            <p:cond delay="1834"/>
                                          </p:stCondLst>
                                        </p:cTn>
                                        <p:tgtEl>
                                          <p:spTgt spid="13"/>
                                        </p:tgtEl>
                                      </p:cBhvr>
                                      <p:to x="100000" y="100000"/>
                                    </p:animScale>
                                  </p:childTnLst>
                                </p:cTn>
                              </p:par>
                            </p:childTnLst>
                          </p:cTn>
                        </p:par>
                        <p:par>
                          <p:cTn id="116" fill="hold">
                            <p:stCondLst>
                              <p:cond delay="13000"/>
                            </p:stCondLst>
                            <p:childTnLst>
                              <p:par>
                                <p:cTn id="117" presetID="22" presetClass="entr" presetSubtype="8" fill="hold" grpId="0" nodeType="after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wipe(left)">
                                      <p:cBhvr>
                                        <p:cTn id="119" dur="500"/>
                                        <p:tgtEl>
                                          <p:spTgt spid="31"/>
                                        </p:tgtEl>
                                      </p:cBhvr>
                                    </p:animEffect>
                                  </p:childTnLst>
                                </p:cTn>
                              </p:par>
                            </p:childTnLst>
                          </p:cTn>
                        </p:par>
                        <p:par>
                          <p:cTn id="120" fill="hold">
                            <p:stCondLst>
                              <p:cond delay="13500"/>
                            </p:stCondLst>
                            <p:childTnLst>
                              <p:par>
                                <p:cTn id="121" presetID="22" presetClass="entr" presetSubtype="8" fill="hold" grpId="0" nodeType="after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left)">
                                      <p:cBhvr>
                                        <p:cTn id="123" dur="500"/>
                                        <p:tgtEl>
                                          <p:spTgt spid="39"/>
                                        </p:tgtEl>
                                      </p:cBhvr>
                                    </p:animEffect>
                                  </p:childTnLst>
                                </p:cTn>
                              </p:par>
                              <p:par>
                                <p:cTn id="124" presetID="22" presetClass="entr" presetSubtype="8" fill="hold" nodeType="withEffect">
                                  <p:stCondLst>
                                    <p:cond delay="0"/>
                                  </p:stCondLst>
                                  <p:childTnLst>
                                    <p:set>
                                      <p:cBhvr>
                                        <p:cTn id="125" dur="1" fill="hold">
                                          <p:stCondLst>
                                            <p:cond delay="0"/>
                                          </p:stCondLst>
                                        </p:cTn>
                                        <p:tgtEl>
                                          <p:spTgt spid="86"/>
                                        </p:tgtEl>
                                        <p:attrNameLst>
                                          <p:attrName>style.visibility</p:attrName>
                                        </p:attrNameLst>
                                      </p:cBhvr>
                                      <p:to>
                                        <p:strVal val="visible"/>
                                      </p:to>
                                    </p:set>
                                    <p:animEffect transition="in" filter="wipe(left)">
                                      <p:cBhvr>
                                        <p:cTn id="126" dur="500"/>
                                        <p:tgtEl>
                                          <p:spTgt spid="86"/>
                                        </p:tgtEl>
                                      </p:cBhvr>
                                    </p:animEffect>
                                  </p:childTnLst>
                                </p:cTn>
                              </p:par>
                            </p:childTnLst>
                          </p:cTn>
                        </p:par>
                        <p:par>
                          <p:cTn id="127" fill="hold">
                            <p:stCondLst>
                              <p:cond delay="14000"/>
                            </p:stCondLst>
                            <p:childTnLst>
                              <p:par>
                                <p:cTn id="128" presetID="22" presetClass="entr" presetSubtype="4"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animEffect transition="in" filter="wipe(down)">
                                      <p:cBhvr>
                                        <p:cTn id="130" dur="500"/>
                                        <p:tgtEl>
                                          <p:spTgt spid="68"/>
                                        </p:tgtEl>
                                      </p:cBhvr>
                                    </p:animEffect>
                                  </p:childTnLst>
                                </p:cTn>
                              </p:par>
                            </p:childTnLst>
                          </p:cTn>
                        </p:par>
                        <p:par>
                          <p:cTn id="131" fill="hold">
                            <p:stCondLst>
                              <p:cond delay="14500"/>
                            </p:stCondLst>
                            <p:childTnLst>
                              <p:par>
                                <p:cTn id="132" presetID="26" presetClass="entr" presetSubtype="0" fill="hold" nodeType="afterEffect">
                                  <p:stCondLst>
                                    <p:cond delay="0"/>
                                  </p:stCondLst>
                                  <p:childTnLst>
                                    <p:set>
                                      <p:cBhvr>
                                        <p:cTn id="133" dur="1" fill="hold">
                                          <p:stCondLst>
                                            <p:cond delay="0"/>
                                          </p:stCondLst>
                                        </p:cTn>
                                        <p:tgtEl>
                                          <p:spTgt spid="14"/>
                                        </p:tgtEl>
                                        <p:attrNameLst>
                                          <p:attrName>style.visibility</p:attrName>
                                        </p:attrNameLst>
                                      </p:cBhvr>
                                      <p:to>
                                        <p:strVal val="visible"/>
                                      </p:to>
                                    </p:set>
                                    <p:animEffect transition="in" filter="wipe(down)">
                                      <p:cBhvr>
                                        <p:cTn id="134" dur="580">
                                          <p:stCondLst>
                                            <p:cond delay="0"/>
                                          </p:stCondLst>
                                        </p:cTn>
                                        <p:tgtEl>
                                          <p:spTgt spid="14"/>
                                        </p:tgtEl>
                                      </p:cBhvr>
                                    </p:animEffect>
                                    <p:anim calcmode="lin" valueType="num">
                                      <p:cBhvr>
                                        <p:cTn id="13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40" dur="26">
                                          <p:stCondLst>
                                            <p:cond delay="650"/>
                                          </p:stCondLst>
                                        </p:cTn>
                                        <p:tgtEl>
                                          <p:spTgt spid="14"/>
                                        </p:tgtEl>
                                      </p:cBhvr>
                                      <p:to x="100000" y="60000"/>
                                    </p:animScale>
                                    <p:animScale>
                                      <p:cBhvr>
                                        <p:cTn id="141" dur="166" decel="50000">
                                          <p:stCondLst>
                                            <p:cond delay="676"/>
                                          </p:stCondLst>
                                        </p:cTn>
                                        <p:tgtEl>
                                          <p:spTgt spid="14"/>
                                        </p:tgtEl>
                                      </p:cBhvr>
                                      <p:to x="100000" y="100000"/>
                                    </p:animScale>
                                    <p:animScale>
                                      <p:cBhvr>
                                        <p:cTn id="142" dur="26">
                                          <p:stCondLst>
                                            <p:cond delay="1312"/>
                                          </p:stCondLst>
                                        </p:cTn>
                                        <p:tgtEl>
                                          <p:spTgt spid="14"/>
                                        </p:tgtEl>
                                      </p:cBhvr>
                                      <p:to x="100000" y="80000"/>
                                    </p:animScale>
                                    <p:animScale>
                                      <p:cBhvr>
                                        <p:cTn id="143" dur="166" decel="50000">
                                          <p:stCondLst>
                                            <p:cond delay="1338"/>
                                          </p:stCondLst>
                                        </p:cTn>
                                        <p:tgtEl>
                                          <p:spTgt spid="14"/>
                                        </p:tgtEl>
                                      </p:cBhvr>
                                      <p:to x="100000" y="100000"/>
                                    </p:animScale>
                                    <p:animScale>
                                      <p:cBhvr>
                                        <p:cTn id="144" dur="26">
                                          <p:stCondLst>
                                            <p:cond delay="1642"/>
                                          </p:stCondLst>
                                        </p:cTn>
                                        <p:tgtEl>
                                          <p:spTgt spid="14"/>
                                        </p:tgtEl>
                                      </p:cBhvr>
                                      <p:to x="100000" y="90000"/>
                                    </p:animScale>
                                    <p:animScale>
                                      <p:cBhvr>
                                        <p:cTn id="145" dur="166" decel="50000">
                                          <p:stCondLst>
                                            <p:cond delay="1668"/>
                                          </p:stCondLst>
                                        </p:cTn>
                                        <p:tgtEl>
                                          <p:spTgt spid="14"/>
                                        </p:tgtEl>
                                      </p:cBhvr>
                                      <p:to x="100000" y="100000"/>
                                    </p:animScale>
                                    <p:animScale>
                                      <p:cBhvr>
                                        <p:cTn id="146" dur="26">
                                          <p:stCondLst>
                                            <p:cond delay="1808"/>
                                          </p:stCondLst>
                                        </p:cTn>
                                        <p:tgtEl>
                                          <p:spTgt spid="14"/>
                                        </p:tgtEl>
                                      </p:cBhvr>
                                      <p:to x="100000" y="95000"/>
                                    </p:animScale>
                                    <p:animScale>
                                      <p:cBhvr>
                                        <p:cTn id="147"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68" grpId="0"/>
      <p:bldP spid="70" grpId="0"/>
      <p:bldP spid="71" grpId="0"/>
      <p:bldP spid="7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16739</TotalTime>
  <Words>4432</Words>
  <Application>Microsoft Office PowerPoint</Application>
  <PresentationFormat>Widescreen</PresentationFormat>
  <Paragraphs>408</Paragraphs>
  <Slides>42</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5683</cp:revision>
  <dcterms:created xsi:type="dcterms:W3CDTF">2015-12-31T02:20:12Z</dcterms:created>
  <dcterms:modified xsi:type="dcterms:W3CDTF">2018-05-10T14:33:39Z</dcterms:modified>
</cp:coreProperties>
</file>