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916452" y="342900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216570" y="367673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2019-01-25T18:48:22Z</dcterms:modified>
</cp:coreProperties>
</file>