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892" r:id="rId2"/>
    <p:sldId id="1945" r:id="rId3"/>
    <p:sldId id="1822" r:id="rId4"/>
    <p:sldId id="1944" r:id="rId5"/>
    <p:sldId id="1772" r:id="rId6"/>
    <p:sldId id="1941" r:id="rId7"/>
    <p:sldId id="1865" r:id="rId8"/>
    <p:sldId id="1946" r:id="rId9"/>
    <p:sldId id="1779" r:id="rId10"/>
    <p:sldId id="1546" r:id="rId11"/>
    <p:sldId id="1764" r:id="rId12"/>
    <p:sldId id="308" r:id="rId13"/>
    <p:sldId id="1948" r:id="rId14"/>
    <p:sldId id="1258" r:id="rId15"/>
    <p:sldId id="1741" r:id="rId16"/>
    <p:sldId id="1934" r:id="rId17"/>
    <p:sldId id="1933" r:id="rId18"/>
    <p:sldId id="1256" r:id="rId19"/>
    <p:sldId id="1935" r:id="rId20"/>
    <p:sldId id="1936" r:id="rId21"/>
    <p:sldId id="1937" r:id="rId22"/>
    <p:sldId id="1938" r:id="rId23"/>
    <p:sldId id="1939" r:id="rId24"/>
    <p:sldId id="922" r:id="rId25"/>
    <p:sldId id="1919" r:id="rId26"/>
    <p:sldId id="1916" r:id="rId27"/>
    <p:sldId id="540" r:id="rId28"/>
    <p:sldId id="1920" r:id="rId29"/>
    <p:sldId id="1921" r:id="rId30"/>
    <p:sldId id="1768" r:id="rId31"/>
    <p:sldId id="1922" r:id="rId32"/>
    <p:sldId id="1238" r:id="rId33"/>
    <p:sldId id="1884" r:id="rId34"/>
    <p:sldId id="1923" r:id="rId35"/>
    <p:sldId id="1175" r:id="rId36"/>
    <p:sldId id="1898" r:id="rId37"/>
    <p:sldId id="1905" r:id="rId38"/>
    <p:sldId id="341" r:id="rId39"/>
    <p:sldId id="1522" r:id="rId40"/>
    <p:sldId id="1457" r:id="rId41"/>
    <p:sldId id="1906" r:id="rId42"/>
    <p:sldId id="1907" r:id="rId43"/>
    <p:sldId id="1771" r:id="rId44"/>
    <p:sldId id="1894" r:id="rId45"/>
    <p:sldId id="1749" r:id="rId46"/>
    <p:sldId id="1896" r:id="rId47"/>
    <p:sldId id="1909" r:id="rId48"/>
    <p:sldId id="1766" r:id="rId49"/>
    <p:sldId id="1886" r:id="rId50"/>
    <p:sldId id="1710" r:id="rId51"/>
    <p:sldId id="1950" r:id="rId52"/>
    <p:sldId id="1951" r:id="rId53"/>
    <p:sldId id="1769" r:id="rId54"/>
    <p:sldId id="1895" r:id="rId55"/>
    <p:sldId id="1789" r:id="rId56"/>
    <p:sldId id="1783" r:id="rId57"/>
    <p:sldId id="1573" r:id="rId58"/>
    <p:sldId id="1887" r:id="rId59"/>
    <p:sldId id="1019" r:id="rId60"/>
    <p:sldId id="752" r:id="rId61"/>
    <p:sldId id="734" r:id="rId62"/>
    <p:sldId id="735" r:id="rId63"/>
    <p:sldId id="616" r:id="rId64"/>
    <p:sldId id="592" r:id="rId65"/>
    <p:sldId id="593" r:id="rId66"/>
    <p:sldId id="542" r:id="rId67"/>
    <p:sldId id="512" r:id="rId68"/>
    <p:sldId id="466" r:id="rId69"/>
    <p:sldId id="391" r:id="rId70"/>
    <p:sldId id="362" r:id="rId71"/>
    <p:sldId id="359" r:id="rId72"/>
    <p:sldId id="551" r:id="rId73"/>
    <p:sldId id="1947" r:id="rId74"/>
    <p:sldId id="1554" r:id="rId75"/>
    <p:sldId id="1237" r:id="rId76"/>
    <p:sldId id="474" r:id="rId77"/>
    <p:sldId id="1013" r:id="rId78"/>
    <p:sldId id="1475" r:id="rId79"/>
    <p:sldId id="588" r:id="rId80"/>
    <p:sldId id="1825" r:id="rId81"/>
    <p:sldId id="1949" r:id="rId82"/>
    <p:sldId id="470" r:id="rId83"/>
    <p:sldId id="1803" r:id="rId84"/>
    <p:sldId id="626" r:id="rId85"/>
    <p:sldId id="351" r:id="rId86"/>
    <p:sldId id="999" r:id="rId87"/>
    <p:sldId id="355" r:id="rId88"/>
    <p:sldId id="356" r:id="rId89"/>
    <p:sldId id="357" r:id="rId90"/>
    <p:sldId id="358" r:id="rId91"/>
    <p:sldId id="459" r:id="rId92"/>
    <p:sldId id="505" r:id="rId93"/>
    <p:sldId id="360" r:id="rId94"/>
    <p:sldId id="1464"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FE4A1E"/>
    <a:srgbClr val="5C9AD3"/>
    <a:srgbClr val="3A3B3B"/>
    <a:srgbClr val="FFFFFF"/>
    <a:srgbClr val="44546A"/>
    <a:srgbClr val="5C99D1"/>
    <a:srgbClr val="FD4A1E"/>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3" d="100"/>
          <a:sy n="73" d="100"/>
        </p:scale>
        <p:origin x="72"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E4A1E"/>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5C9AD3"/>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5C9AD3"/>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9610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0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7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9936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5471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77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2" r:id="rId15"/>
    <p:sldLayoutId id="2147483693" r:id="rId16"/>
    <p:sldLayoutId id="2147483694" r:id="rId17"/>
    <p:sldLayoutId id="2147483695" r:id="rId18"/>
    <p:sldLayoutId id="2147483696"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30.svg"/><Relationship Id="rId4" Type="http://schemas.openxmlformats.org/officeDocument/2006/relationships/image" Target="../media/image8.sv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22.svg"/><Relationship Id="rId4" Type="http://schemas.openxmlformats.org/officeDocument/2006/relationships/image" Target="../media/image32.svg"/><Relationship Id="rId9" Type="http://schemas.openxmlformats.org/officeDocument/2006/relationships/image" Target="../media/image21.png"/><Relationship Id="rId14"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9.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9.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5.png"/><Relationship Id="rId7" Type="http://schemas.openxmlformats.org/officeDocument/2006/relationships/image" Target="../media/image4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11" Type="http://schemas.openxmlformats.org/officeDocument/2006/relationships/image" Target="../media/image19.pn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33.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9.png"/><Relationship Id="rId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16.svg"/><Relationship Id="rId9" Type="http://schemas.openxmlformats.org/officeDocument/2006/relationships/image" Target="../media/image31.png"/><Relationship Id="rId14" Type="http://schemas.openxmlformats.org/officeDocument/2006/relationships/image" Target="../media/image52.svg"/></Relationships>
</file>

<file path=ppt/slides/_rels/slide4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56.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image" Target="../media/image58.svg"/><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7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2.jpg"/></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3.jpg"/><Relationship Id="rId4" Type="http://schemas.openxmlformats.org/officeDocument/2006/relationships/image" Target="../media/image44.jp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5.jpg"/><Relationship Id="rId4" Type="http://schemas.openxmlformats.org/officeDocument/2006/relationships/image" Target="../media/image56.jpg"/></Relationships>
</file>

<file path=ppt/slides/_rels/slide8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3.jpg"/><Relationship Id="rId4" Type="http://schemas.openxmlformats.org/officeDocument/2006/relationships/image" Target="../media/image44.jpg"/></Relationships>
</file>

<file path=ppt/slides/_rels/slide8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44.jpg"/></Relationships>
</file>

<file path=ppt/slides/_rels/slide8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7.jpg"/><Relationship Id="rId5" Type="http://schemas.openxmlformats.org/officeDocument/2006/relationships/image" Target="../media/image43.jpg"/><Relationship Id="rId4" Type="http://schemas.openxmlformats.org/officeDocument/2006/relationships/image" Target="../media/image6.jpg"/></Relationships>
</file>

<file path=ppt/slides/_rels/slide8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hyperlink" Target="http://powerpoint.sage-fox.com/" TargetMode="External"/><Relationship Id="rId4" Type="http://schemas.openxmlformats.org/officeDocument/2006/relationships/image" Target="../media/image56.jpg"/></Relationships>
</file>

<file path=ppt/slides/_rels/slide8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8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55.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4269495"/>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50000"/>
                  </a:schemeClr>
                </a:gs>
                <a:gs pos="86000">
                  <a:schemeClr val="tx1">
                    <a:alpha val="25000"/>
                  </a:schemeClr>
                </a:gs>
                <a:gs pos="70000">
                  <a:schemeClr val="tx1">
                    <a:alpha val="4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Nov 02, 2021</a:t>
                </a:r>
              </a:p>
            </p:txBody>
          </p:sp>
        </p:grpSp>
      </p:grpSp>
      <p:grpSp>
        <p:nvGrpSpPr>
          <p:cNvPr id="32" name="Group 31">
            <a:extLst>
              <a:ext uri="{FF2B5EF4-FFF2-40B4-BE49-F238E27FC236}">
                <a16:creationId xmlns:a16="http://schemas.microsoft.com/office/drawing/2014/main" id="{EFC22914-DAD5-445B-9F83-5CCD3B25799F}"/>
              </a:ext>
            </a:extLst>
          </p:cNvPr>
          <p:cNvGrpSpPr/>
          <p:nvPr/>
        </p:nvGrpSpPr>
        <p:grpSpPr>
          <a:xfrm>
            <a:off x="8902504" y="3755533"/>
            <a:ext cx="2922869" cy="2572125"/>
            <a:chOff x="8902504" y="1676400"/>
            <a:chExt cx="2922869" cy="2572125"/>
          </a:xfrm>
        </p:grpSpPr>
        <p:pic>
          <p:nvPicPr>
            <p:cNvPr id="16" name="Picture 15">
              <a:extLst>
                <a:ext uri="{FF2B5EF4-FFF2-40B4-BE49-F238E27FC236}">
                  <a16:creationId xmlns:a16="http://schemas.microsoft.com/office/drawing/2014/main" id="{239B1DE1-DF43-41BA-868F-BCAB419A8BAA}"/>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8902504" y="1676400"/>
              <a:ext cx="2922869" cy="2572125"/>
            </a:xfrm>
            <a:prstGeom prst="rect">
              <a:avLst/>
            </a:prstGeom>
          </p:spPr>
        </p:pic>
        <p:pic>
          <p:nvPicPr>
            <p:cNvPr id="18" name="Picture 17">
              <a:extLst>
                <a:ext uri="{FF2B5EF4-FFF2-40B4-BE49-F238E27FC236}">
                  <a16:creationId xmlns:a16="http://schemas.microsoft.com/office/drawing/2014/main" id="{F30383B1-7061-4A00-AE74-3EA80241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756" y="2438350"/>
              <a:ext cx="2011680" cy="1048226"/>
            </a:xfrm>
            <a:prstGeom prst="rect">
              <a:avLst/>
            </a:prstGeom>
          </p:spPr>
        </p:pic>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4572000"/>
            </a:xfrm>
            <a:prstGeom prst="rect">
              <a:avLst/>
            </a:prstGeom>
            <a:gradFill>
              <a:gsLst>
                <a:gs pos="50000">
                  <a:srgbClr val="FE4A1E"/>
                </a:gs>
                <a:gs pos="86000">
                  <a:srgbClr val="FE4A1E">
                    <a:alpha val="25000"/>
                  </a:srgbClr>
                </a:gs>
                <a:gs pos="70000">
                  <a:srgbClr val="FE4A1E">
                    <a:alpha val="50000"/>
                  </a:srgbClr>
                </a:gs>
                <a:gs pos="100000">
                  <a:srgbClr val="FE4A1E">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4572000"/>
            </a:xfrm>
            <a:prstGeom prst="rect">
              <a:avLst/>
            </a:prstGeom>
            <a:gradFill>
              <a:gsLst>
                <a:gs pos="50000">
                  <a:srgbClr val="5C9AD3"/>
                </a:gs>
                <a:gs pos="86000">
                  <a:srgbClr val="5C9AD3">
                    <a:alpha val="25000"/>
                  </a:srgbClr>
                </a:gs>
                <a:gs pos="70000">
                  <a:srgbClr val="5C9AD3">
                    <a:alpha val="50000"/>
                  </a:srgbClr>
                </a:gs>
                <a:gs pos="100000">
                  <a:srgbClr val="5C9A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5486400"/>
              <a:ext cx="152400" cy="1371600"/>
            </a:xfrm>
            <a:prstGeom prst="rect">
              <a:avLst/>
            </a:prstGeom>
            <a:gradFill>
              <a:gsLst>
                <a:gs pos="50000">
                  <a:srgbClr val="44546B"/>
                </a:gs>
                <a:gs pos="86000">
                  <a:srgbClr val="44546B">
                    <a:alpha val="25000"/>
                  </a:srgbClr>
                </a:gs>
                <a:gs pos="70000">
                  <a:srgbClr val="44546B">
                    <a:alpha val="50000"/>
                  </a:srgbClr>
                </a:gs>
                <a:gs pos="100000">
                  <a:srgbClr val="44546B">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5486400"/>
              <a:ext cx="152400" cy="1371600"/>
            </a:xfrm>
            <a:prstGeom prst="rect">
              <a:avLst/>
            </a:prstGeom>
            <a:gradFill>
              <a:gsLst>
                <a:gs pos="50000">
                  <a:srgbClr val="7A7A7A"/>
                </a:gs>
                <a:gs pos="86000">
                  <a:srgbClr val="7A7A7A">
                    <a:alpha val="25000"/>
                  </a:srgbClr>
                </a:gs>
                <a:gs pos="70000">
                  <a:srgbClr val="7A7A7A">
                    <a:alpha val="50000"/>
                  </a:srgbClr>
                </a:gs>
                <a:gs pos="100000">
                  <a:srgbClr val="7A7A7A">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1+#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A57BC18-5B4E-4B73-B6FB-E92F91827384}"/>
              </a:ext>
            </a:extLst>
          </p:cNvPr>
          <p:cNvSpPr>
            <a:spLocks noChangeAspect="1"/>
          </p:cNvSpPr>
          <p:nvPr/>
        </p:nvSpPr>
        <p:spPr>
          <a:xfrm>
            <a:off x="3447288" y="277063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EFDA19-BE5B-4EB3-8FFF-4814DF54F81C}"/>
              </a:ext>
            </a:extLst>
          </p:cNvPr>
          <p:cNvSpPr>
            <a:spLocks noChangeAspect="1"/>
          </p:cNvSpPr>
          <p:nvPr/>
        </p:nvSpPr>
        <p:spPr>
          <a:xfrm>
            <a:off x="5212080" y="153619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B65551-FB49-48CE-B129-37F519D3D26E}"/>
              </a:ext>
            </a:extLst>
          </p:cNvPr>
          <p:cNvSpPr>
            <a:spLocks noChangeAspect="1"/>
          </p:cNvSpPr>
          <p:nvPr/>
        </p:nvSpPr>
        <p:spPr>
          <a:xfrm>
            <a:off x="6985738" y="2770513"/>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E8AA85E-11A2-4DC7-994A-2EAA61B62CE3}"/>
              </a:ext>
            </a:extLst>
          </p:cNvPr>
          <p:cNvSpPr>
            <a:spLocks noChangeAspect="1"/>
          </p:cNvSpPr>
          <p:nvPr/>
        </p:nvSpPr>
        <p:spPr>
          <a:xfrm>
            <a:off x="4110111" y="4761325"/>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ADC923-75C1-4F0B-8D54-EB9075F0E43E}"/>
              </a:ext>
            </a:extLst>
          </p:cNvPr>
          <p:cNvSpPr>
            <a:spLocks noChangeAspect="1"/>
          </p:cNvSpPr>
          <p:nvPr/>
        </p:nvSpPr>
        <p:spPr>
          <a:xfrm>
            <a:off x="6292952" y="4767037"/>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a:extLst>
              <a:ext uri="{FF2B5EF4-FFF2-40B4-BE49-F238E27FC236}">
                <a16:creationId xmlns:a16="http://schemas.microsoft.com/office/drawing/2014/main" id="{4360815B-AD40-4194-8339-A71CFF0FDC6E}"/>
              </a:ext>
            </a:extLst>
          </p:cNvPr>
          <p:cNvSpPr>
            <a:spLocks noChangeAspect="1"/>
          </p:cNvSpPr>
          <p:nvPr/>
        </p:nvSpPr>
        <p:spPr>
          <a:xfrm>
            <a:off x="4529922" y="2524210"/>
            <a:ext cx="3108960" cy="2878007"/>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C65C7E0-344F-44EB-B23A-13AF841A9F7D}"/>
              </a:ext>
            </a:extLst>
          </p:cNvPr>
          <p:cNvGrpSpPr>
            <a:grpSpLocks noChangeAspect="1"/>
          </p:cNvGrpSpPr>
          <p:nvPr/>
        </p:nvGrpSpPr>
        <p:grpSpPr>
          <a:xfrm>
            <a:off x="3664458" y="2987803"/>
            <a:ext cx="1303020" cy="1303018"/>
            <a:chOff x="960120" y="3627934"/>
            <a:chExt cx="1097280" cy="1097278"/>
          </a:xfrm>
          <a:effectLst>
            <a:outerShdw blurRad="50800" dist="38100" algn="l" rotWithShape="0">
              <a:prstClr val="black">
                <a:alpha val="40000"/>
              </a:prstClr>
            </a:outerShdw>
          </a:effectLst>
        </p:grpSpPr>
        <p:sp>
          <p:nvSpPr>
            <p:cNvPr id="30" name="Oval 29">
              <a:extLst>
                <a:ext uri="{FF2B5EF4-FFF2-40B4-BE49-F238E27FC236}">
                  <a16:creationId xmlns:a16="http://schemas.microsoft.com/office/drawing/2014/main" id="{7C42CF3A-D1C3-4C1B-96E1-7B434DDFDC6A}"/>
                </a:ext>
              </a:extLst>
            </p:cNvPr>
            <p:cNvSpPr>
              <a:spLocks noChangeAspect="1"/>
            </p:cNvSpPr>
            <p:nvPr/>
          </p:nvSpPr>
          <p:spPr>
            <a:xfrm>
              <a:off x="960120" y="3627934"/>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BF99BF-6D91-4238-803A-8A8040997A10}"/>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FB5BCD07-45A2-4FE7-A180-14A8056FBF90}"/>
                </a:ext>
              </a:extLst>
            </p:cNvPr>
            <p:cNvSpPr txBox="1">
              <a:spLocks noChangeArrowheads="1"/>
            </p:cNvSpPr>
            <p:nvPr/>
          </p:nvSpPr>
          <p:spPr bwMode="auto">
            <a:xfrm>
              <a:off x="1118044" y="3860864"/>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05</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9" name="Group 8">
            <a:extLst>
              <a:ext uri="{FF2B5EF4-FFF2-40B4-BE49-F238E27FC236}">
                <a16:creationId xmlns:a16="http://schemas.microsoft.com/office/drawing/2014/main" id="{787AA491-7A1B-4958-BD44-EE871326E448}"/>
              </a:ext>
            </a:extLst>
          </p:cNvPr>
          <p:cNvGrpSpPr>
            <a:grpSpLocks noChangeAspect="1"/>
          </p:cNvGrpSpPr>
          <p:nvPr/>
        </p:nvGrpSpPr>
        <p:grpSpPr>
          <a:xfrm>
            <a:off x="5429250" y="1753363"/>
            <a:ext cx="1303020" cy="1303018"/>
            <a:chOff x="960120" y="3627934"/>
            <a:chExt cx="1097280" cy="1097278"/>
          </a:xfrm>
          <a:effectLst>
            <a:outerShdw blurRad="50800" dist="38100" dir="5400000" algn="t" rotWithShape="0">
              <a:prstClr val="black">
                <a:alpha val="40000"/>
              </a:prstClr>
            </a:outerShdw>
          </a:effectLst>
        </p:grpSpPr>
        <p:sp>
          <p:nvSpPr>
            <p:cNvPr id="10" name="Oval 9">
              <a:extLst>
                <a:ext uri="{FF2B5EF4-FFF2-40B4-BE49-F238E27FC236}">
                  <a16:creationId xmlns:a16="http://schemas.microsoft.com/office/drawing/2014/main" id="{E27EF330-577E-4146-91A6-B810AAEB0995}"/>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BDDCC808-B678-406C-96F5-D3CF1575EB4F}"/>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DBC98008-6431-4079-98AE-69A1B12F8573}"/>
                </a:ext>
              </a:extLst>
            </p:cNvPr>
            <p:cNvSpPr txBox="1">
              <a:spLocks noChangeArrowheads="1"/>
            </p:cNvSpPr>
            <p:nvPr/>
          </p:nvSpPr>
          <p:spPr bwMode="auto">
            <a:xfrm>
              <a:off x="1143000" y="381979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23" name="Group 22">
            <a:extLst>
              <a:ext uri="{FF2B5EF4-FFF2-40B4-BE49-F238E27FC236}">
                <a16:creationId xmlns:a16="http://schemas.microsoft.com/office/drawing/2014/main" id="{B1DA000D-DB87-45DA-975C-74A3DBBC6422}"/>
              </a:ext>
            </a:extLst>
          </p:cNvPr>
          <p:cNvGrpSpPr>
            <a:grpSpLocks noChangeAspect="1"/>
          </p:cNvGrpSpPr>
          <p:nvPr/>
        </p:nvGrpSpPr>
        <p:grpSpPr>
          <a:xfrm>
            <a:off x="7202908" y="2987684"/>
            <a:ext cx="1303020" cy="1303018"/>
            <a:chOff x="960120" y="3627934"/>
            <a:chExt cx="1097280" cy="1097278"/>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B216ECD4-5C2C-45A5-AC26-24F13A42B59A}"/>
                </a:ext>
              </a:extLst>
            </p:cNvPr>
            <p:cNvSpPr>
              <a:spLocks noChangeAspect="1"/>
            </p:cNvSpPr>
            <p:nvPr/>
          </p:nvSpPr>
          <p:spPr>
            <a:xfrm>
              <a:off x="960120" y="3627934"/>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2F2C5DDF-A2EC-41C7-AB27-077D51A0390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EF69BE98-1E38-460F-8C4D-DAAE813AEE81}"/>
                </a:ext>
              </a:extLst>
            </p:cNvPr>
            <p:cNvSpPr txBox="1">
              <a:spLocks noChangeArrowheads="1"/>
            </p:cNvSpPr>
            <p:nvPr/>
          </p:nvSpPr>
          <p:spPr bwMode="auto">
            <a:xfrm>
              <a:off x="1143000" y="3860965"/>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35" name="Group 34">
            <a:extLst>
              <a:ext uri="{FF2B5EF4-FFF2-40B4-BE49-F238E27FC236}">
                <a16:creationId xmlns:a16="http://schemas.microsoft.com/office/drawing/2014/main" id="{F6C297F4-2FC0-44AB-80B2-8A46C7FE5EA1}"/>
              </a:ext>
            </a:extLst>
          </p:cNvPr>
          <p:cNvGrpSpPr>
            <a:grpSpLocks noChangeAspect="1"/>
          </p:cNvGrpSpPr>
          <p:nvPr/>
        </p:nvGrpSpPr>
        <p:grpSpPr>
          <a:xfrm>
            <a:off x="4327281" y="4978496"/>
            <a:ext cx="1303020" cy="1303018"/>
            <a:chOff x="960120" y="3627934"/>
            <a:chExt cx="1097280" cy="1097278"/>
          </a:xfrm>
          <a:effectLst>
            <a:outerShdw blurRad="50800" dist="38100" dir="18900000" algn="bl" rotWithShape="0">
              <a:prstClr val="black">
                <a:alpha val="40000"/>
              </a:prstClr>
            </a:outerShdw>
          </a:effectLst>
        </p:grpSpPr>
        <p:sp>
          <p:nvSpPr>
            <p:cNvPr id="36" name="Oval 35">
              <a:extLst>
                <a:ext uri="{FF2B5EF4-FFF2-40B4-BE49-F238E27FC236}">
                  <a16:creationId xmlns:a16="http://schemas.microsoft.com/office/drawing/2014/main" id="{BDEF4966-EB9E-4246-A725-A47A50621B55}"/>
                </a:ext>
              </a:extLst>
            </p:cNvPr>
            <p:cNvSpPr>
              <a:spLocks noChangeAspect="1"/>
            </p:cNvSpPr>
            <p:nvPr/>
          </p:nvSpPr>
          <p:spPr>
            <a:xfrm>
              <a:off x="960120" y="3627934"/>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5">
              <a:extLst>
                <a:ext uri="{FF2B5EF4-FFF2-40B4-BE49-F238E27FC236}">
                  <a16:creationId xmlns:a16="http://schemas.microsoft.com/office/drawing/2014/main" id="{47A88887-89A5-49B7-81FF-AEEB36A5705E}"/>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Box 10">
              <a:extLst>
                <a:ext uri="{FF2B5EF4-FFF2-40B4-BE49-F238E27FC236}">
                  <a16:creationId xmlns:a16="http://schemas.microsoft.com/office/drawing/2014/main" id="{2BBF976C-7FAA-40B3-936A-3101E2E2B140}"/>
                </a:ext>
              </a:extLst>
            </p:cNvPr>
            <p:cNvSpPr txBox="1">
              <a:spLocks noChangeArrowheads="1"/>
            </p:cNvSpPr>
            <p:nvPr/>
          </p:nvSpPr>
          <p:spPr bwMode="auto">
            <a:xfrm>
              <a:off x="1124491" y="386313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04</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41" name="Group 40">
            <a:extLst>
              <a:ext uri="{FF2B5EF4-FFF2-40B4-BE49-F238E27FC236}">
                <a16:creationId xmlns:a16="http://schemas.microsoft.com/office/drawing/2014/main" id="{0C2C2B88-DF07-4D49-A9A3-B86C51EA3893}"/>
              </a:ext>
            </a:extLst>
          </p:cNvPr>
          <p:cNvGrpSpPr>
            <a:grpSpLocks noChangeAspect="1"/>
          </p:cNvGrpSpPr>
          <p:nvPr/>
        </p:nvGrpSpPr>
        <p:grpSpPr>
          <a:xfrm>
            <a:off x="6510122" y="4984208"/>
            <a:ext cx="1303020" cy="1303018"/>
            <a:chOff x="960120" y="3627934"/>
            <a:chExt cx="1097280" cy="1097278"/>
          </a:xfrm>
          <a:effectLst>
            <a:outerShdw blurRad="50800" dist="38100" dir="13500000" algn="br" rotWithShape="0">
              <a:prstClr val="black">
                <a:alpha val="40000"/>
              </a:prstClr>
            </a:outerShdw>
          </a:effectLst>
        </p:grpSpPr>
        <p:sp>
          <p:nvSpPr>
            <p:cNvPr id="42" name="Oval 41">
              <a:extLst>
                <a:ext uri="{FF2B5EF4-FFF2-40B4-BE49-F238E27FC236}">
                  <a16:creationId xmlns:a16="http://schemas.microsoft.com/office/drawing/2014/main" id="{EE3F3B04-0736-4FB6-A809-1B45C53AAA97}"/>
                </a:ext>
              </a:extLst>
            </p:cNvPr>
            <p:cNvSpPr>
              <a:spLocks noChangeAspect="1"/>
            </p:cNvSpPr>
            <p:nvPr/>
          </p:nvSpPr>
          <p:spPr>
            <a:xfrm>
              <a:off x="960120" y="3627934"/>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5">
              <a:extLst>
                <a:ext uri="{FF2B5EF4-FFF2-40B4-BE49-F238E27FC236}">
                  <a16:creationId xmlns:a16="http://schemas.microsoft.com/office/drawing/2014/main" id="{0FDC77E0-E7FE-4B67-AABA-2B16704D2F4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4EB181F6-C6BC-4473-8B20-8218558081C9}"/>
                </a:ext>
              </a:extLst>
            </p:cNvPr>
            <p:cNvSpPr txBox="1">
              <a:spLocks noChangeArrowheads="1"/>
            </p:cNvSpPr>
            <p:nvPr/>
          </p:nvSpPr>
          <p:spPr bwMode="auto">
            <a:xfrm>
              <a:off x="1131573" y="385832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sp>
        <p:nvSpPr>
          <p:cNvPr id="53" name="TextBox 52">
            <a:extLst>
              <a:ext uri="{FF2B5EF4-FFF2-40B4-BE49-F238E27FC236}">
                <a16:creationId xmlns:a16="http://schemas.microsoft.com/office/drawing/2014/main" id="{CB30A0AE-211E-40ED-88F6-D980EA0BF7C9}"/>
              </a:ext>
            </a:extLst>
          </p:cNvPr>
          <p:cNvSpPr txBox="1"/>
          <p:nvPr/>
        </p:nvSpPr>
        <p:spPr>
          <a:xfrm>
            <a:off x="5100433" y="4023360"/>
            <a:ext cx="1979280"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54" name="Freeform 91">
            <a:extLst>
              <a:ext uri="{FF2B5EF4-FFF2-40B4-BE49-F238E27FC236}">
                <a16:creationId xmlns:a16="http://schemas.microsoft.com/office/drawing/2014/main" id="{FFF0571A-6EED-4684-88A8-958E58D2F8CE}"/>
              </a:ext>
            </a:extLst>
          </p:cNvPr>
          <p:cNvSpPr>
            <a:spLocks noEditPoints="1"/>
          </p:cNvSpPr>
          <p:nvPr/>
        </p:nvSpPr>
        <p:spPr bwMode="auto">
          <a:xfrm>
            <a:off x="5764447" y="3223092"/>
            <a:ext cx="658283" cy="65828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TextBox 54">
            <a:extLst>
              <a:ext uri="{FF2B5EF4-FFF2-40B4-BE49-F238E27FC236}">
                <a16:creationId xmlns:a16="http://schemas.microsoft.com/office/drawing/2014/main" id="{B59EA4AF-A757-4BDA-A0EE-EC82792F5D6A}"/>
              </a:ext>
            </a:extLst>
          </p:cNvPr>
          <p:cNvSpPr txBox="1"/>
          <p:nvPr/>
        </p:nvSpPr>
        <p:spPr>
          <a:xfrm>
            <a:off x="374904" y="301752"/>
            <a:ext cx="3715188" cy="209288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6" name="TextBox 55">
            <a:extLst>
              <a:ext uri="{FF2B5EF4-FFF2-40B4-BE49-F238E27FC236}">
                <a16:creationId xmlns:a16="http://schemas.microsoft.com/office/drawing/2014/main" id="{5935D328-CB8A-4EC1-B68D-AD97B6DC3A59}"/>
              </a:ext>
            </a:extLst>
          </p:cNvPr>
          <p:cNvSpPr txBox="1"/>
          <p:nvPr/>
        </p:nvSpPr>
        <p:spPr>
          <a:xfrm>
            <a:off x="7727112" y="1404888"/>
            <a:ext cx="3507043" cy="1152623"/>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B2F3EB6D-ECA6-4BF6-B238-D7DBD21FF607}"/>
              </a:ext>
            </a:extLst>
          </p:cNvPr>
          <p:cNvSpPr txBox="1"/>
          <p:nvPr/>
        </p:nvSpPr>
        <p:spPr>
          <a:xfrm>
            <a:off x="9133796" y="2888199"/>
            <a:ext cx="3020019" cy="151426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42B87F4E-0DA8-44F0-B044-CE9FC515F864}"/>
              </a:ext>
            </a:extLst>
          </p:cNvPr>
          <p:cNvSpPr txBox="1"/>
          <p:nvPr/>
        </p:nvSpPr>
        <p:spPr>
          <a:xfrm>
            <a:off x="8447572" y="4930413"/>
            <a:ext cx="3020019" cy="151426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6EF25F73-62F3-4352-AC53-19CED573DD8B}"/>
              </a:ext>
            </a:extLst>
          </p:cNvPr>
          <p:cNvSpPr txBox="1"/>
          <p:nvPr/>
        </p:nvSpPr>
        <p:spPr>
          <a:xfrm>
            <a:off x="936797" y="5029200"/>
            <a:ext cx="3020019" cy="151426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27FB8448-DEF0-41EB-A0BE-69378AAB5D3B}"/>
              </a:ext>
            </a:extLst>
          </p:cNvPr>
          <p:cNvSpPr txBox="1"/>
          <p:nvPr/>
        </p:nvSpPr>
        <p:spPr>
          <a:xfrm>
            <a:off x="268966" y="3017520"/>
            <a:ext cx="3020019" cy="1514261"/>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524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1000" fill="hold"/>
                                        <p:tgtEl>
                                          <p:spTgt spid="54"/>
                                        </p:tgtEl>
                                        <p:attrNameLst>
                                          <p:attrName>ppt_w</p:attrName>
                                        </p:attrNameLst>
                                      </p:cBhvr>
                                      <p:tavLst>
                                        <p:tav tm="0">
                                          <p:val>
                                            <p:fltVal val="0"/>
                                          </p:val>
                                        </p:tav>
                                        <p:tav tm="100000">
                                          <p:val>
                                            <p:strVal val="#ppt_w"/>
                                          </p:val>
                                        </p:tav>
                                      </p:tavLst>
                                    </p:anim>
                                    <p:anim calcmode="lin" valueType="num">
                                      <p:cBhvr>
                                        <p:cTn id="17" dur="1000" fill="hold"/>
                                        <p:tgtEl>
                                          <p:spTgt spid="54"/>
                                        </p:tgtEl>
                                        <p:attrNameLst>
                                          <p:attrName>ppt_h</p:attrName>
                                        </p:attrNameLst>
                                      </p:cBhvr>
                                      <p:tavLst>
                                        <p:tav tm="0">
                                          <p:val>
                                            <p:fltVal val="0"/>
                                          </p:val>
                                        </p:tav>
                                        <p:tav tm="100000">
                                          <p:val>
                                            <p:strVal val="#ppt_h"/>
                                          </p:val>
                                        </p:tav>
                                      </p:tavLst>
                                    </p:anim>
                                    <p:animEffect transition="in" filter="fade">
                                      <p:cBhvr>
                                        <p:cTn id="18" dur="10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1000" fill="hold"/>
                                        <p:tgtEl>
                                          <p:spTgt spid="53"/>
                                        </p:tgtEl>
                                        <p:attrNameLst>
                                          <p:attrName>ppt_w</p:attrName>
                                        </p:attrNameLst>
                                      </p:cBhvr>
                                      <p:tavLst>
                                        <p:tav tm="0">
                                          <p:val>
                                            <p:fltVal val="0"/>
                                          </p:val>
                                        </p:tav>
                                        <p:tav tm="100000">
                                          <p:val>
                                            <p:strVal val="#ppt_w"/>
                                          </p:val>
                                        </p:tav>
                                      </p:tavLst>
                                    </p:anim>
                                    <p:anim calcmode="lin" valueType="num">
                                      <p:cBhvr>
                                        <p:cTn id="22" dur="1000" fill="hold"/>
                                        <p:tgtEl>
                                          <p:spTgt spid="53"/>
                                        </p:tgtEl>
                                        <p:attrNameLst>
                                          <p:attrName>ppt_h</p:attrName>
                                        </p:attrNameLst>
                                      </p:cBhvr>
                                      <p:tavLst>
                                        <p:tav tm="0">
                                          <p:val>
                                            <p:fltVal val="0"/>
                                          </p:val>
                                        </p:tav>
                                        <p:tav tm="100000">
                                          <p:val>
                                            <p:strVal val="#ppt_h"/>
                                          </p:val>
                                        </p:tav>
                                      </p:tavLst>
                                    </p:anim>
                                    <p:animEffect transition="in" filter="fade">
                                      <p:cBhvr>
                                        <p:cTn id="23" dur="1000"/>
                                        <p:tgtEl>
                                          <p:spTgt spid="53"/>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1000"/>
                                        <p:tgtEl>
                                          <p:spTgt spid="57"/>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1000"/>
                                        <p:tgtEl>
                                          <p:spTgt spid="58"/>
                                        </p:tgtEl>
                                      </p:cBhvr>
                                    </p:animEffect>
                                  </p:childTnLst>
                                </p:cTn>
                              </p:par>
                            </p:childTnLst>
                          </p:cTn>
                        </p:par>
                        <p:par>
                          <p:cTn id="69" fill="hold">
                            <p:stCondLst>
                              <p:cond delay="8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1000"/>
                                        <p:tgtEl>
                                          <p:spTgt spid="59"/>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22" grpId="0" animBg="1"/>
      <p:bldP spid="34" grpId="0" animBg="1"/>
      <p:bldP spid="40" grpId="0" animBg="1"/>
      <p:bldP spid="2" grpId="0" animBg="1"/>
      <p:bldP spid="53" grpId="0"/>
      <p:bldP spid="54" grpId="0" animBg="1"/>
      <p:bldP spid="55" grpId="0"/>
      <p:bldP spid="56" grpId="0"/>
      <p:bldP spid="57" grpId="0"/>
      <p:bldP spid="58" grpId="0"/>
      <p:bldP spid="59" grpId="0"/>
      <p:bldP spid="60"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FABF1FF-E59E-4805-9616-7DC6DE583900}"/>
              </a:ext>
            </a:extLst>
          </p:cNvPr>
          <p:cNvSpPr>
            <a:spLocks noChangeAspect="1"/>
          </p:cNvSpPr>
          <p:nvPr/>
        </p:nvSpPr>
        <p:spPr>
          <a:xfrm>
            <a:off x="1152144"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AE72D2A-EED9-49E5-8E6C-D5BC67977C4E}"/>
              </a:ext>
            </a:extLst>
          </p:cNvPr>
          <p:cNvSpPr>
            <a:spLocks noChangeAspect="1"/>
          </p:cNvSpPr>
          <p:nvPr/>
        </p:nvSpPr>
        <p:spPr>
          <a:xfrm>
            <a:off x="1152144"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2EBDDADD-9E01-4EBB-8229-DE22A0BC7D22}"/>
              </a:ext>
            </a:extLst>
          </p:cNvPr>
          <p:cNvSpPr>
            <a:spLocks noChangeAspect="1"/>
          </p:cNvSpPr>
          <p:nvPr/>
        </p:nvSpPr>
        <p:spPr>
          <a:xfrm>
            <a:off x="4425696"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55EFF7EC-5781-4001-983D-FBD7D240196C}"/>
              </a:ext>
            </a:extLst>
          </p:cNvPr>
          <p:cNvSpPr>
            <a:spLocks noChangeAspect="1"/>
          </p:cNvSpPr>
          <p:nvPr/>
        </p:nvSpPr>
        <p:spPr>
          <a:xfrm>
            <a:off x="4425696"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E9CAF59-30B5-40DE-8D7F-F8F572F24A3A}"/>
              </a:ext>
            </a:extLst>
          </p:cNvPr>
          <p:cNvSpPr>
            <a:spLocks noChangeAspect="1"/>
          </p:cNvSpPr>
          <p:nvPr/>
        </p:nvSpPr>
        <p:spPr>
          <a:xfrm>
            <a:off x="34290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29BFB02-17B8-4FC2-978C-49506075FD6B}"/>
              </a:ext>
            </a:extLst>
          </p:cNvPr>
          <p:cNvSpPr/>
          <p:nvPr/>
        </p:nvSpPr>
        <p:spPr>
          <a:xfrm>
            <a:off x="11430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4B383866-990D-4209-AC44-E1BCF1E0D769}"/>
              </a:ext>
            </a:extLst>
          </p:cNvPr>
          <p:cNvGrpSpPr/>
          <p:nvPr/>
        </p:nvGrpSpPr>
        <p:grpSpPr>
          <a:xfrm>
            <a:off x="914400" y="1133977"/>
            <a:ext cx="914400" cy="914400"/>
            <a:chOff x="914400" y="1133977"/>
            <a:chExt cx="914400" cy="914400"/>
          </a:xfrm>
        </p:grpSpPr>
        <p:sp>
          <p:nvSpPr>
            <p:cNvPr id="12" name="Oval 11">
              <a:extLst>
                <a:ext uri="{FF2B5EF4-FFF2-40B4-BE49-F238E27FC236}">
                  <a16:creationId xmlns:a16="http://schemas.microsoft.com/office/drawing/2014/main" id="{1E4C8D65-B013-4643-A723-9191E3CEA2D1}"/>
                </a:ext>
              </a:extLst>
            </p:cNvPr>
            <p:cNvSpPr>
              <a:spLocks noChangeAspect="1"/>
            </p:cNvSpPr>
            <p:nvPr/>
          </p:nvSpPr>
          <p:spPr>
            <a:xfrm>
              <a:off x="9144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4090A2-92EC-49CF-8DED-BBCC759DAE7F}"/>
                </a:ext>
              </a:extLst>
            </p:cNvPr>
            <p:cNvSpPr txBox="1"/>
            <p:nvPr/>
          </p:nvSpPr>
          <p:spPr>
            <a:xfrm>
              <a:off x="10553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sp>
        <p:nvSpPr>
          <p:cNvPr id="20" name="Freeform: Shape 19">
            <a:extLst>
              <a:ext uri="{FF2B5EF4-FFF2-40B4-BE49-F238E27FC236}">
                <a16:creationId xmlns:a16="http://schemas.microsoft.com/office/drawing/2014/main" id="{6F7DBD4A-F0E7-4B86-9D43-DAA810EC7E3A}"/>
              </a:ext>
            </a:extLst>
          </p:cNvPr>
          <p:cNvSpPr>
            <a:spLocks noChangeAspect="1"/>
          </p:cNvSpPr>
          <p:nvPr/>
        </p:nvSpPr>
        <p:spPr>
          <a:xfrm>
            <a:off x="30396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23A66FE-A463-42F2-9EF4-AC8B58CB1E1D}"/>
              </a:ext>
            </a:extLst>
          </p:cNvPr>
          <p:cNvSpPr txBox="1"/>
          <p:nvPr/>
        </p:nvSpPr>
        <p:spPr>
          <a:xfrm>
            <a:off x="20273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pic>
        <p:nvPicPr>
          <p:cNvPr id="25" name="Graphic 24" descr="Microscope">
            <a:extLst>
              <a:ext uri="{FF2B5EF4-FFF2-40B4-BE49-F238E27FC236}">
                <a16:creationId xmlns:a16="http://schemas.microsoft.com/office/drawing/2014/main" id="{B282A8C1-B730-4D40-B3E2-E053D21BEF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4335" y="1357280"/>
            <a:ext cx="457200" cy="457200"/>
          </a:xfrm>
          <a:prstGeom prst="rect">
            <a:avLst/>
          </a:prstGeom>
        </p:spPr>
      </p:pic>
      <p:sp>
        <p:nvSpPr>
          <p:cNvPr id="26" name="TextBox 25">
            <a:extLst>
              <a:ext uri="{FF2B5EF4-FFF2-40B4-BE49-F238E27FC236}">
                <a16:creationId xmlns:a16="http://schemas.microsoft.com/office/drawing/2014/main" id="{D5BCA37B-8691-4E15-9381-900E760D6D31}"/>
              </a:ext>
            </a:extLst>
          </p:cNvPr>
          <p:cNvSpPr txBox="1"/>
          <p:nvPr/>
        </p:nvSpPr>
        <p:spPr>
          <a:xfrm>
            <a:off x="13224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29" name="Freeform: Shape 28">
            <a:extLst>
              <a:ext uri="{FF2B5EF4-FFF2-40B4-BE49-F238E27FC236}">
                <a16:creationId xmlns:a16="http://schemas.microsoft.com/office/drawing/2014/main" id="{BF3DA6FC-860F-4BA4-9D25-595B86E2E346}"/>
              </a:ext>
            </a:extLst>
          </p:cNvPr>
          <p:cNvSpPr>
            <a:spLocks noChangeAspect="1"/>
          </p:cNvSpPr>
          <p:nvPr/>
        </p:nvSpPr>
        <p:spPr>
          <a:xfrm>
            <a:off x="34290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E4872FB-85BB-4593-B2A1-833A077A236C}"/>
              </a:ext>
            </a:extLst>
          </p:cNvPr>
          <p:cNvSpPr/>
          <p:nvPr/>
        </p:nvSpPr>
        <p:spPr>
          <a:xfrm>
            <a:off x="11430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3D64A64-66AA-4F62-ADC1-E603FA2516CE}"/>
              </a:ext>
            </a:extLst>
          </p:cNvPr>
          <p:cNvGrpSpPr/>
          <p:nvPr/>
        </p:nvGrpSpPr>
        <p:grpSpPr>
          <a:xfrm>
            <a:off x="914400" y="4193078"/>
            <a:ext cx="914400" cy="914400"/>
            <a:chOff x="914400" y="4193078"/>
            <a:chExt cx="914400" cy="914400"/>
          </a:xfrm>
        </p:grpSpPr>
        <p:sp>
          <p:nvSpPr>
            <p:cNvPr id="32" name="Oval 31">
              <a:extLst>
                <a:ext uri="{FF2B5EF4-FFF2-40B4-BE49-F238E27FC236}">
                  <a16:creationId xmlns:a16="http://schemas.microsoft.com/office/drawing/2014/main" id="{774CEE95-EFED-4D7C-9D8E-6C01C70E3F45}"/>
                </a:ext>
              </a:extLst>
            </p:cNvPr>
            <p:cNvSpPr>
              <a:spLocks noChangeAspect="1"/>
            </p:cNvSpPr>
            <p:nvPr/>
          </p:nvSpPr>
          <p:spPr>
            <a:xfrm>
              <a:off x="9144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A148D16-B7BA-425F-A617-50A399E80359}"/>
                </a:ext>
              </a:extLst>
            </p:cNvPr>
            <p:cNvSpPr txBox="1"/>
            <p:nvPr/>
          </p:nvSpPr>
          <p:spPr>
            <a:xfrm>
              <a:off x="10553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sp>
        <p:nvSpPr>
          <p:cNvPr id="34" name="Freeform: Shape 33">
            <a:extLst>
              <a:ext uri="{FF2B5EF4-FFF2-40B4-BE49-F238E27FC236}">
                <a16:creationId xmlns:a16="http://schemas.microsoft.com/office/drawing/2014/main" id="{BD982C3B-20AD-4BD8-99D8-5FDEB26D2DD5}"/>
              </a:ext>
            </a:extLst>
          </p:cNvPr>
          <p:cNvSpPr>
            <a:spLocks noChangeAspect="1"/>
          </p:cNvSpPr>
          <p:nvPr/>
        </p:nvSpPr>
        <p:spPr>
          <a:xfrm>
            <a:off x="30396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68462C0-4741-4ADC-862B-2AEFBA770BD0}"/>
              </a:ext>
            </a:extLst>
          </p:cNvPr>
          <p:cNvSpPr txBox="1"/>
          <p:nvPr/>
        </p:nvSpPr>
        <p:spPr>
          <a:xfrm>
            <a:off x="20273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37" name="TextBox 36">
            <a:extLst>
              <a:ext uri="{FF2B5EF4-FFF2-40B4-BE49-F238E27FC236}">
                <a16:creationId xmlns:a16="http://schemas.microsoft.com/office/drawing/2014/main" id="{61384383-CE93-4DBC-A202-4D7F9FD1CE09}"/>
              </a:ext>
            </a:extLst>
          </p:cNvPr>
          <p:cNvSpPr txBox="1"/>
          <p:nvPr/>
        </p:nvSpPr>
        <p:spPr>
          <a:xfrm>
            <a:off x="13224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39" name="Freeform: Shape 38">
            <a:extLst>
              <a:ext uri="{FF2B5EF4-FFF2-40B4-BE49-F238E27FC236}">
                <a16:creationId xmlns:a16="http://schemas.microsoft.com/office/drawing/2014/main" id="{769B71AD-A98F-4000-B7BD-CA79D2498011}"/>
              </a:ext>
            </a:extLst>
          </p:cNvPr>
          <p:cNvSpPr>
            <a:spLocks noChangeAspect="1"/>
          </p:cNvSpPr>
          <p:nvPr/>
        </p:nvSpPr>
        <p:spPr>
          <a:xfrm>
            <a:off x="67056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79C6F43-DCF1-41B4-BF15-1AAC59341170}"/>
              </a:ext>
            </a:extLst>
          </p:cNvPr>
          <p:cNvSpPr/>
          <p:nvPr/>
        </p:nvSpPr>
        <p:spPr>
          <a:xfrm>
            <a:off x="44196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76040C3-BAB6-40EA-BCCC-157D8333AA47}"/>
              </a:ext>
            </a:extLst>
          </p:cNvPr>
          <p:cNvGrpSpPr/>
          <p:nvPr/>
        </p:nvGrpSpPr>
        <p:grpSpPr>
          <a:xfrm>
            <a:off x="4191000" y="1133977"/>
            <a:ext cx="914400" cy="914400"/>
            <a:chOff x="4191000" y="1133977"/>
            <a:chExt cx="914400" cy="914400"/>
          </a:xfrm>
        </p:grpSpPr>
        <p:sp>
          <p:nvSpPr>
            <p:cNvPr id="42" name="Oval 41">
              <a:extLst>
                <a:ext uri="{FF2B5EF4-FFF2-40B4-BE49-F238E27FC236}">
                  <a16:creationId xmlns:a16="http://schemas.microsoft.com/office/drawing/2014/main" id="{B0A4567F-A255-4E84-959C-61A185EED10B}"/>
                </a:ext>
              </a:extLst>
            </p:cNvPr>
            <p:cNvSpPr>
              <a:spLocks noChangeAspect="1"/>
            </p:cNvSpPr>
            <p:nvPr/>
          </p:nvSpPr>
          <p:spPr>
            <a:xfrm>
              <a:off x="41910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00A6D25-9B24-4EA3-9D27-D3F691F34B31}"/>
                </a:ext>
              </a:extLst>
            </p:cNvPr>
            <p:cNvSpPr txBox="1"/>
            <p:nvPr/>
          </p:nvSpPr>
          <p:spPr>
            <a:xfrm>
              <a:off x="43319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sp>
        <p:nvSpPr>
          <p:cNvPr id="44" name="Freeform: Shape 43">
            <a:extLst>
              <a:ext uri="{FF2B5EF4-FFF2-40B4-BE49-F238E27FC236}">
                <a16:creationId xmlns:a16="http://schemas.microsoft.com/office/drawing/2014/main" id="{A80F8ED1-585B-49C0-8231-3A9E841FB040}"/>
              </a:ext>
            </a:extLst>
          </p:cNvPr>
          <p:cNvSpPr>
            <a:spLocks noChangeAspect="1"/>
          </p:cNvSpPr>
          <p:nvPr/>
        </p:nvSpPr>
        <p:spPr>
          <a:xfrm>
            <a:off x="63162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5C22208-AB0A-43D1-A381-1231960D32BD}"/>
              </a:ext>
            </a:extLst>
          </p:cNvPr>
          <p:cNvSpPr txBox="1"/>
          <p:nvPr/>
        </p:nvSpPr>
        <p:spPr>
          <a:xfrm>
            <a:off x="53039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47" name="TextBox 46">
            <a:extLst>
              <a:ext uri="{FF2B5EF4-FFF2-40B4-BE49-F238E27FC236}">
                <a16:creationId xmlns:a16="http://schemas.microsoft.com/office/drawing/2014/main" id="{083738AD-B18C-4C4D-BB20-AD4F50E88962}"/>
              </a:ext>
            </a:extLst>
          </p:cNvPr>
          <p:cNvSpPr txBox="1"/>
          <p:nvPr/>
        </p:nvSpPr>
        <p:spPr>
          <a:xfrm>
            <a:off x="45990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49" name="Freeform: Shape 48">
            <a:extLst>
              <a:ext uri="{FF2B5EF4-FFF2-40B4-BE49-F238E27FC236}">
                <a16:creationId xmlns:a16="http://schemas.microsoft.com/office/drawing/2014/main" id="{1FC216CB-EDEF-489B-AE5A-FC244863F000}"/>
              </a:ext>
            </a:extLst>
          </p:cNvPr>
          <p:cNvSpPr>
            <a:spLocks noChangeAspect="1"/>
          </p:cNvSpPr>
          <p:nvPr/>
        </p:nvSpPr>
        <p:spPr>
          <a:xfrm>
            <a:off x="67056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8330186-5753-4B51-9C33-6EE8675B105A}"/>
              </a:ext>
            </a:extLst>
          </p:cNvPr>
          <p:cNvSpPr/>
          <p:nvPr/>
        </p:nvSpPr>
        <p:spPr>
          <a:xfrm>
            <a:off x="44196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97F6B2D-9878-4F83-B7BE-825968FBB8D5}"/>
              </a:ext>
            </a:extLst>
          </p:cNvPr>
          <p:cNvGrpSpPr/>
          <p:nvPr/>
        </p:nvGrpSpPr>
        <p:grpSpPr>
          <a:xfrm>
            <a:off x="4191000" y="4193078"/>
            <a:ext cx="914400" cy="914400"/>
            <a:chOff x="4191000" y="4193078"/>
            <a:chExt cx="914400" cy="914400"/>
          </a:xfrm>
        </p:grpSpPr>
        <p:sp>
          <p:nvSpPr>
            <p:cNvPr id="52" name="Oval 51">
              <a:extLst>
                <a:ext uri="{FF2B5EF4-FFF2-40B4-BE49-F238E27FC236}">
                  <a16:creationId xmlns:a16="http://schemas.microsoft.com/office/drawing/2014/main" id="{C4DAD36D-1BBD-4AFD-8027-1290EF571F43}"/>
                </a:ext>
              </a:extLst>
            </p:cNvPr>
            <p:cNvSpPr>
              <a:spLocks noChangeAspect="1"/>
            </p:cNvSpPr>
            <p:nvPr/>
          </p:nvSpPr>
          <p:spPr>
            <a:xfrm>
              <a:off x="41910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10CC7C7-2971-4CF5-983E-D18046B3AEC2}"/>
                </a:ext>
              </a:extLst>
            </p:cNvPr>
            <p:cNvSpPr txBox="1"/>
            <p:nvPr/>
          </p:nvSpPr>
          <p:spPr>
            <a:xfrm>
              <a:off x="43319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sp>
        <p:nvSpPr>
          <p:cNvPr id="54" name="Freeform: Shape 53">
            <a:extLst>
              <a:ext uri="{FF2B5EF4-FFF2-40B4-BE49-F238E27FC236}">
                <a16:creationId xmlns:a16="http://schemas.microsoft.com/office/drawing/2014/main" id="{AA6C4D65-9780-4A84-8A69-C27BEDA0F8A2}"/>
              </a:ext>
            </a:extLst>
          </p:cNvPr>
          <p:cNvSpPr>
            <a:spLocks noChangeAspect="1"/>
          </p:cNvSpPr>
          <p:nvPr/>
        </p:nvSpPr>
        <p:spPr>
          <a:xfrm>
            <a:off x="63162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973C067-CFF9-44A8-89D4-591FC3788AF8}"/>
              </a:ext>
            </a:extLst>
          </p:cNvPr>
          <p:cNvSpPr txBox="1"/>
          <p:nvPr/>
        </p:nvSpPr>
        <p:spPr>
          <a:xfrm>
            <a:off x="53039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57" name="TextBox 56">
            <a:extLst>
              <a:ext uri="{FF2B5EF4-FFF2-40B4-BE49-F238E27FC236}">
                <a16:creationId xmlns:a16="http://schemas.microsoft.com/office/drawing/2014/main" id="{A550A069-AADE-4559-B537-3329F80ADF05}"/>
              </a:ext>
            </a:extLst>
          </p:cNvPr>
          <p:cNvSpPr txBox="1"/>
          <p:nvPr/>
        </p:nvSpPr>
        <p:spPr>
          <a:xfrm>
            <a:off x="45990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E00F36D7-30C4-4440-BD20-A42A2045134A}"/>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9" name="TextBox 58">
            <a:extLst>
              <a:ext uri="{FF2B5EF4-FFF2-40B4-BE49-F238E27FC236}">
                <a16:creationId xmlns:a16="http://schemas.microsoft.com/office/drawing/2014/main" id="{E814B060-A07F-4B10-9C54-C1E30BFCBAC5}"/>
              </a:ext>
            </a:extLst>
          </p:cNvPr>
          <p:cNvSpPr txBox="1"/>
          <p:nvPr/>
        </p:nvSpPr>
        <p:spPr>
          <a:xfrm>
            <a:off x="7848600" y="2866073"/>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pic>
        <p:nvPicPr>
          <p:cNvPr id="60" name="Graphic 59" descr="Stethoscope">
            <a:extLst>
              <a:ext uri="{FF2B5EF4-FFF2-40B4-BE49-F238E27FC236}">
                <a16:creationId xmlns:a16="http://schemas.microsoft.com/office/drawing/2014/main" id="{884C36A3-F785-4A15-B512-FFFE39853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761" y="4427220"/>
            <a:ext cx="457200" cy="457200"/>
          </a:xfrm>
          <a:prstGeom prst="rect">
            <a:avLst/>
          </a:prstGeom>
        </p:spPr>
      </p:pic>
      <p:pic>
        <p:nvPicPr>
          <p:cNvPr id="61" name="Graphic 60" descr="Needle">
            <a:extLst>
              <a:ext uri="{FF2B5EF4-FFF2-40B4-BE49-F238E27FC236}">
                <a16:creationId xmlns:a16="http://schemas.microsoft.com/office/drawing/2014/main" id="{D127FF45-4573-4292-A66C-CF8527CF67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5681" y="1368673"/>
            <a:ext cx="457200" cy="457200"/>
          </a:xfrm>
          <a:prstGeom prst="rect">
            <a:avLst/>
          </a:prstGeom>
        </p:spPr>
      </p:pic>
      <p:pic>
        <p:nvPicPr>
          <p:cNvPr id="62" name="Graphic 61" descr="Medicine">
            <a:extLst>
              <a:ext uri="{FF2B5EF4-FFF2-40B4-BE49-F238E27FC236}">
                <a16:creationId xmlns:a16="http://schemas.microsoft.com/office/drawing/2014/main" id="{B1B08BF9-C5D1-48AB-8CB2-3EB9367857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2097" y="4421678"/>
            <a:ext cx="457200" cy="457200"/>
          </a:xfrm>
          <a:prstGeom prst="rect">
            <a:avLst/>
          </a:prstGeom>
        </p:spPr>
      </p:pic>
    </p:spTree>
    <p:extLst>
      <p:ext uri="{BB962C8B-B14F-4D97-AF65-F5344CB8AC3E}">
        <p14:creationId xmlns:p14="http://schemas.microsoft.com/office/powerpoint/2010/main" val="7420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750" fill="hold"/>
                                        <p:tgtEl>
                                          <p:spTgt spid="63"/>
                                        </p:tgtEl>
                                        <p:attrNameLst>
                                          <p:attrName>ppt_w</p:attrName>
                                        </p:attrNameLst>
                                      </p:cBhvr>
                                      <p:tavLst>
                                        <p:tav tm="0">
                                          <p:val>
                                            <p:fltVal val="0"/>
                                          </p:val>
                                        </p:tav>
                                        <p:tav tm="100000">
                                          <p:val>
                                            <p:strVal val="#ppt_w"/>
                                          </p:val>
                                        </p:tav>
                                      </p:tavLst>
                                    </p:anim>
                                    <p:anim calcmode="lin" valueType="num">
                                      <p:cBhvr>
                                        <p:cTn id="35" dur="750" fill="hold"/>
                                        <p:tgtEl>
                                          <p:spTgt spid="63"/>
                                        </p:tgtEl>
                                        <p:attrNameLst>
                                          <p:attrName>ppt_h</p:attrName>
                                        </p:attrNameLst>
                                      </p:cBhvr>
                                      <p:tavLst>
                                        <p:tav tm="0">
                                          <p:val>
                                            <p:fltVal val="0"/>
                                          </p:val>
                                        </p:tav>
                                        <p:tav tm="100000">
                                          <p:val>
                                            <p:strVal val="#ppt_h"/>
                                          </p:val>
                                        </p:tav>
                                      </p:tavLst>
                                    </p:anim>
                                    <p:animEffect transition="in" filter="fade">
                                      <p:cBhvr>
                                        <p:cTn id="36" dur="750"/>
                                        <p:tgtEl>
                                          <p:spTgt spid="63"/>
                                        </p:tgtEl>
                                      </p:cBhvr>
                                    </p:animEffect>
                                  </p:childTnLst>
                                </p:cTn>
                              </p:par>
                            </p:childTnLst>
                          </p:cTn>
                        </p:par>
                        <p:par>
                          <p:cTn id="37" fill="hold">
                            <p:stCondLst>
                              <p:cond delay="275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3750"/>
                            </p:stCondLst>
                            <p:childTnLst>
                              <p:par>
                                <p:cTn id="49" presetID="2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1000"/>
                                        <p:tgtEl>
                                          <p:spTgt spid="26"/>
                                        </p:tgtEl>
                                      </p:cBhvr>
                                    </p:animEffect>
                                  </p:childTnLst>
                                </p:cTn>
                              </p:par>
                            </p:childTnLst>
                          </p:cTn>
                        </p:par>
                        <p:par>
                          <p:cTn id="52" fill="hold">
                            <p:stCondLst>
                              <p:cond delay="4750"/>
                            </p:stCondLst>
                            <p:childTnLst>
                              <p:par>
                                <p:cTn id="53" presetID="42"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75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750" fill="hold"/>
                                        <p:tgtEl>
                                          <p:spTgt spid="64"/>
                                        </p:tgtEl>
                                        <p:attrNameLst>
                                          <p:attrName>ppt_w</p:attrName>
                                        </p:attrNameLst>
                                      </p:cBhvr>
                                      <p:tavLst>
                                        <p:tav tm="0">
                                          <p:val>
                                            <p:fltVal val="0"/>
                                          </p:val>
                                        </p:tav>
                                        <p:tav tm="100000">
                                          <p:val>
                                            <p:strVal val="#ppt_w"/>
                                          </p:val>
                                        </p:tav>
                                      </p:tavLst>
                                    </p:anim>
                                    <p:anim calcmode="lin" valueType="num">
                                      <p:cBhvr>
                                        <p:cTn id="77" dur="750" fill="hold"/>
                                        <p:tgtEl>
                                          <p:spTgt spid="64"/>
                                        </p:tgtEl>
                                        <p:attrNameLst>
                                          <p:attrName>ppt_h</p:attrName>
                                        </p:attrNameLst>
                                      </p:cBhvr>
                                      <p:tavLst>
                                        <p:tav tm="0">
                                          <p:val>
                                            <p:fltVal val="0"/>
                                          </p:val>
                                        </p:tav>
                                        <p:tav tm="100000">
                                          <p:val>
                                            <p:strVal val="#ppt_h"/>
                                          </p:val>
                                        </p:tav>
                                      </p:tavLst>
                                    </p:anim>
                                    <p:animEffect transition="in" filter="fade">
                                      <p:cBhvr>
                                        <p:cTn id="78" dur="750"/>
                                        <p:tgtEl>
                                          <p:spTgt spid="64"/>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22" presetClass="entr" presetSubtype="1"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up)">
                                      <p:cBhvr>
                                        <p:cTn id="93" dur="1000"/>
                                        <p:tgtEl>
                                          <p:spTgt spid="47"/>
                                        </p:tgtEl>
                                      </p:cBhvr>
                                    </p:animEffect>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anim calcmode="lin" valueType="num">
                                      <p:cBhvr>
                                        <p:cTn id="103" dur="1000" fill="hold"/>
                                        <p:tgtEl>
                                          <p:spTgt spid="74"/>
                                        </p:tgtEl>
                                        <p:attrNameLst>
                                          <p:attrName>ppt_x</p:attrName>
                                        </p:attrNameLst>
                                      </p:cBhvr>
                                      <p:tavLst>
                                        <p:tav tm="0">
                                          <p:val>
                                            <p:strVal val="#ppt_x"/>
                                          </p:val>
                                        </p:tav>
                                        <p:tav tm="100000">
                                          <p:val>
                                            <p:strVal val="#ppt_x"/>
                                          </p:val>
                                        </p:tav>
                                      </p:tavLst>
                                    </p:anim>
                                    <p:anim calcmode="lin" valueType="num">
                                      <p:cBhvr>
                                        <p:cTn id="104" dur="1000" fill="hold"/>
                                        <p:tgtEl>
                                          <p:spTgt spid="7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750" fill="hold"/>
                                        <p:tgtEl>
                                          <p:spTgt spid="65"/>
                                        </p:tgtEl>
                                        <p:attrNameLst>
                                          <p:attrName>ppt_w</p:attrName>
                                        </p:attrNameLst>
                                      </p:cBhvr>
                                      <p:tavLst>
                                        <p:tav tm="0">
                                          <p:val>
                                            <p:fltVal val="0"/>
                                          </p:val>
                                        </p:tav>
                                        <p:tav tm="100000">
                                          <p:val>
                                            <p:strVal val="#ppt_w"/>
                                          </p:val>
                                        </p:tav>
                                      </p:tavLst>
                                    </p:anim>
                                    <p:anim calcmode="lin" valueType="num">
                                      <p:cBhvr>
                                        <p:cTn id="119" dur="750" fill="hold"/>
                                        <p:tgtEl>
                                          <p:spTgt spid="65"/>
                                        </p:tgtEl>
                                        <p:attrNameLst>
                                          <p:attrName>ppt_h</p:attrName>
                                        </p:attrNameLst>
                                      </p:cBhvr>
                                      <p:tavLst>
                                        <p:tav tm="0">
                                          <p:val>
                                            <p:fltVal val="0"/>
                                          </p:val>
                                        </p:tav>
                                        <p:tav tm="100000">
                                          <p:val>
                                            <p:strVal val="#ppt_h"/>
                                          </p:val>
                                        </p:tav>
                                      </p:tavLst>
                                    </p:anim>
                                    <p:animEffect transition="in" filter="fade">
                                      <p:cBhvr>
                                        <p:cTn id="120" dur="750"/>
                                        <p:tgtEl>
                                          <p:spTgt spid="65"/>
                                        </p:tgtEl>
                                      </p:cBhvr>
                                    </p:animEffect>
                                  </p:childTnLst>
                                </p:cTn>
                              </p:par>
                            </p:childTnLst>
                          </p:cTn>
                        </p:par>
                        <p:par>
                          <p:cTn id="121" fill="hold">
                            <p:stCondLst>
                              <p:cond delay="10250"/>
                            </p:stCondLst>
                            <p:childTnLst>
                              <p:par>
                                <p:cTn id="122" presetID="47" presetClass="entr" presetSubtype="0" fill="hold" nodeType="after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1000"/>
                                        <p:tgtEl>
                                          <p:spTgt spid="35"/>
                                        </p:tgtEl>
                                      </p:cBhvr>
                                    </p:animEffect>
                                    <p:anim calcmode="lin" valueType="num">
                                      <p:cBhvr>
                                        <p:cTn id="130" dur="1000" fill="hold"/>
                                        <p:tgtEl>
                                          <p:spTgt spid="35"/>
                                        </p:tgtEl>
                                        <p:attrNameLst>
                                          <p:attrName>ppt_x</p:attrName>
                                        </p:attrNameLst>
                                      </p:cBhvr>
                                      <p:tavLst>
                                        <p:tav tm="0">
                                          <p:val>
                                            <p:strVal val="#ppt_x"/>
                                          </p:val>
                                        </p:tav>
                                        <p:tav tm="100000">
                                          <p:val>
                                            <p:strVal val="#ppt_x"/>
                                          </p:val>
                                        </p:tav>
                                      </p:tavLst>
                                    </p:anim>
                                    <p:anim calcmode="lin" valueType="num">
                                      <p:cBhvr>
                                        <p:cTn id="131" dur="1000" fill="hold"/>
                                        <p:tgtEl>
                                          <p:spTgt spid="35"/>
                                        </p:tgtEl>
                                        <p:attrNameLst>
                                          <p:attrName>ppt_y</p:attrName>
                                        </p:attrNameLst>
                                      </p:cBhvr>
                                      <p:tavLst>
                                        <p:tav tm="0">
                                          <p:val>
                                            <p:strVal val="#ppt_y-.1"/>
                                          </p:val>
                                        </p:tav>
                                        <p:tav tm="100000">
                                          <p:val>
                                            <p:strVal val="#ppt_y"/>
                                          </p:val>
                                        </p:tav>
                                      </p:tavLst>
                                    </p:anim>
                                  </p:childTnLst>
                                </p:cTn>
                              </p:par>
                            </p:childTnLst>
                          </p:cTn>
                        </p:par>
                        <p:par>
                          <p:cTn id="132" fill="hold">
                            <p:stCondLst>
                              <p:cond delay="11250"/>
                            </p:stCondLst>
                            <p:childTnLst>
                              <p:par>
                                <p:cTn id="133" presetID="22" presetClass="entr" presetSubtype="1"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up)">
                                      <p:cBhvr>
                                        <p:cTn id="135" dur="1000"/>
                                        <p:tgtEl>
                                          <p:spTgt spid="37"/>
                                        </p:tgtEl>
                                      </p:cBhvr>
                                    </p:animEffect>
                                  </p:childTnLst>
                                </p:cTn>
                              </p:par>
                            </p:childTnLst>
                          </p:cTn>
                        </p:par>
                        <p:par>
                          <p:cTn id="136" fill="hold">
                            <p:stCondLst>
                              <p:cond delay="12250"/>
                            </p:stCondLst>
                            <p:childTnLst>
                              <p:par>
                                <p:cTn id="137" presetID="42" presetClass="entr" presetSubtype="0"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1000"/>
                                        <p:tgtEl>
                                          <p:spTgt spid="72"/>
                                        </p:tgtEl>
                                      </p:cBhvr>
                                    </p:animEffect>
                                    <p:anim calcmode="lin" valueType="num">
                                      <p:cBhvr>
                                        <p:cTn id="140" dur="1000" fill="hold"/>
                                        <p:tgtEl>
                                          <p:spTgt spid="72"/>
                                        </p:tgtEl>
                                        <p:attrNameLst>
                                          <p:attrName>ppt_x</p:attrName>
                                        </p:attrNameLst>
                                      </p:cBhvr>
                                      <p:tavLst>
                                        <p:tav tm="0">
                                          <p:val>
                                            <p:strVal val="#ppt_x"/>
                                          </p:val>
                                        </p:tav>
                                        <p:tav tm="100000">
                                          <p:val>
                                            <p:strVal val="#ppt_x"/>
                                          </p:val>
                                        </p:tav>
                                      </p:tavLst>
                                    </p:anim>
                                    <p:anim calcmode="lin" valueType="num">
                                      <p:cBhvr>
                                        <p:cTn id="141" dur="1000" fill="hold"/>
                                        <p:tgtEl>
                                          <p:spTgt spid="7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1000" fill="hold"/>
                                        <p:tgtEl>
                                          <p:spTgt spid="7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fade">
                                      <p:cBhvr>
                                        <p:cTn id="149" dur="1000"/>
                                        <p:tgtEl>
                                          <p:spTgt spid="54"/>
                                        </p:tgtEl>
                                      </p:cBhvr>
                                    </p:animEffect>
                                    <p:anim calcmode="lin" valueType="num">
                                      <p:cBhvr>
                                        <p:cTn id="150" dur="1000" fill="hold"/>
                                        <p:tgtEl>
                                          <p:spTgt spid="54"/>
                                        </p:tgtEl>
                                        <p:attrNameLst>
                                          <p:attrName>ppt_x</p:attrName>
                                        </p:attrNameLst>
                                      </p:cBhvr>
                                      <p:tavLst>
                                        <p:tav tm="0">
                                          <p:val>
                                            <p:strVal val="#ppt_x"/>
                                          </p:val>
                                        </p:tav>
                                        <p:tav tm="100000">
                                          <p:val>
                                            <p:strVal val="#ppt_x"/>
                                          </p:val>
                                        </p:tav>
                                      </p:tavLst>
                                    </p:anim>
                                    <p:anim calcmode="lin" valueType="num">
                                      <p:cBhvr>
                                        <p:cTn id="151" dur="1000" fill="hold"/>
                                        <p:tgtEl>
                                          <p:spTgt spid="5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anim calcmode="lin" valueType="num">
                                      <p:cBhvr>
                                        <p:cTn id="155" dur="1000" fill="hold"/>
                                        <p:tgtEl>
                                          <p:spTgt spid="49"/>
                                        </p:tgtEl>
                                        <p:attrNameLst>
                                          <p:attrName>ppt_x</p:attrName>
                                        </p:attrNameLst>
                                      </p:cBhvr>
                                      <p:tavLst>
                                        <p:tav tm="0">
                                          <p:val>
                                            <p:strVal val="#ppt_x"/>
                                          </p:val>
                                        </p:tav>
                                        <p:tav tm="100000">
                                          <p:val>
                                            <p:strVal val="#ppt_x"/>
                                          </p:val>
                                        </p:tav>
                                      </p:tavLst>
                                    </p:anim>
                                    <p:anim calcmode="lin" valueType="num">
                                      <p:cBhvr>
                                        <p:cTn id="156" dur="1000" fill="hold"/>
                                        <p:tgtEl>
                                          <p:spTgt spid="49"/>
                                        </p:tgtEl>
                                        <p:attrNameLst>
                                          <p:attrName>ppt_y</p:attrName>
                                        </p:attrNameLst>
                                      </p:cBhvr>
                                      <p:tavLst>
                                        <p:tav tm="0">
                                          <p:val>
                                            <p:strVal val="#ppt_y+.1"/>
                                          </p:val>
                                        </p:tav>
                                        <p:tav tm="100000">
                                          <p:val>
                                            <p:strVal val="#ppt_y"/>
                                          </p:val>
                                        </p:tav>
                                      </p:tavLst>
                                    </p:anim>
                                  </p:childTnLst>
                                </p:cTn>
                              </p:par>
                            </p:childTnLst>
                          </p:cTn>
                        </p:par>
                        <p:par>
                          <p:cTn id="157" fill="hold">
                            <p:stCondLst>
                              <p:cond delay="13250"/>
                            </p:stCondLst>
                            <p:childTnLst>
                              <p:par>
                                <p:cTn id="158" presetID="53" presetClass="entr" presetSubtype="16" fill="hold" nodeType="after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750" fill="hold"/>
                                        <p:tgtEl>
                                          <p:spTgt spid="66"/>
                                        </p:tgtEl>
                                        <p:attrNameLst>
                                          <p:attrName>ppt_w</p:attrName>
                                        </p:attrNameLst>
                                      </p:cBhvr>
                                      <p:tavLst>
                                        <p:tav tm="0">
                                          <p:val>
                                            <p:fltVal val="0"/>
                                          </p:val>
                                        </p:tav>
                                        <p:tav tm="100000">
                                          <p:val>
                                            <p:strVal val="#ppt_w"/>
                                          </p:val>
                                        </p:tav>
                                      </p:tavLst>
                                    </p:anim>
                                    <p:anim calcmode="lin" valueType="num">
                                      <p:cBhvr>
                                        <p:cTn id="161" dur="750" fill="hold"/>
                                        <p:tgtEl>
                                          <p:spTgt spid="66"/>
                                        </p:tgtEl>
                                        <p:attrNameLst>
                                          <p:attrName>ppt_h</p:attrName>
                                        </p:attrNameLst>
                                      </p:cBhvr>
                                      <p:tavLst>
                                        <p:tav tm="0">
                                          <p:val>
                                            <p:fltVal val="0"/>
                                          </p:val>
                                        </p:tav>
                                        <p:tav tm="100000">
                                          <p:val>
                                            <p:strVal val="#ppt_h"/>
                                          </p:val>
                                        </p:tav>
                                      </p:tavLst>
                                    </p:anim>
                                    <p:animEffect transition="in" filter="fade">
                                      <p:cBhvr>
                                        <p:cTn id="162" dur="750"/>
                                        <p:tgtEl>
                                          <p:spTgt spid="66"/>
                                        </p:tgtEl>
                                      </p:cBhvr>
                                    </p:animEffect>
                                  </p:childTnLst>
                                </p:cTn>
                              </p:par>
                            </p:childTnLst>
                          </p:cTn>
                        </p:par>
                        <p:par>
                          <p:cTn id="163" fill="hold">
                            <p:stCondLst>
                              <p:cond delay="14000"/>
                            </p:stCondLst>
                            <p:childTnLst>
                              <p:par>
                                <p:cTn id="164" presetID="47" presetClass="entr" presetSubtype="0" fill="hold"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fade">
                                      <p:cBhvr>
                                        <p:cTn id="166" dur="1000"/>
                                        <p:tgtEl>
                                          <p:spTgt spid="62"/>
                                        </p:tgtEl>
                                      </p:cBhvr>
                                    </p:animEffect>
                                    <p:anim calcmode="lin" valueType="num">
                                      <p:cBhvr>
                                        <p:cTn id="167" dur="1000" fill="hold"/>
                                        <p:tgtEl>
                                          <p:spTgt spid="62"/>
                                        </p:tgtEl>
                                        <p:attrNameLst>
                                          <p:attrName>ppt_x</p:attrName>
                                        </p:attrNameLst>
                                      </p:cBhvr>
                                      <p:tavLst>
                                        <p:tav tm="0">
                                          <p:val>
                                            <p:strVal val="#ppt_x"/>
                                          </p:val>
                                        </p:tav>
                                        <p:tav tm="100000">
                                          <p:val>
                                            <p:strVal val="#ppt_x"/>
                                          </p:val>
                                        </p:tav>
                                      </p:tavLst>
                                    </p:anim>
                                    <p:anim calcmode="lin" valueType="num">
                                      <p:cBhvr>
                                        <p:cTn id="168" dur="1000" fill="hold"/>
                                        <p:tgtEl>
                                          <p:spTgt spid="62"/>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fade">
                                      <p:cBhvr>
                                        <p:cTn id="171" dur="1000"/>
                                        <p:tgtEl>
                                          <p:spTgt spid="55"/>
                                        </p:tgtEl>
                                      </p:cBhvr>
                                    </p:animEffect>
                                    <p:anim calcmode="lin" valueType="num">
                                      <p:cBhvr>
                                        <p:cTn id="172" dur="1000" fill="hold"/>
                                        <p:tgtEl>
                                          <p:spTgt spid="55"/>
                                        </p:tgtEl>
                                        <p:attrNameLst>
                                          <p:attrName>ppt_x</p:attrName>
                                        </p:attrNameLst>
                                      </p:cBhvr>
                                      <p:tavLst>
                                        <p:tav tm="0">
                                          <p:val>
                                            <p:strVal val="#ppt_x"/>
                                          </p:val>
                                        </p:tav>
                                        <p:tav tm="100000">
                                          <p:val>
                                            <p:strVal val="#ppt_x"/>
                                          </p:val>
                                        </p:tav>
                                      </p:tavLst>
                                    </p:anim>
                                    <p:anim calcmode="lin" valueType="num">
                                      <p:cBhvr>
                                        <p:cTn id="173" dur="1000" fill="hold"/>
                                        <p:tgtEl>
                                          <p:spTgt spid="55"/>
                                        </p:tgtEl>
                                        <p:attrNameLst>
                                          <p:attrName>ppt_y</p:attrName>
                                        </p:attrNameLst>
                                      </p:cBhvr>
                                      <p:tavLst>
                                        <p:tav tm="0">
                                          <p:val>
                                            <p:strVal val="#ppt_y-.1"/>
                                          </p:val>
                                        </p:tav>
                                        <p:tav tm="100000">
                                          <p:val>
                                            <p:strVal val="#ppt_y"/>
                                          </p:val>
                                        </p:tav>
                                      </p:tavLst>
                                    </p:anim>
                                  </p:childTnLst>
                                </p:cTn>
                              </p:par>
                            </p:childTnLst>
                          </p:cTn>
                        </p:par>
                        <p:par>
                          <p:cTn id="174" fill="hold">
                            <p:stCondLst>
                              <p:cond delay="15000"/>
                            </p:stCondLst>
                            <p:childTnLst>
                              <p:par>
                                <p:cTn id="175" presetID="22" presetClass="entr" presetSubtype="1" fill="hold" grpId="0" nodeType="after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wipe(up)">
                                      <p:cBhvr>
                                        <p:cTn id="177" dur="1000"/>
                                        <p:tgtEl>
                                          <p:spTgt spid="57"/>
                                        </p:tgtEl>
                                      </p:cBhvr>
                                    </p:animEffect>
                                  </p:childTnLst>
                                </p:cTn>
                              </p:par>
                            </p:childTnLst>
                          </p:cTn>
                        </p:par>
                        <p:par>
                          <p:cTn id="178" fill="hold">
                            <p:stCondLst>
                              <p:cond delay="16000"/>
                            </p:stCondLst>
                            <p:childTnLst>
                              <p:par>
                                <p:cTn id="179" presetID="42" presetClass="entr" presetSubtype="0" fill="hold" grpId="0" nodeType="afterEffect">
                                  <p:stCondLst>
                                    <p:cond delay="0"/>
                                  </p:stCondLst>
                                  <p:childTnLst>
                                    <p:set>
                                      <p:cBhvr>
                                        <p:cTn id="180" dur="1" fill="hold">
                                          <p:stCondLst>
                                            <p:cond delay="0"/>
                                          </p:stCondLst>
                                        </p:cTn>
                                        <p:tgtEl>
                                          <p:spTgt spid="59">
                                            <p:txEl>
                                              <p:pRg st="0" end="0"/>
                                            </p:txEl>
                                          </p:spTgt>
                                        </p:tgtEl>
                                        <p:attrNameLst>
                                          <p:attrName>style.visibility</p:attrName>
                                        </p:attrNameLst>
                                      </p:cBhvr>
                                      <p:to>
                                        <p:strVal val="visible"/>
                                      </p:to>
                                    </p:set>
                                    <p:animEffect transition="in" filter="fade">
                                      <p:cBhvr>
                                        <p:cTn id="181" dur="500"/>
                                        <p:tgtEl>
                                          <p:spTgt spid="59">
                                            <p:txEl>
                                              <p:pRg st="0" end="0"/>
                                            </p:txEl>
                                          </p:spTgt>
                                        </p:tgtEl>
                                      </p:cBhvr>
                                    </p:animEffect>
                                    <p:anim calcmode="lin" valueType="num">
                                      <p:cBhvr>
                                        <p:cTn id="18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83"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16500"/>
                            </p:stCondLst>
                            <p:childTnLst>
                              <p:par>
                                <p:cTn id="185" presetID="42" presetClass="entr" presetSubtype="0" fill="hold" grpId="0" nodeType="afterEffect">
                                  <p:stCondLst>
                                    <p:cond delay="0"/>
                                  </p:stCondLst>
                                  <p:childTnLst>
                                    <p:set>
                                      <p:cBhvr>
                                        <p:cTn id="186" dur="1" fill="hold">
                                          <p:stCondLst>
                                            <p:cond delay="0"/>
                                          </p:stCondLst>
                                        </p:cTn>
                                        <p:tgtEl>
                                          <p:spTgt spid="59">
                                            <p:txEl>
                                              <p:pRg st="2" end="2"/>
                                            </p:txEl>
                                          </p:spTgt>
                                        </p:tgtEl>
                                        <p:attrNameLst>
                                          <p:attrName>style.visibility</p:attrName>
                                        </p:attrNameLst>
                                      </p:cBhvr>
                                      <p:to>
                                        <p:strVal val="visible"/>
                                      </p:to>
                                    </p:set>
                                    <p:animEffect transition="in" filter="fade">
                                      <p:cBhvr>
                                        <p:cTn id="187" dur="500"/>
                                        <p:tgtEl>
                                          <p:spTgt spid="59">
                                            <p:txEl>
                                              <p:pRg st="2" end="2"/>
                                            </p:txEl>
                                          </p:spTgt>
                                        </p:tgtEl>
                                      </p:cBhvr>
                                    </p:animEffect>
                                    <p:anim calcmode="lin" valueType="num">
                                      <p:cBhvr>
                                        <p:cTn id="188"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89" dur="5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190" fill="hold">
                            <p:stCondLst>
                              <p:cond delay="17000"/>
                            </p:stCondLst>
                            <p:childTnLst>
                              <p:par>
                                <p:cTn id="191" presetID="42" presetClass="entr" presetSubtype="0" fill="hold" grpId="0" nodeType="afterEffect">
                                  <p:stCondLst>
                                    <p:cond delay="0"/>
                                  </p:stCondLst>
                                  <p:childTnLst>
                                    <p:set>
                                      <p:cBhvr>
                                        <p:cTn id="192" dur="1" fill="hold">
                                          <p:stCondLst>
                                            <p:cond delay="0"/>
                                          </p:stCondLst>
                                        </p:cTn>
                                        <p:tgtEl>
                                          <p:spTgt spid="59">
                                            <p:txEl>
                                              <p:pRg st="4" end="4"/>
                                            </p:txEl>
                                          </p:spTgt>
                                        </p:tgtEl>
                                        <p:attrNameLst>
                                          <p:attrName>style.visibility</p:attrName>
                                        </p:attrNameLst>
                                      </p:cBhvr>
                                      <p:to>
                                        <p:strVal val="visible"/>
                                      </p:to>
                                    </p:set>
                                    <p:animEffect transition="in" filter="fade">
                                      <p:cBhvr>
                                        <p:cTn id="193" dur="500"/>
                                        <p:tgtEl>
                                          <p:spTgt spid="59">
                                            <p:txEl>
                                              <p:pRg st="4" end="4"/>
                                            </p:txEl>
                                          </p:spTgt>
                                        </p:tgtEl>
                                      </p:cBhvr>
                                    </p:animEffect>
                                    <p:anim calcmode="lin" valueType="num">
                                      <p:cBhvr>
                                        <p:cTn id="194" dur="50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195" dur="50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17500"/>
                            </p:stCondLst>
                            <p:childTnLst>
                              <p:par>
                                <p:cTn id="197" presetID="42" presetClass="entr" presetSubtype="0" fill="hold" grpId="0" nodeType="afterEffect">
                                  <p:stCondLst>
                                    <p:cond delay="0"/>
                                  </p:stCondLst>
                                  <p:childTnLst>
                                    <p:set>
                                      <p:cBhvr>
                                        <p:cTn id="198" dur="1" fill="hold">
                                          <p:stCondLst>
                                            <p:cond delay="0"/>
                                          </p:stCondLst>
                                        </p:cTn>
                                        <p:tgtEl>
                                          <p:spTgt spid="59">
                                            <p:txEl>
                                              <p:pRg st="5" end="5"/>
                                            </p:txEl>
                                          </p:spTgt>
                                        </p:tgtEl>
                                        <p:attrNameLst>
                                          <p:attrName>style.visibility</p:attrName>
                                        </p:attrNameLst>
                                      </p:cBhvr>
                                      <p:to>
                                        <p:strVal val="visible"/>
                                      </p:to>
                                    </p:set>
                                    <p:animEffect transition="in" filter="fade">
                                      <p:cBhvr>
                                        <p:cTn id="199" dur="500"/>
                                        <p:tgtEl>
                                          <p:spTgt spid="59">
                                            <p:txEl>
                                              <p:pRg st="5" end="5"/>
                                            </p:txEl>
                                          </p:spTgt>
                                        </p:tgtEl>
                                      </p:cBhvr>
                                    </p:animEffect>
                                    <p:anim calcmode="lin" valueType="num">
                                      <p:cBhvr>
                                        <p:cTn id="200" dur="500" fill="hold"/>
                                        <p:tgtEl>
                                          <p:spTgt spid="59">
                                            <p:txEl>
                                              <p:pRg st="5" end="5"/>
                                            </p:txEl>
                                          </p:spTgt>
                                        </p:tgtEl>
                                        <p:attrNameLst>
                                          <p:attrName>ppt_x</p:attrName>
                                        </p:attrNameLst>
                                      </p:cBhvr>
                                      <p:tavLst>
                                        <p:tav tm="0">
                                          <p:val>
                                            <p:strVal val="#ppt_x"/>
                                          </p:val>
                                        </p:tav>
                                        <p:tav tm="100000">
                                          <p:val>
                                            <p:strVal val="#ppt_x"/>
                                          </p:val>
                                        </p:tav>
                                      </p:tavLst>
                                    </p:anim>
                                    <p:anim calcmode="lin" valueType="num">
                                      <p:cBhvr>
                                        <p:cTn id="201" dur="500" fill="hold"/>
                                        <p:tgtEl>
                                          <p:spTgt spid="59">
                                            <p:txEl>
                                              <p:pRg st="5" end="5"/>
                                            </p:txEl>
                                          </p:spTgt>
                                        </p:tgtEl>
                                        <p:attrNameLst>
                                          <p:attrName>ppt_y</p:attrName>
                                        </p:attrNameLst>
                                      </p:cBhvr>
                                      <p:tavLst>
                                        <p:tav tm="0">
                                          <p:val>
                                            <p:strVal val="#ppt_y+.1"/>
                                          </p:val>
                                        </p:tav>
                                        <p:tav tm="100000">
                                          <p:val>
                                            <p:strVal val="#ppt_y"/>
                                          </p:val>
                                        </p:tav>
                                      </p:tavLst>
                                    </p:anim>
                                  </p:childTnLst>
                                </p:cTn>
                              </p:par>
                            </p:childTnLst>
                          </p:cTn>
                        </p:par>
                        <p:par>
                          <p:cTn id="202" fill="hold">
                            <p:stCondLst>
                              <p:cond delay="18000"/>
                            </p:stCondLst>
                            <p:childTnLst>
                              <p:par>
                                <p:cTn id="203" presetID="42" presetClass="entr" presetSubtype="0" fill="hold" grpId="0" nodeType="afterEffect">
                                  <p:stCondLst>
                                    <p:cond delay="0"/>
                                  </p:stCondLst>
                                  <p:childTnLst>
                                    <p:set>
                                      <p:cBhvr>
                                        <p:cTn id="204" dur="1" fill="hold">
                                          <p:stCondLst>
                                            <p:cond delay="0"/>
                                          </p:stCondLst>
                                        </p:cTn>
                                        <p:tgtEl>
                                          <p:spTgt spid="59">
                                            <p:txEl>
                                              <p:pRg st="6" end="6"/>
                                            </p:txEl>
                                          </p:spTgt>
                                        </p:tgtEl>
                                        <p:attrNameLst>
                                          <p:attrName>style.visibility</p:attrName>
                                        </p:attrNameLst>
                                      </p:cBhvr>
                                      <p:to>
                                        <p:strVal val="visible"/>
                                      </p:to>
                                    </p:set>
                                    <p:animEffect transition="in" filter="fade">
                                      <p:cBhvr>
                                        <p:cTn id="205" dur="500"/>
                                        <p:tgtEl>
                                          <p:spTgt spid="59">
                                            <p:txEl>
                                              <p:pRg st="6" end="6"/>
                                            </p:txEl>
                                          </p:spTgt>
                                        </p:tgtEl>
                                      </p:cBhvr>
                                    </p:animEffect>
                                    <p:anim calcmode="lin" valueType="num">
                                      <p:cBhvr>
                                        <p:cTn id="206" dur="50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207" dur="50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208" fill="hold">
                            <p:stCondLst>
                              <p:cond delay="18500"/>
                            </p:stCondLst>
                            <p:childTnLst>
                              <p:par>
                                <p:cTn id="209" presetID="42" presetClass="entr" presetSubtype="0" fill="hold" grpId="0" nodeType="afterEffect">
                                  <p:stCondLst>
                                    <p:cond delay="0"/>
                                  </p:stCondLst>
                                  <p:childTnLst>
                                    <p:set>
                                      <p:cBhvr>
                                        <p:cTn id="210" dur="1" fill="hold">
                                          <p:stCondLst>
                                            <p:cond delay="0"/>
                                          </p:stCondLst>
                                        </p:cTn>
                                        <p:tgtEl>
                                          <p:spTgt spid="59">
                                            <p:txEl>
                                              <p:pRg st="7" end="7"/>
                                            </p:txEl>
                                          </p:spTgt>
                                        </p:tgtEl>
                                        <p:attrNameLst>
                                          <p:attrName>style.visibility</p:attrName>
                                        </p:attrNameLst>
                                      </p:cBhvr>
                                      <p:to>
                                        <p:strVal val="visible"/>
                                      </p:to>
                                    </p:set>
                                    <p:animEffect transition="in" filter="fade">
                                      <p:cBhvr>
                                        <p:cTn id="211" dur="500"/>
                                        <p:tgtEl>
                                          <p:spTgt spid="59">
                                            <p:txEl>
                                              <p:pRg st="7" end="7"/>
                                            </p:txEl>
                                          </p:spTgt>
                                        </p:tgtEl>
                                      </p:cBhvr>
                                    </p:animEffect>
                                    <p:anim calcmode="lin" valueType="num">
                                      <p:cBhvr>
                                        <p:cTn id="212" dur="500" fill="hold"/>
                                        <p:tgtEl>
                                          <p:spTgt spid="59">
                                            <p:txEl>
                                              <p:pRg st="7" end="7"/>
                                            </p:txEl>
                                          </p:spTgt>
                                        </p:tgtEl>
                                        <p:attrNameLst>
                                          <p:attrName>ppt_x</p:attrName>
                                        </p:attrNameLst>
                                      </p:cBhvr>
                                      <p:tavLst>
                                        <p:tav tm="0">
                                          <p:val>
                                            <p:strVal val="#ppt_x"/>
                                          </p:val>
                                        </p:tav>
                                        <p:tav tm="100000">
                                          <p:val>
                                            <p:strVal val="#ppt_x"/>
                                          </p:val>
                                        </p:tav>
                                      </p:tavLst>
                                    </p:anim>
                                    <p:anim calcmode="lin" valueType="num">
                                      <p:cBhvr>
                                        <p:cTn id="213" dur="500" fill="hold"/>
                                        <p:tgtEl>
                                          <p:spTgt spid="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22" grpId="0" animBg="1"/>
      <p:bldP spid="69" grpId="0" animBg="1"/>
      <p:bldP spid="20" grpId="0" animBg="1"/>
      <p:bldP spid="24" grpId="0"/>
      <p:bldP spid="26" grpId="0"/>
      <p:bldP spid="29" grpId="0" animBg="1"/>
      <p:bldP spid="71" grpId="0" animBg="1"/>
      <p:bldP spid="34" grpId="0" animBg="1"/>
      <p:bldP spid="35" grpId="0"/>
      <p:bldP spid="37" grpId="0"/>
      <p:bldP spid="39" grpId="0" animBg="1"/>
      <p:bldP spid="70" grpId="0" animBg="1"/>
      <p:bldP spid="44" grpId="0" animBg="1"/>
      <p:bldP spid="45" grpId="0"/>
      <p:bldP spid="47" grpId="0"/>
      <p:bldP spid="49" grpId="0" animBg="1"/>
      <p:bldP spid="72" grpId="0" animBg="1"/>
      <p:bldP spid="54" grpId="0" animBg="1"/>
      <p:bldP spid="55" grpId="0"/>
      <p:bldP spid="57" grpId="0"/>
      <p:bldP spid="58" grpId="0"/>
      <p:bldP spid="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437581D-2433-49F1-BFF7-64F8A8D3C081}"/>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DE70CBEE-B15D-4FBB-B7EA-14EED5E72FB8}"/>
              </a:ext>
            </a:extLst>
          </p:cNvPr>
          <p:cNvSpPr txBox="1"/>
          <p:nvPr/>
        </p:nvSpPr>
        <p:spPr>
          <a:xfrm>
            <a:off x="7848600" y="2866073"/>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BC4D3496-ECD8-499F-BBA6-C860AF940CBE}"/>
              </a:ext>
            </a:extLst>
          </p:cNvPr>
          <p:cNvGrpSpPr/>
          <p:nvPr/>
        </p:nvGrpSpPr>
        <p:grpSpPr>
          <a:xfrm>
            <a:off x="3464" y="710268"/>
            <a:ext cx="5543975" cy="1362103"/>
            <a:chOff x="-1" y="1007921"/>
            <a:chExt cx="5070965" cy="1245889"/>
          </a:xfrm>
        </p:grpSpPr>
        <p:sp>
          <p:nvSpPr>
            <p:cNvPr id="39" name="Freeform: Shape 38">
              <a:extLst>
                <a:ext uri="{FF2B5EF4-FFF2-40B4-BE49-F238E27FC236}">
                  <a16:creationId xmlns:a16="http://schemas.microsoft.com/office/drawing/2014/main" id="{4AAE4D54-D1E9-420B-A106-624522C992B8}"/>
                </a:ext>
              </a:extLst>
            </p:cNvPr>
            <p:cNvSpPr/>
            <p:nvPr/>
          </p:nvSpPr>
          <p:spPr>
            <a:xfrm>
              <a:off x="-1" y="1007921"/>
              <a:ext cx="5070965" cy="1245889"/>
            </a:xfrm>
            <a:custGeom>
              <a:avLst/>
              <a:gdLst>
                <a:gd name="connsiteX0" fmla="*/ 0 w 8756899"/>
                <a:gd name="connsiteY0" fmla="*/ 0 h 1371600"/>
                <a:gd name="connsiteX1" fmla="*/ 1 w 8756899"/>
                <a:gd name="connsiteY1" fmla="*/ 0 h 1371600"/>
                <a:gd name="connsiteX2" fmla="*/ 1 w 8756899"/>
                <a:gd name="connsiteY2" fmla="*/ 92096 h 1371600"/>
                <a:gd name="connsiteX3" fmla="*/ 304848 w 8756899"/>
                <a:gd name="connsiteY3" fmla="*/ 59781 h 1371600"/>
                <a:gd name="connsiteX4" fmla="*/ 1386347 w 8756899"/>
                <a:gd name="connsiteY4" fmla="*/ 7863 h 1371600"/>
                <a:gd name="connsiteX5" fmla="*/ 8116082 w 8756899"/>
                <a:gd name="connsiteY5" fmla="*/ 1152054 h 1371600"/>
                <a:gd name="connsiteX6" fmla="*/ 8756899 w 8756899"/>
                <a:gd name="connsiteY6" fmla="*/ 1371600 h 1371600"/>
                <a:gd name="connsiteX7" fmla="*/ 0 w 8756899"/>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899" h="1371600">
                  <a:moveTo>
                    <a:pt x="0" y="0"/>
                  </a:moveTo>
                  <a:lnTo>
                    <a:pt x="1" y="0"/>
                  </a:lnTo>
                  <a:lnTo>
                    <a:pt x="1" y="92096"/>
                  </a:lnTo>
                  <a:lnTo>
                    <a:pt x="304848" y="59781"/>
                  </a:lnTo>
                  <a:cubicBezTo>
                    <a:pt x="640482" y="29223"/>
                    <a:pt x="1001760" y="11215"/>
                    <a:pt x="1386347" y="7863"/>
                  </a:cubicBezTo>
                  <a:cubicBezTo>
                    <a:pt x="3194945" y="-7898"/>
                    <a:pt x="5519047" y="300478"/>
                    <a:pt x="8116082" y="1152054"/>
                  </a:cubicBezTo>
                  <a:lnTo>
                    <a:pt x="8756899" y="1371600"/>
                  </a:lnTo>
                  <a:lnTo>
                    <a:pt x="0" y="13716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5B7F5805-4725-45C2-ACA2-ADF3F30AE3A7}"/>
                </a:ext>
              </a:extLst>
            </p:cNvPr>
            <p:cNvSpPr txBox="1"/>
            <p:nvPr/>
          </p:nvSpPr>
          <p:spPr>
            <a:xfrm>
              <a:off x="182880" y="1081892"/>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 name="Group 9">
            <a:extLst>
              <a:ext uri="{FF2B5EF4-FFF2-40B4-BE49-F238E27FC236}">
                <a16:creationId xmlns:a16="http://schemas.microsoft.com/office/drawing/2014/main" id="{1AE96DD6-2C6B-4FD8-9866-29A70A0AAAEE}"/>
              </a:ext>
            </a:extLst>
          </p:cNvPr>
          <p:cNvGrpSpPr/>
          <p:nvPr/>
        </p:nvGrpSpPr>
        <p:grpSpPr>
          <a:xfrm>
            <a:off x="3464" y="4784676"/>
            <a:ext cx="5555906" cy="1362104"/>
            <a:chOff x="-1" y="4734701"/>
            <a:chExt cx="5081878" cy="1245890"/>
          </a:xfrm>
        </p:grpSpPr>
        <p:sp>
          <p:nvSpPr>
            <p:cNvPr id="45" name="Freeform: Shape 44">
              <a:extLst>
                <a:ext uri="{FF2B5EF4-FFF2-40B4-BE49-F238E27FC236}">
                  <a16:creationId xmlns:a16="http://schemas.microsoft.com/office/drawing/2014/main" id="{E73A5F30-7B5C-49F6-946B-3CBBEDAC9B2A}"/>
                </a:ext>
              </a:extLst>
            </p:cNvPr>
            <p:cNvSpPr/>
            <p:nvPr/>
          </p:nvSpPr>
          <p:spPr>
            <a:xfrm>
              <a:off x="-1" y="4734701"/>
              <a:ext cx="5081878" cy="1245890"/>
            </a:xfrm>
            <a:custGeom>
              <a:avLst/>
              <a:gdLst>
                <a:gd name="connsiteX0" fmla="*/ 0 w 8775745"/>
                <a:gd name="connsiteY0" fmla="*/ 0 h 1371601"/>
                <a:gd name="connsiteX1" fmla="*/ 8775745 w 8775745"/>
                <a:gd name="connsiteY1" fmla="*/ 0 h 1371601"/>
                <a:gd name="connsiteX2" fmla="*/ 8526014 w 8775745"/>
                <a:gd name="connsiteY2" fmla="*/ 88650 h 1371601"/>
                <a:gd name="connsiteX3" fmla="*/ 69149 w 8775745"/>
                <a:gd name="connsiteY3" fmla="*/ 1295138 h 1371601"/>
                <a:gd name="connsiteX4" fmla="*/ 1 w 8775745"/>
                <a:gd name="connsiteY4" fmla="*/ 1285629 h 1371601"/>
                <a:gd name="connsiteX5" fmla="*/ 1 w 8775745"/>
                <a:gd name="connsiteY5" fmla="*/ 1371600 h 1371601"/>
                <a:gd name="connsiteX6" fmla="*/ 0 w 8775745"/>
                <a:gd name="connsiteY6" fmla="*/ 137160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745" h="1371601">
                  <a:moveTo>
                    <a:pt x="0" y="0"/>
                  </a:moveTo>
                  <a:lnTo>
                    <a:pt x="8775745" y="0"/>
                  </a:lnTo>
                  <a:lnTo>
                    <a:pt x="8526014" y="88650"/>
                  </a:lnTo>
                  <a:cubicBezTo>
                    <a:pt x="5072432" y="1284645"/>
                    <a:pt x="2069325" y="1520504"/>
                    <a:pt x="69149" y="1295138"/>
                  </a:cubicBezTo>
                  <a:lnTo>
                    <a:pt x="1" y="1285629"/>
                  </a:lnTo>
                  <a:lnTo>
                    <a:pt x="1" y="1371600"/>
                  </a:lnTo>
                  <a:lnTo>
                    <a:pt x="0" y="13716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7D99ADE5-D9BE-4BFF-80FA-87E44030F326}"/>
                </a:ext>
              </a:extLst>
            </p:cNvPr>
            <p:cNvSpPr txBox="1"/>
            <p:nvPr/>
          </p:nvSpPr>
          <p:spPr>
            <a:xfrm>
              <a:off x="182880" y="4781640"/>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D497744E-D2EC-4641-B7E9-8805BA0D5BA7}"/>
              </a:ext>
            </a:extLst>
          </p:cNvPr>
          <p:cNvGrpSpPr/>
          <p:nvPr/>
        </p:nvGrpSpPr>
        <p:grpSpPr>
          <a:xfrm>
            <a:off x="3464" y="2062168"/>
            <a:ext cx="5982922" cy="1362103"/>
            <a:chOff x="-1" y="2244477"/>
            <a:chExt cx="5472461" cy="1245889"/>
          </a:xfrm>
        </p:grpSpPr>
        <p:sp>
          <p:nvSpPr>
            <p:cNvPr id="51" name="Freeform: Shape 50">
              <a:extLst>
                <a:ext uri="{FF2B5EF4-FFF2-40B4-BE49-F238E27FC236}">
                  <a16:creationId xmlns:a16="http://schemas.microsoft.com/office/drawing/2014/main" id="{EADB4A3D-A854-49B4-951D-F47E9B4905A5}"/>
                </a:ext>
              </a:extLst>
            </p:cNvPr>
            <p:cNvSpPr/>
            <p:nvPr/>
          </p:nvSpPr>
          <p:spPr>
            <a:xfrm>
              <a:off x="-1" y="2244477"/>
              <a:ext cx="5472461" cy="1245889"/>
            </a:xfrm>
            <a:custGeom>
              <a:avLst/>
              <a:gdLst>
                <a:gd name="connsiteX0" fmla="*/ 0 w 5472461"/>
                <a:gd name="connsiteY0" fmla="*/ 0 h 1245889"/>
                <a:gd name="connsiteX1" fmla="*/ 5053600 w 5472461"/>
                <a:gd name="connsiteY1" fmla="*/ 0 h 1245889"/>
                <a:gd name="connsiteX2" fmla="*/ 5079065 w 5472461"/>
                <a:gd name="connsiteY2" fmla="*/ 13685 h 1245889"/>
                <a:gd name="connsiteX3" fmla="*/ 5367482 w 5472461"/>
                <a:gd name="connsiteY3" fmla="*/ 180425 h 1245889"/>
                <a:gd name="connsiteX4" fmla="*/ 5472461 w 5472461"/>
                <a:gd name="connsiteY4" fmla="*/ 244852 h 1245889"/>
                <a:gd name="connsiteX5" fmla="*/ 5375130 w 5472461"/>
                <a:gd name="connsiteY5" fmla="*/ 259706 h 1245889"/>
                <a:gd name="connsiteX6" fmla="*/ 4572001 w 5472461"/>
                <a:gd name="connsiteY6" fmla="*/ 1245111 h 1245889"/>
                <a:gd name="connsiteX7" fmla="*/ 4572080 w 5472461"/>
                <a:gd name="connsiteY7" fmla="*/ 1245889 h 1245889"/>
                <a:gd name="connsiteX8" fmla="*/ 0 w 5472461"/>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461" h="1245889">
                  <a:moveTo>
                    <a:pt x="0" y="0"/>
                  </a:moveTo>
                  <a:lnTo>
                    <a:pt x="5053600" y="0"/>
                  </a:lnTo>
                  <a:lnTo>
                    <a:pt x="5079065" y="13685"/>
                  </a:lnTo>
                  <a:cubicBezTo>
                    <a:pt x="5174644" y="67257"/>
                    <a:pt x="5270794" y="122821"/>
                    <a:pt x="5367482" y="180425"/>
                  </a:cubicBezTo>
                  <a:lnTo>
                    <a:pt x="5472461" y="244852"/>
                  </a:lnTo>
                  <a:lnTo>
                    <a:pt x="5375130" y="259706"/>
                  </a:lnTo>
                  <a:cubicBezTo>
                    <a:pt x="4916785" y="353497"/>
                    <a:pt x="4572001" y="759040"/>
                    <a:pt x="4572001" y="1245111"/>
                  </a:cubicBezTo>
                  <a:lnTo>
                    <a:pt x="4572080" y="1245889"/>
                  </a:lnTo>
                  <a:lnTo>
                    <a:pt x="0" y="1245889"/>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321F5F6-178F-4954-AAFF-33BA5E0FD24B}"/>
                </a:ext>
              </a:extLst>
            </p:cNvPr>
            <p:cNvSpPr txBox="1"/>
            <p:nvPr/>
          </p:nvSpPr>
          <p:spPr>
            <a:xfrm>
              <a:off x="914400" y="228540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 name="Group 8">
            <a:extLst>
              <a:ext uri="{FF2B5EF4-FFF2-40B4-BE49-F238E27FC236}">
                <a16:creationId xmlns:a16="http://schemas.microsoft.com/office/drawing/2014/main" id="{97730A0A-3437-4049-AE0A-C2543F4E3907}"/>
              </a:ext>
            </a:extLst>
          </p:cNvPr>
          <p:cNvGrpSpPr/>
          <p:nvPr/>
        </p:nvGrpSpPr>
        <p:grpSpPr>
          <a:xfrm>
            <a:off x="3464" y="3423422"/>
            <a:ext cx="6009584" cy="1362103"/>
            <a:chOff x="-1" y="3489589"/>
            <a:chExt cx="5496848" cy="1245889"/>
          </a:xfrm>
        </p:grpSpPr>
        <p:sp>
          <p:nvSpPr>
            <p:cNvPr id="53" name="Freeform: Shape 52">
              <a:extLst>
                <a:ext uri="{FF2B5EF4-FFF2-40B4-BE49-F238E27FC236}">
                  <a16:creationId xmlns:a16="http://schemas.microsoft.com/office/drawing/2014/main" id="{64BEB626-8313-474E-868D-A4D857621F6A}"/>
                </a:ext>
              </a:extLst>
            </p:cNvPr>
            <p:cNvSpPr/>
            <p:nvPr/>
          </p:nvSpPr>
          <p:spPr>
            <a:xfrm>
              <a:off x="-1" y="3489589"/>
              <a:ext cx="5496848" cy="1245889"/>
            </a:xfrm>
            <a:custGeom>
              <a:avLst/>
              <a:gdLst>
                <a:gd name="connsiteX0" fmla="*/ 0 w 5496848"/>
                <a:gd name="connsiteY0" fmla="*/ 0 h 1245889"/>
                <a:gd name="connsiteX1" fmla="*/ 4572001 w 5496848"/>
                <a:gd name="connsiteY1" fmla="*/ 0 h 1245889"/>
                <a:gd name="connsiteX2" fmla="*/ 4592436 w 5496848"/>
                <a:gd name="connsiteY2" fmla="*/ 202711 h 1245889"/>
                <a:gd name="connsiteX3" fmla="*/ 5475001 w 5496848"/>
                <a:gd name="connsiteY3" fmla="*/ 1000646 h 1245889"/>
                <a:gd name="connsiteX4" fmla="*/ 5496848 w 5496848"/>
                <a:gd name="connsiteY4" fmla="*/ 1001749 h 1245889"/>
                <a:gd name="connsiteX5" fmla="*/ 5385852 w 5496848"/>
                <a:gd name="connsiteY5" fmla="*/ 1069680 h 1245889"/>
                <a:gd name="connsiteX6" fmla="*/ 5160533 w 5496848"/>
                <a:gd name="connsiteY6" fmla="*/ 1201317 h 1245889"/>
                <a:gd name="connsiteX7" fmla="*/ 5080484 w 5496848"/>
                <a:gd name="connsiteY7" fmla="*/ 1245889 h 1245889"/>
                <a:gd name="connsiteX8" fmla="*/ 0 w 5496848"/>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848" h="1245889">
                  <a:moveTo>
                    <a:pt x="0" y="0"/>
                  </a:moveTo>
                  <a:lnTo>
                    <a:pt x="4572001" y="0"/>
                  </a:lnTo>
                  <a:lnTo>
                    <a:pt x="4592436" y="202711"/>
                  </a:lnTo>
                  <a:cubicBezTo>
                    <a:pt x="4679528" y="628316"/>
                    <a:pt x="5035426" y="956005"/>
                    <a:pt x="5475001" y="1000646"/>
                  </a:cubicBezTo>
                  <a:lnTo>
                    <a:pt x="5496848" y="1001749"/>
                  </a:lnTo>
                  <a:lnTo>
                    <a:pt x="5385852" y="1069680"/>
                  </a:lnTo>
                  <a:cubicBezTo>
                    <a:pt x="5310415" y="1114794"/>
                    <a:pt x="5235303" y="1158665"/>
                    <a:pt x="5160533" y="1201317"/>
                  </a:cubicBezTo>
                  <a:lnTo>
                    <a:pt x="5080484" y="1245889"/>
                  </a:lnTo>
                  <a:lnTo>
                    <a:pt x="0" y="124588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347FE7FB-1968-4258-861E-80D8F67A6BA3}"/>
                </a:ext>
              </a:extLst>
            </p:cNvPr>
            <p:cNvSpPr txBox="1"/>
            <p:nvPr/>
          </p:nvSpPr>
          <p:spPr>
            <a:xfrm>
              <a:off x="914400" y="354776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3" name="Freeform 61">
            <a:extLst>
              <a:ext uri="{FF2B5EF4-FFF2-40B4-BE49-F238E27FC236}">
                <a16:creationId xmlns:a16="http://schemas.microsoft.com/office/drawing/2014/main" id="{52563DF8-E24C-409F-8C09-2BBBAB9AC350}"/>
              </a:ext>
            </a:extLst>
          </p:cNvPr>
          <p:cNvSpPr>
            <a:spLocks noChangeAspect="1" noEditPoints="1"/>
          </p:cNvSpPr>
          <p:nvPr/>
        </p:nvSpPr>
        <p:spPr bwMode="auto">
          <a:xfrm>
            <a:off x="4741155" y="2044849"/>
            <a:ext cx="2743200" cy="274320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1270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 name="Group 12">
            <a:extLst>
              <a:ext uri="{FF2B5EF4-FFF2-40B4-BE49-F238E27FC236}">
                <a16:creationId xmlns:a16="http://schemas.microsoft.com/office/drawing/2014/main" id="{5C74564A-C290-4B9A-83DA-3D256EB36A5B}"/>
              </a:ext>
            </a:extLst>
          </p:cNvPr>
          <p:cNvGrpSpPr/>
          <p:nvPr/>
        </p:nvGrpSpPr>
        <p:grpSpPr>
          <a:xfrm>
            <a:off x="5285232" y="2587752"/>
            <a:ext cx="1693818" cy="1664205"/>
            <a:chOff x="5285232" y="2587752"/>
            <a:chExt cx="1693818" cy="1664205"/>
          </a:xfrm>
        </p:grpSpPr>
        <p:sp>
          <p:nvSpPr>
            <p:cNvPr id="54" name="Oval 53">
              <a:extLst>
                <a:ext uri="{FF2B5EF4-FFF2-40B4-BE49-F238E27FC236}">
                  <a16:creationId xmlns:a16="http://schemas.microsoft.com/office/drawing/2014/main" id="{6DEDA773-5CE5-4201-A77A-CD93BF11756E}"/>
                </a:ext>
              </a:extLst>
            </p:cNvPr>
            <p:cNvSpPr>
              <a:spLocks noChangeAspect="1"/>
            </p:cNvSpPr>
            <p:nvPr/>
          </p:nvSpPr>
          <p:spPr>
            <a:xfrm>
              <a:off x="5285232" y="2587752"/>
              <a:ext cx="1664209" cy="1664205"/>
            </a:xfrm>
            <a:prstGeom prst="ellipse">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Microscope">
              <a:extLst>
                <a:ext uri="{FF2B5EF4-FFF2-40B4-BE49-F238E27FC236}">
                  <a16:creationId xmlns:a16="http://schemas.microsoft.com/office/drawing/2014/main" id="{722ECFBE-C648-4F67-AE64-6739EAA014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1189" y="2697442"/>
              <a:ext cx="449862" cy="449862"/>
            </a:xfrm>
            <a:prstGeom prst="rect">
              <a:avLst/>
            </a:prstGeom>
          </p:spPr>
        </p:pic>
        <p:sp>
          <p:nvSpPr>
            <p:cNvPr id="56" name="TextBox 55">
              <a:extLst>
                <a:ext uri="{FF2B5EF4-FFF2-40B4-BE49-F238E27FC236}">
                  <a16:creationId xmlns:a16="http://schemas.microsoft.com/office/drawing/2014/main" id="{700E8976-0E3F-49E8-857E-D9AA0A4ABAFC}"/>
                </a:ext>
              </a:extLst>
            </p:cNvPr>
            <p:cNvSpPr txBox="1"/>
            <p:nvPr/>
          </p:nvSpPr>
          <p:spPr>
            <a:xfrm>
              <a:off x="5335091" y="3197772"/>
              <a:ext cx="1643959" cy="874862"/>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DOLOR</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Tree>
    <p:extLst>
      <p:ext uri="{BB962C8B-B14F-4D97-AF65-F5344CB8AC3E}">
        <p14:creationId xmlns:p14="http://schemas.microsoft.com/office/powerpoint/2010/main" val="41011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fade">
                                      <p:cBhvr>
                                        <p:cTn id="13" dur="750"/>
                                        <p:tgtEl>
                                          <p:spTgt spid="50">
                                            <p:txEl>
                                              <p:pRg st="0" end="0"/>
                                            </p:txEl>
                                          </p:spTgt>
                                        </p:tgtEl>
                                      </p:cBhvr>
                                    </p:animEffect>
                                    <p:anim calcmode="lin" valueType="num">
                                      <p:cBhvr>
                                        <p:cTn id="14"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Effect transition="in" filter="fade">
                                      <p:cBhvr>
                                        <p:cTn id="19" dur="750"/>
                                        <p:tgtEl>
                                          <p:spTgt spid="50">
                                            <p:txEl>
                                              <p:pRg st="2" end="2"/>
                                            </p:txEl>
                                          </p:spTgt>
                                        </p:tgtEl>
                                      </p:cBhvr>
                                    </p:animEffect>
                                    <p:anim calcmode="lin" valueType="num">
                                      <p:cBhvr>
                                        <p:cTn id="20" dur="75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Effect transition="in" filter="fade">
                                      <p:cBhvr>
                                        <p:cTn id="25" dur="750"/>
                                        <p:tgtEl>
                                          <p:spTgt spid="50">
                                            <p:txEl>
                                              <p:pRg st="4" end="4"/>
                                            </p:txEl>
                                          </p:spTgt>
                                        </p:tgtEl>
                                      </p:cBhvr>
                                    </p:animEffect>
                                    <p:anim calcmode="lin" valueType="num">
                                      <p:cBhvr>
                                        <p:cTn id="26" dur="75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7" dur="75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0">
                                            <p:txEl>
                                              <p:pRg st="5" end="5"/>
                                            </p:txEl>
                                          </p:spTgt>
                                        </p:tgtEl>
                                        <p:attrNameLst>
                                          <p:attrName>style.visibility</p:attrName>
                                        </p:attrNameLst>
                                      </p:cBhvr>
                                      <p:to>
                                        <p:strVal val="visible"/>
                                      </p:to>
                                    </p:set>
                                    <p:animEffect transition="in" filter="fade">
                                      <p:cBhvr>
                                        <p:cTn id="31" dur="750"/>
                                        <p:tgtEl>
                                          <p:spTgt spid="50">
                                            <p:txEl>
                                              <p:pRg st="5" end="5"/>
                                            </p:txEl>
                                          </p:spTgt>
                                        </p:tgtEl>
                                      </p:cBhvr>
                                    </p:animEffect>
                                    <p:anim calcmode="lin" valueType="num">
                                      <p:cBhvr>
                                        <p:cTn id="32" dur="750" fill="hold"/>
                                        <p:tgtEl>
                                          <p:spTgt spid="50">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50">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Effect transition="in" filter="fade">
                                      <p:cBhvr>
                                        <p:cTn id="37" dur="750"/>
                                        <p:tgtEl>
                                          <p:spTgt spid="50">
                                            <p:txEl>
                                              <p:pRg st="6" end="6"/>
                                            </p:txEl>
                                          </p:spTgt>
                                        </p:tgtEl>
                                      </p:cBhvr>
                                    </p:animEffect>
                                    <p:anim calcmode="lin" valueType="num">
                                      <p:cBhvr>
                                        <p:cTn id="38" dur="75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1500"/>
                                        <p:tgtEl>
                                          <p:spTgt spid="13"/>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1500" fill="hold"/>
                                        <p:tgtEl>
                                          <p:spTgt spid="63"/>
                                        </p:tgtEl>
                                        <p:attrNameLst>
                                          <p:attrName>ppt_w</p:attrName>
                                        </p:attrNameLst>
                                      </p:cBhvr>
                                      <p:tavLst>
                                        <p:tav tm="0">
                                          <p:val>
                                            <p:fltVal val="0"/>
                                          </p:val>
                                        </p:tav>
                                        <p:tav tm="100000">
                                          <p:val>
                                            <p:strVal val="#ppt_w"/>
                                          </p:val>
                                        </p:tav>
                                      </p:tavLst>
                                    </p:anim>
                                    <p:anim calcmode="lin" valueType="num">
                                      <p:cBhvr>
                                        <p:cTn id="47" dur="1500" fill="hold"/>
                                        <p:tgtEl>
                                          <p:spTgt spid="63"/>
                                        </p:tgtEl>
                                        <p:attrNameLst>
                                          <p:attrName>ppt_h</p:attrName>
                                        </p:attrNameLst>
                                      </p:cBhvr>
                                      <p:tavLst>
                                        <p:tav tm="0">
                                          <p:val>
                                            <p:fltVal val="0"/>
                                          </p:val>
                                        </p:tav>
                                        <p:tav tm="100000">
                                          <p:val>
                                            <p:strVal val="#ppt_h"/>
                                          </p:val>
                                        </p:tav>
                                      </p:tavLst>
                                    </p:anim>
                                    <p:anim calcmode="lin" valueType="num">
                                      <p:cBhvr>
                                        <p:cTn id="48" dur="1500" fill="hold"/>
                                        <p:tgtEl>
                                          <p:spTgt spid="63"/>
                                        </p:tgtEl>
                                        <p:attrNameLst>
                                          <p:attrName>style.rotation</p:attrName>
                                        </p:attrNameLst>
                                      </p:cBhvr>
                                      <p:tavLst>
                                        <p:tav tm="0">
                                          <p:val>
                                            <p:fltVal val="360"/>
                                          </p:val>
                                        </p:tav>
                                        <p:tav tm="100000">
                                          <p:val>
                                            <p:fltVal val="0"/>
                                          </p:val>
                                        </p:tav>
                                      </p:tavLst>
                                    </p:anim>
                                    <p:animEffect transition="in" filter="fade">
                                      <p:cBhvr>
                                        <p:cTn id="49" dur="1500"/>
                                        <p:tgtEl>
                                          <p:spTgt spid="63"/>
                                        </p:tgtEl>
                                      </p:cBhvr>
                                    </p:animEffect>
                                  </p:childTnLst>
                                </p:cTn>
                              </p:par>
                            </p:childTnLst>
                          </p:cTn>
                        </p:par>
                        <p:par>
                          <p:cTn id="50" fill="hold">
                            <p:stCondLst>
                              <p:cond delay="625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1000"/>
                                        <p:tgtEl>
                                          <p:spTgt spid="7"/>
                                        </p:tgtEl>
                                      </p:cBhvr>
                                    </p:animEffect>
                                  </p:childTnLst>
                                </p:cTn>
                              </p:par>
                            </p:childTnLst>
                          </p:cTn>
                        </p:par>
                        <p:par>
                          <p:cTn id="54" fill="hold">
                            <p:stCondLst>
                              <p:cond delay="725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1000"/>
                                        <p:tgtEl>
                                          <p:spTgt spid="8"/>
                                        </p:tgtEl>
                                      </p:cBhvr>
                                    </p:animEffect>
                                  </p:childTnLst>
                                </p:cTn>
                              </p:par>
                            </p:childTnLst>
                          </p:cTn>
                        </p:par>
                        <p:par>
                          <p:cTn id="58" fill="hold">
                            <p:stCondLst>
                              <p:cond delay="82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1000"/>
                                        <p:tgtEl>
                                          <p:spTgt spid="9"/>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build="p"/>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FE4A1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569149"/>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356224"/>
            <a:chOff x="1458421" y="1441109"/>
            <a:chExt cx="1187189" cy="1356224"/>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5C9A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1046440"/>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44546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7A7A7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93939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BFBF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93939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116086"/>
            <a:chOff x="7060820" y="1307542"/>
            <a:chExt cx="731520" cy="3439241"/>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3"/>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93939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5204D13-3417-459B-B35E-2B7E7EE2782E}"/>
              </a:ext>
            </a:extLst>
          </p:cNvPr>
          <p:cNvSpPr>
            <a:spLocks noChangeAspect="1"/>
          </p:cNvSpPr>
          <p:nvPr/>
        </p:nvSpPr>
        <p:spPr>
          <a:xfrm>
            <a:off x="4267200" y="871146"/>
            <a:ext cx="1737360" cy="17373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B70CF62-38FD-4FAA-8541-58C937BEBD7A}"/>
              </a:ext>
            </a:extLst>
          </p:cNvPr>
          <p:cNvSpPr>
            <a:spLocks noChangeAspect="1"/>
          </p:cNvSpPr>
          <p:nvPr/>
        </p:nvSpPr>
        <p:spPr>
          <a:xfrm>
            <a:off x="4277947"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312EB04-C5EC-4DCE-B9C8-F22B75EF5975}"/>
              </a:ext>
            </a:extLst>
          </p:cNvPr>
          <p:cNvGrpSpPr/>
          <p:nvPr/>
        </p:nvGrpSpPr>
        <p:grpSpPr>
          <a:xfrm>
            <a:off x="4277947" y="6120202"/>
            <a:ext cx="1737360" cy="217171"/>
            <a:chOff x="4277947" y="6120202"/>
            <a:chExt cx="1737360" cy="217171"/>
          </a:xfrm>
        </p:grpSpPr>
        <p:sp>
          <p:nvSpPr>
            <p:cNvPr id="29" name="Freeform: Shape 28">
              <a:extLst>
                <a:ext uri="{FF2B5EF4-FFF2-40B4-BE49-F238E27FC236}">
                  <a16:creationId xmlns:a16="http://schemas.microsoft.com/office/drawing/2014/main" id="{2A98913B-E0B3-47EE-81A3-67724BCB2BCF}"/>
                </a:ext>
              </a:extLst>
            </p:cNvPr>
            <p:cNvSpPr/>
            <p:nvPr/>
          </p:nvSpPr>
          <p:spPr>
            <a:xfrm>
              <a:off x="427794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63EDEBC-B7C4-48F8-93E9-5E2F44816C5C}"/>
                </a:ext>
              </a:extLst>
            </p:cNvPr>
            <p:cNvSpPr/>
            <p:nvPr/>
          </p:nvSpPr>
          <p:spPr>
            <a:xfrm>
              <a:off x="471228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5B8DE23-7976-46F8-B7D2-6C0EE7EAEC6D}"/>
                </a:ext>
              </a:extLst>
            </p:cNvPr>
            <p:cNvSpPr/>
            <p:nvPr/>
          </p:nvSpPr>
          <p:spPr>
            <a:xfrm>
              <a:off x="5146627"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C5CF107-9583-4559-BEC6-F8CE8D2A70F6}"/>
                </a:ext>
              </a:extLst>
            </p:cNvPr>
            <p:cNvSpPr/>
            <p:nvPr/>
          </p:nvSpPr>
          <p:spPr>
            <a:xfrm>
              <a:off x="5580967"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0B9445AA-3B3D-459F-917A-338636F9F6D5}"/>
              </a:ext>
            </a:extLst>
          </p:cNvPr>
          <p:cNvSpPr>
            <a:spLocks noChangeAspect="1"/>
          </p:cNvSpPr>
          <p:nvPr/>
        </p:nvSpPr>
        <p:spPr>
          <a:xfrm>
            <a:off x="6181582" y="871146"/>
            <a:ext cx="1737360" cy="17373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6B2F459-FBB7-4814-AA8C-B1424B705E33}"/>
              </a:ext>
            </a:extLst>
          </p:cNvPr>
          <p:cNvSpPr>
            <a:spLocks noChangeAspect="1"/>
          </p:cNvSpPr>
          <p:nvPr/>
        </p:nvSpPr>
        <p:spPr>
          <a:xfrm>
            <a:off x="6192329"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89A774-B4B7-4EA2-A02A-86192D416875}"/>
              </a:ext>
            </a:extLst>
          </p:cNvPr>
          <p:cNvGrpSpPr/>
          <p:nvPr/>
        </p:nvGrpSpPr>
        <p:grpSpPr>
          <a:xfrm>
            <a:off x="6192329" y="6120202"/>
            <a:ext cx="1737360" cy="217171"/>
            <a:chOff x="6192329" y="6120202"/>
            <a:chExt cx="1737360" cy="217171"/>
          </a:xfrm>
        </p:grpSpPr>
        <p:sp>
          <p:nvSpPr>
            <p:cNvPr id="36" name="Freeform: Shape 35">
              <a:extLst>
                <a:ext uri="{FF2B5EF4-FFF2-40B4-BE49-F238E27FC236}">
                  <a16:creationId xmlns:a16="http://schemas.microsoft.com/office/drawing/2014/main" id="{97D280D7-3540-4F5C-8819-D3FFC56999B5}"/>
                </a:ext>
              </a:extLst>
            </p:cNvPr>
            <p:cNvSpPr/>
            <p:nvPr/>
          </p:nvSpPr>
          <p:spPr>
            <a:xfrm>
              <a:off x="619232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28CC86-CF88-4CA9-82B2-7605B01B72EB}"/>
                </a:ext>
              </a:extLst>
            </p:cNvPr>
            <p:cNvSpPr/>
            <p:nvPr/>
          </p:nvSpPr>
          <p:spPr>
            <a:xfrm>
              <a:off x="662666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ED7D3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E24DD94-4FA6-4307-A76F-F11B22C6A838}"/>
                </a:ext>
              </a:extLst>
            </p:cNvPr>
            <p:cNvSpPr/>
            <p:nvPr/>
          </p:nvSpPr>
          <p:spPr>
            <a:xfrm>
              <a:off x="7061009"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3E59808-A8EE-4B4E-A749-A33217D7AE2F}"/>
                </a:ext>
              </a:extLst>
            </p:cNvPr>
            <p:cNvSpPr/>
            <p:nvPr/>
          </p:nvSpPr>
          <p:spPr>
            <a:xfrm>
              <a:off x="7495349"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199F376C-62B8-4688-B41A-157EA0DA4958}"/>
              </a:ext>
            </a:extLst>
          </p:cNvPr>
          <p:cNvSpPr>
            <a:spLocks noChangeAspect="1"/>
          </p:cNvSpPr>
          <p:nvPr/>
        </p:nvSpPr>
        <p:spPr>
          <a:xfrm>
            <a:off x="8106711" y="871145"/>
            <a:ext cx="1737360" cy="17373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965B37AE-EE51-4805-9DBB-12C28C0AE2EA}"/>
              </a:ext>
            </a:extLst>
          </p:cNvPr>
          <p:cNvSpPr>
            <a:spLocks noChangeAspect="1"/>
          </p:cNvSpPr>
          <p:nvPr/>
        </p:nvSpPr>
        <p:spPr>
          <a:xfrm>
            <a:off x="8117458"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823325E-2B8B-451C-88CB-B144AD0B3CBC}"/>
              </a:ext>
            </a:extLst>
          </p:cNvPr>
          <p:cNvGrpSpPr/>
          <p:nvPr/>
        </p:nvGrpSpPr>
        <p:grpSpPr>
          <a:xfrm>
            <a:off x="8117458" y="6120201"/>
            <a:ext cx="1737360" cy="217171"/>
            <a:chOff x="8117458" y="6120201"/>
            <a:chExt cx="1737360" cy="217171"/>
          </a:xfrm>
        </p:grpSpPr>
        <p:sp>
          <p:nvSpPr>
            <p:cNvPr id="43" name="Freeform: Shape 42">
              <a:extLst>
                <a:ext uri="{FF2B5EF4-FFF2-40B4-BE49-F238E27FC236}">
                  <a16:creationId xmlns:a16="http://schemas.microsoft.com/office/drawing/2014/main" id="{B15E19FB-EE6A-4774-B1C1-5720801E5DF6}"/>
                </a:ext>
              </a:extLst>
            </p:cNvPr>
            <p:cNvSpPr/>
            <p:nvPr/>
          </p:nvSpPr>
          <p:spPr>
            <a:xfrm>
              <a:off x="811745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CA2120F-B1AF-4400-A6A5-554611A952C3}"/>
                </a:ext>
              </a:extLst>
            </p:cNvPr>
            <p:cNvSpPr/>
            <p:nvPr/>
          </p:nvSpPr>
          <p:spPr>
            <a:xfrm>
              <a:off x="855179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159E000-774D-45CA-92F7-34FB0C507F14}"/>
                </a:ext>
              </a:extLst>
            </p:cNvPr>
            <p:cNvSpPr/>
            <p:nvPr/>
          </p:nvSpPr>
          <p:spPr>
            <a:xfrm>
              <a:off x="8986138"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A5A5A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1081438-4C85-40D1-9996-D4D6E4477379}"/>
                </a:ext>
              </a:extLst>
            </p:cNvPr>
            <p:cNvSpPr/>
            <p:nvPr/>
          </p:nvSpPr>
          <p:spPr>
            <a:xfrm>
              <a:off x="9420478"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val 46">
            <a:extLst>
              <a:ext uri="{FF2B5EF4-FFF2-40B4-BE49-F238E27FC236}">
                <a16:creationId xmlns:a16="http://schemas.microsoft.com/office/drawing/2014/main" id="{7C1FA128-D78F-47E7-AD0A-99DEC9DAAE84}"/>
              </a:ext>
            </a:extLst>
          </p:cNvPr>
          <p:cNvSpPr>
            <a:spLocks noChangeAspect="1"/>
          </p:cNvSpPr>
          <p:nvPr/>
        </p:nvSpPr>
        <p:spPr>
          <a:xfrm>
            <a:off x="10026596" y="871145"/>
            <a:ext cx="1737360" cy="17373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0C52E910-CE3A-4062-AF90-134B759BC94B}"/>
              </a:ext>
            </a:extLst>
          </p:cNvPr>
          <p:cNvSpPr>
            <a:spLocks noChangeAspect="1"/>
          </p:cNvSpPr>
          <p:nvPr/>
        </p:nvSpPr>
        <p:spPr>
          <a:xfrm>
            <a:off x="10037343"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084327-A711-464F-BAA1-3E402A263AFD}"/>
              </a:ext>
            </a:extLst>
          </p:cNvPr>
          <p:cNvGrpSpPr/>
          <p:nvPr/>
        </p:nvGrpSpPr>
        <p:grpSpPr>
          <a:xfrm>
            <a:off x="10037343" y="6120201"/>
            <a:ext cx="1737360" cy="217171"/>
            <a:chOff x="10037343" y="6120201"/>
            <a:chExt cx="1737360" cy="217171"/>
          </a:xfrm>
        </p:grpSpPr>
        <p:sp>
          <p:nvSpPr>
            <p:cNvPr id="50" name="Freeform: Shape 49">
              <a:extLst>
                <a:ext uri="{FF2B5EF4-FFF2-40B4-BE49-F238E27FC236}">
                  <a16:creationId xmlns:a16="http://schemas.microsoft.com/office/drawing/2014/main" id="{9BE3DD97-DA7D-4870-879D-29BDBF591D16}"/>
                </a:ext>
              </a:extLst>
            </p:cNvPr>
            <p:cNvSpPr/>
            <p:nvPr/>
          </p:nvSpPr>
          <p:spPr>
            <a:xfrm>
              <a:off x="1003734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8B965789-F7C7-4EF7-9F08-8C0051738CD5}"/>
                </a:ext>
              </a:extLst>
            </p:cNvPr>
            <p:cNvSpPr/>
            <p:nvPr/>
          </p:nvSpPr>
          <p:spPr>
            <a:xfrm>
              <a:off x="1047168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C478821-55F9-4BC8-9C7E-637548CF08DB}"/>
                </a:ext>
              </a:extLst>
            </p:cNvPr>
            <p:cNvSpPr/>
            <p:nvPr/>
          </p:nvSpPr>
          <p:spPr>
            <a:xfrm>
              <a:off x="10906023"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9A22847-FFA3-43BD-AFE8-8E529B44CCAD}"/>
                </a:ext>
              </a:extLst>
            </p:cNvPr>
            <p:cNvSpPr/>
            <p:nvPr/>
          </p:nvSpPr>
          <p:spPr>
            <a:xfrm>
              <a:off x="11340363"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5482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B1ACBB6-B63E-4FFB-A5F4-ADE024574D85}"/>
              </a:ext>
            </a:extLst>
          </p:cNvPr>
          <p:cNvGrpSpPr/>
          <p:nvPr/>
        </p:nvGrpSpPr>
        <p:grpSpPr>
          <a:xfrm>
            <a:off x="4224528" y="5903029"/>
            <a:ext cx="512064" cy="434340"/>
            <a:chOff x="4228670" y="5903031"/>
            <a:chExt cx="512064" cy="434340"/>
          </a:xfrm>
        </p:grpSpPr>
        <p:sp>
          <p:nvSpPr>
            <p:cNvPr id="54" name="Freeform: Shape 53">
              <a:extLst>
                <a:ext uri="{FF2B5EF4-FFF2-40B4-BE49-F238E27FC236}">
                  <a16:creationId xmlns:a16="http://schemas.microsoft.com/office/drawing/2014/main" id="{0F8E391E-A58B-4A25-81DE-E6D7FBD10EB5}"/>
                </a:ext>
              </a:extLst>
            </p:cNvPr>
            <p:cNvSpPr/>
            <p:nvPr/>
          </p:nvSpPr>
          <p:spPr>
            <a:xfrm>
              <a:off x="4277947" y="5903031"/>
              <a:ext cx="434340" cy="434340"/>
            </a:xfrm>
            <a:custGeom>
              <a:avLst/>
              <a:gdLst>
                <a:gd name="connsiteX0" fmla="*/ 0 w 914400"/>
                <a:gd name="connsiteY0" fmla="*/ 0 h 914399"/>
                <a:gd name="connsiteX1" fmla="*/ 914400 w 914400"/>
                <a:gd name="connsiteY1" fmla="*/ 0 h 914399"/>
                <a:gd name="connsiteX2" fmla="*/ 914400 w 914400"/>
                <a:gd name="connsiteY2" fmla="*/ 914399 h 914399"/>
                <a:gd name="connsiteX3" fmla="*/ 87089 w 914400"/>
                <a:gd name="connsiteY3" fmla="*/ 914399 h 914399"/>
                <a:gd name="connsiteX4" fmla="*/ 0 w 914400"/>
                <a:gd name="connsiteY4" fmla="*/ 827311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399">
                  <a:moveTo>
                    <a:pt x="0" y="0"/>
                  </a:moveTo>
                  <a:lnTo>
                    <a:pt x="914400" y="0"/>
                  </a:lnTo>
                  <a:lnTo>
                    <a:pt x="914400" y="914399"/>
                  </a:lnTo>
                  <a:lnTo>
                    <a:pt x="87089" y="914399"/>
                  </a:lnTo>
                  <a:cubicBezTo>
                    <a:pt x="38992" y="914399"/>
                    <a:pt x="0" y="875407"/>
                    <a:pt x="0" y="8273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E536D9D-C716-47CF-8D5F-6BFBD6D704CE}"/>
                </a:ext>
              </a:extLst>
            </p:cNvPr>
            <p:cNvSpPr txBox="1"/>
            <p:nvPr/>
          </p:nvSpPr>
          <p:spPr>
            <a:xfrm>
              <a:off x="4228670" y="5981703"/>
              <a:ext cx="512064" cy="276999"/>
            </a:xfrm>
            <a:prstGeom prst="rect">
              <a:avLst/>
            </a:prstGeom>
            <a:noFill/>
          </p:spPr>
          <p:txBody>
            <a:bodyPr wrap="square" rtlCol="0">
              <a:spAutoFit/>
            </a:bodyPr>
            <a:lstStyle/>
            <a:p>
              <a:pPr algn="ctr"/>
              <a:r>
                <a:rPr lang="en-US" sz="1200" b="1" dirty="0">
                  <a:solidFill>
                    <a:schemeClr val="bg1"/>
                  </a:solidFill>
                </a:rPr>
                <a:t>$276</a:t>
              </a:r>
            </a:p>
          </p:txBody>
        </p:sp>
      </p:grpSp>
      <p:grpSp>
        <p:nvGrpSpPr>
          <p:cNvPr id="10" name="Group 9">
            <a:extLst>
              <a:ext uri="{FF2B5EF4-FFF2-40B4-BE49-F238E27FC236}">
                <a16:creationId xmlns:a16="http://schemas.microsoft.com/office/drawing/2014/main" id="{F4CA2FB3-452E-4D9F-9149-3BAC0B7F8F43}"/>
              </a:ext>
            </a:extLst>
          </p:cNvPr>
          <p:cNvGrpSpPr/>
          <p:nvPr/>
        </p:nvGrpSpPr>
        <p:grpSpPr>
          <a:xfrm>
            <a:off x="6583680" y="5903031"/>
            <a:ext cx="512064" cy="434340"/>
            <a:chOff x="6588836" y="5903031"/>
            <a:chExt cx="512064" cy="434340"/>
          </a:xfrm>
        </p:grpSpPr>
        <p:sp>
          <p:nvSpPr>
            <p:cNvPr id="55" name="Freeform: Shape 54">
              <a:extLst>
                <a:ext uri="{FF2B5EF4-FFF2-40B4-BE49-F238E27FC236}">
                  <a16:creationId xmlns:a16="http://schemas.microsoft.com/office/drawing/2014/main" id="{FD7803D7-D1F0-4D94-A382-31E6B800082A}"/>
                </a:ext>
              </a:extLst>
            </p:cNvPr>
            <p:cNvSpPr/>
            <p:nvPr/>
          </p:nvSpPr>
          <p:spPr>
            <a:xfrm>
              <a:off x="6626669" y="5903031"/>
              <a:ext cx="448056" cy="4343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54FD74-A339-4F55-973F-ACD63AFD2AC2}"/>
                </a:ext>
              </a:extLst>
            </p:cNvPr>
            <p:cNvSpPr txBox="1"/>
            <p:nvPr/>
          </p:nvSpPr>
          <p:spPr>
            <a:xfrm>
              <a:off x="6588836" y="5981703"/>
              <a:ext cx="512064" cy="276999"/>
            </a:xfrm>
            <a:prstGeom prst="rect">
              <a:avLst/>
            </a:prstGeom>
            <a:noFill/>
          </p:spPr>
          <p:txBody>
            <a:bodyPr wrap="square" rtlCol="0">
              <a:spAutoFit/>
            </a:bodyPr>
            <a:lstStyle/>
            <a:p>
              <a:pPr algn="ctr"/>
              <a:r>
                <a:rPr lang="en-US" sz="1200" b="1" dirty="0">
                  <a:solidFill>
                    <a:schemeClr val="bg1"/>
                  </a:solidFill>
                </a:rPr>
                <a:t>$321</a:t>
              </a:r>
            </a:p>
          </p:txBody>
        </p:sp>
      </p:grpSp>
      <p:grpSp>
        <p:nvGrpSpPr>
          <p:cNvPr id="11" name="Group 10">
            <a:extLst>
              <a:ext uri="{FF2B5EF4-FFF2-40B4-BE49-F238E27FC236}">
                <a16:creationId xmlns:a16="http://schemas.microsoft.com/office/drawing/2014/main" id="{FAC7C14C-5C54-4F49-99F6-E5B4B7D81377}"/>
              </a:ext>
            </a:extLst>
          </p:cNvPr>
          <p:cNvGrpSpPr/>
          <p:nvPr/>
        </p:nvGrpSpPr>
        <p:grpSpPr>
          <a:xfrm>
            <a:off x="8933688" y="5903030"/>
            <a:ext cx="512064" cy="434341"/>
            <a:chOff x="8944654" y="5903030"/>
            <a:chExt cx="512064" cy="434341"/>
          </a:xfrm>
        </p:grpSpPr>
        <p:sp>
          <p:nvSpPr>
            <p:cNvPr id="56" name="Freeform: Shape 55">
              <a:extLst>
                <a:ext uri="{FF2B5EF4-FFF2-40B4-BE49-F238E27FC236}">
                  <a16:creationId xmlns:a16="http://schemas.microsoft.com/office/drawing/2014/main" id="{CC526A1B-724B-4425-BAAB-7D5B0A183484}"/>
                </a:ext>
              </a:extLst>
            </p:cNvPr>
            <p:cNvSpPr/>
            <p:nvPr/>
          </p:nvSpPr>
          <p:spPr>
            <a:xfrm>
              <a:off x="8991155" y="5903030"/>
              <a:ext cx="448056" cy="434341"/>
            </a:xfrm>
            <a:custGeom>
              <a:avLst/>
              <a:gdLst>
                <a:gd name="connsiteX0" fmla="*/ 0 w 914400"/>
                <a:gd name="connsiteY0" fmla="*/ 0 h 914401"/>
                <a:gd name="connsiteX1" fmla="*/ 914400 w 914400"/>
                <a:gd name="connsiteY1" fmla="*/ 0 h 914401"/>
                <a:gd name="connsiteX2" fmla="*/ 914400 w 914400"/>
                <a:gd name="connsiteY2" fmla="*/ 914401 h 914401"/>
                <a:gd name="connsiteX3" fmla="*/ 0 w 914400"/>
                <a:gd name="connsiteY3" fmla="*/ 914401 h 914401"/>
              </a:gdLst>
              <a:ahLst/>
              <a:cxnLst>
                <a:cxn ang="0">
                  <a:pos x="connsiteX0" y="connsiteY0"/>
                </a:cxn>
                <a:cxn ang="0">
                  <a:pos x="connsiteX1" y="connsiteY1"/>
                </a:cxn>
                <a:cxn ang="0">
                  <a:pos x="connsiteX2" y="connsiteY2"/>
                </a:cxn>
                <a:cxn ang="0">
                  <a:pos x="connsiteX3" y="connsiteY3"/>
                </a:cxn>
              </a:cxnLst>
              <a:rect l="l" t="t" r="r" b="b"/>
              <a:pathLst>
                <a:path w="914400" h="914401">
                  <a:moveTo>
                    <a:pt x="0" y="0"/>
                  </a:moveTo>
                  <a:lnTo>
                    <a:pt x="914400" y="0"/>
                  </a:lnTo>
                  <a:lnTo>
                    <a:pt x="914400" y="914401"/>
                  </a:lnTo>
                  <a:lnTo>
                    <a:pt x="0" y="91440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245CE11A-B873-477E-AF6E-AD30632DBBBA}"/>
                </a:ext>
              </a:extLst>
            </p:cNvPr>
            <p:cNvSpPr txBox="1"/>
            <p:nvPr/>
          </p:nvSpPr>
          <p:spPr>
            <a:xfrm>
              <a:off x="8944654" y="5981703"/>
              <a:ext cx="512064" cy="276999"/>
            </a:xfrm>
            <a:prstGeom prst="rect">
              <a:avLst/>
            </a:prstGeom>
            <a:noFill/>
          </p:spPr>
          <p:txBody>
            <a:bodyPr wrap="square" rtlCol="0">
              <a:spAutoFit/>
            </a:bodyPr>
            <a:lstStyle/>
            <a:p>
              <a:pPr algn="ctr"/>
              <a:r>
                <a:rPr lang="en-US" sz="1200" b="1" dirty="0">
                  <a:solidFill>
                    <a:schemeClr val="bg1"/>
                  </a:solidFill>
                </a:rPr>
                <a:t>$409</a:t>
              </a:r>
            </a:p>
          </p:txBody>
        </p:sp>
      </p:grpSp>
      <p:grpSp>
        <p:nvGrpSpPr>
          <p:cNvPr id="62" name="Group 61">
            <a:extLst>
              <a:ext uri="{FF2B5EF4-FFF2-40B4-BE49-F238E27FC236}">
                <a16:creationId xmlns:a16="http://schemas.microsoft.com/office/drawing/2014/main" id="{DFB55294-4E55-4E2C-A10B-98ACB8765E54}"/>
              </a:ext>
            </a:extLst>
          </p:cNvPr>
          <p:cNvGrpSpPr/>
          <p:nvPr/>
        </p:nvGrpSpPr>
        <p:grpSpPr>
          <a:xfrm>
            <a:off x="11301984" y="5903030"/>
            <a:ext cx="512064" cy="434341"/>
            <a:chOff x="11301501" y="5903030"/>
            <a:chExt cx="512064" cy="434341"/>
          </a:xfrm>
        </p:grpSpPr>
        <p:sp>
          <p:nvSpPr>
            <p:cNvPr id="57" name="Freeform: Shape 56">
              <a:extLst>
                <a:ext uri="{FF2B5EF4-FFF2-40B4-BE49-F238E27FC236}">
                  <a16:creationId xmlns:a16="http://schemas.microsoft.com/office/drawing/2014/main" id="{A1EA058C-73CE-4EEA-89DE-26C3697B272C}"/>
                </a:ext>
              </a:extLst>
            </p:cNvPr>
            <p:cNvSpPr/>
            <p:nvPr/>
          </p:nvSpPr>
          <p:spPr>
            <a:xfrm>
              <a:off x="11340363" y="5903030"/>
              <a:ext cx="434340" cy="434341"/>
            </a:xfrm>
            <a:custGeom>
              <a:avLst/>
              <a:gdLst>
                <a:gd name="connsiteX0" fmla="*/ 0 w 914400"/>
                <a:gd name="connsiteY0" fmla="*/ 0 h 914402"/>
                <a:gd name="connsiteX1" fmla="*/ 914400 w 914400"/>
                <a:gd name="connsiteY1" fmla="*/ 0 h 914402"/>
                <a:gd name="connsiteX2" fmla="*/ 914400 w 914400"/>
                <a:gd name="connsiteY2" fmla="*/ 827314 h 914402"/>
                <a:gd name="connsiteX3" fmla="*/ 827311 w 914400"/>
                <a:gd name="connsiteY3" fmla="*/ 914402 h 914402"/>
                <a:gd name="connsiteX4" fmla="*/ 0 w 914400"/>
                <a:gd name="connsiteY4" fmla="*/ 914402 h 91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2">
                  <a:moveTo>
                    <a:pt x="0" y="0"/>
                  </a:moveTo>
                  <a:lnTo>
                    <a:pt x="914400" y="0"/>
                  </a:lnTo>
                  <a:lnTo>
                    <a:pt x="914400" y="827314"/>
                  </a:lnTo>
                  <a:cubicBezTo>
                    <a:pt x="914400" y="875410"/>
                    <a:pt x="875409" y="914402"/>
                    <a:pt x="827311" y="914402"/>
                  </a:cubicBezTo>
                  <a:lnTo>
                    <a:pt x="0" y="91440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F7DAD5D-5BB5-4318-AB48-6203F0AE9B7D}"/>
                </a:ext>
              </a:extLst>
            </p:cNvPr>
            <p:cNvSpPr txBox="1"/>
            <p:nvPr/>
          </p:nvSpPr>
          <p:spPr>
            <a:xfrm>
              <a:off x="11301501" y="5981700"/>
              <a:ext cx="512064" cy="276999"/>
            </a:xfrm>
            <a:prstGeom prst="rect">
              <a:avLst/>
            </a:prstGeom>
            <a:noFill/>
          </p:spPr>
          <p:txBody>
            <a:bodyPr wrap="square" rtlCol="0">
              <a:spAutoFit/>
            </a:bodyPr>
            <a:lstStyle/>
            <a:p>
              <a:pPr algn="ctr"/>
              <a:r>
                <a:rPr lang="en-US" sz="1200" b="1" dirty="0">
                  <a:solidFill>
                    <a:schemeClr val="bg1"/>
                  </a:solidFill>
                </a:rPr>
                <a:t>$387</a:t>
              </a:r>
            </a:p>
          </p:txBody>
        </p:sp>
      </p:grpSp>
      <p:sp>
        <p:nvSpPr>
          <p:cNvPr id="63" name="TextBox 62">
            <a:extLst>
              <a:ext uri="{FF2B5EF4-FFF2-40B4-BE49-F238E27FC236}">
                <a16:creationId xmlns:a16="http://schemas.microsoft.com/office/drawing/2014/main" id="{3852E159-E25D-4AAC-BB6B-A81232EBD334}"/>
              </a:ext>
            </a:extLst>
          </p:cNvPr>
          <p:cNvSpPr txBox="1"/>
          <p:nvPr/>
        </p:nvSpPr>
        <p:spPr>
          <a:xfrm>
            <a:off x="374904" y="301752"/>
            <a:ext cx="3715188" cy="144655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64" name="TextBox 63">
            <a:extLst>
              <a:ext uri="{FF2B5EF4-FFF2-40B4-BE49-F238E27FC236}">
                <a16:creationId xmlns:a16="http://schemas.microsoft.com/office/drawing/2014/main" id="{E844C5BB-084D-4A6E-9D14-F96DA2235A01}"/>
              </a:ext>
            </a:extLst>
          </p:cNvPr>
          <p:cNvSpPr txBox="1"/>
          <p:nvPr/>
        </p:nvSpPr>
        <p:spPr>
          <a:xfrm>
            <a:off x="4718870" y="1280160"/>
            <a:ext cx="833933" cy="870146"/>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65" name="TextBox 64">
            <a:extLst>
              <a:ext uri="{FF2B5EF4-FFF2-40B4-BE49-F238E27FC236}">
                <a16:creationId xmlns:a16="http://schemas.microsoft.com/office/drawing/2014/main" id="{CE4E29C4-E9D3-4025-BF33-58CC765B34CD}"/>
              </a:ext>
            </a:extLst>
          </p:cNvPr>
          <p:cNvSpPr txBox="1"/>
          <p:nvPr/>
        </p:nvSpPr>
        <p:spPr>
          <a:xfrm>
            <a:off x="6633295"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66" name="TextBox 65">
            <a:extLst>
              <a:ext uri="{FF2B5EF4-FFF2-40B4-BE49-F238E27FC236}">
                <a16:creationId xmlns:a16="http://schemas.microsoft.com/office/drawing/2014/main" id="{A3FFF397-AA37-42D2-95A5-41901B77623E}"/>
              </a:ext>
            </a:extLst>
          </p:cNvPr>
          <p:cNvSpPr txBox="1"/>
          <p:nvPr/>
        </p:nvSpPr>
        <p:spPr>
          <a:xfrm>
            <a:off x="8527687"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67" name="TextBox 66">
            <a:extLst>
              <a:ext uri="{FF2B5EF4-FFF2-40B4-BE49-F238E27FC236}">
                <a16:creationId xmlns:a16="http://schemas.microsoft.com/office/drawing/2014/main" id="{D5730ACE-6651-4591-92A6-C97DFFE9D4D3}"/>
              </a:ext>
            </a:extLst>
          </p:cNvPr>
          <p:cNvSpPr txBox="1"/>
          <p:nvPr/>
        </p:nvSpPr>
        <p:spPr>
          <a:xfrm>
            <a:off x="10489056"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71E37AB-5BE1-4519-9CC2-543351C6FB55}"/>
              </a:ext>
            </a:extLst>
          </p:cNvPr>
          <p:cNvSpPr txBox="1"/>
          <p:nvPr/>
        </p:nvSpPr>
        <p:spPr>
          <a:xfrm>
            <a:off x="4326440"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028085DB-5DBD-4328-9B63-10CD6A6F11E9}"/>
              </a:ext>
            </a:extLst>
          </p:cNvPr>
          <p:cNvSpPr txBox="1"/>
          <p:nvPr/>
        </p:nvSpPr>
        <p:spPr>
          <a:xfrm>
            <a:off x="6218601"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07A5AA68-D962-4943-BF7E-DA5889186FC2}"/>
              </a:ext>
            </a:extLst>
          </p:cNvPr>
          <p:cNvSpPr txBox="1"/>
          <p:nvPr/>
        </p:nvSpPr>
        <p:spPr>
          <a:xfrm>
            <a:off x="8147549"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70FC6EE-473A-4C0C-A09C-08BFF34ED13C}"/>
              </a:ext>
            </a:extLst>
          </p:cNvPr>
          <p:cNvSpPr txBox="1"/>
          <p:nvPr/>
        </p:nvSpPr>
        <p:spPr>
          <a:xfrm>
            <a:off x="10067434"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94E5C32F-95E8-487E-A5CF-AB4680CA4209}"/>
              </a:ext>
            </a:extLst>
          </p:cNvPr>
          <p:cNvSpPr txBox="1"/>
          <p:nvPr/>
        </p:nvSpPr>
        <p:spPr>
          <a:xfrm>
            <a:off x="374904" y="2181602"/>
            <a:ext cx="3715188" cy="421653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600" dirty="0">
              <a:solidFill>
                <a:schemeClr val="bg1"/>
              </a:solidFill>
              <a:latin typeface="Candara" panose="020E0502030303020204" pitchFamily="34" charset="0"/>
            </a:endParaRP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8947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000"/>
                                        <p:tgtEl>
                                          <p:spTgt spid="6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2000"/>
                                        <p:tgtEl>
                                          <p:spTgt spid="72"/>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anim calcmode="lin" valueType="num">
                                      <p:cBhvr>
                                        <p:cTn id="31" dur="1000" fill="hold"/>
                                        <p:tgtEl>
                                          <p:spTgt spid="68"/>
                                        </p:tgtEl>
                                        <p:attrNameLst>
                                          <p:attrName>ppt_x</p:attrName>
                                        </p:attrNameLst>
                                      </p:cBhvr>
                                      <p:tavLst>
                                        <p:tav tm="0">
                                          <p:val>
                                            <p:strVal val="#ppt_x"/>
                                          </p:val>
                                        </p:tav>
                                        <p:tav tm="100000">
                                          <p:val>
                                            <p:strVal val="#ppt_x"/>
                                          </p:val>
                                        </p:tav>
                                      </p:tavLst>
                                    </p:anim>
                                    <p:anim calcmode="lin" valueType="num">
                                      <p:cBhvr>
                                        <p:cTn id="32" dur="1000" fill="hold"/>
                                        <p:tgtEl>
                                          <p:spTgt spid="6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anim calcmode="lin" valueType="num">
                                      <p:cBhvr>
                                        <p:cTn id="53" dur="1000" fill="hold"/>
                                        <p:tgtEl>
                                          <p:spTgt spid="65"/>
                                        </p:tgtEl>
                                        <p:attrNameLst>
                                          <p:attrName>ppt_x</p:attrName>
                                        </p:attrNameLst>
                                      </p:cBhvr>
                                      <p:tavLst>
                                        <p:tav tm="0">
                                          <p:val>
                                            <p:strVal val="#ppt_x"/>
                                          </p:val>
                                        </p:tav>
                                        <p:tav tm="100000">
                                          <p:val>
                                            <p:strVal val="#ppt_x"/>
                                          </p:val>
                                        </p:tav>
                                      </p:tavLst>
                                    </p:anim>
                                    <p:anim calcmode="lin" valueType="num">
                                      <p:cBhvr>
                                        <p:cTn id="54" dur="10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500"/>
                                        <p:tgtEl>
                                          <p:spTgt spid="10"/>
                                        </p:tgtEl>
                                      </p:cBhvr>
                                    </p:animEffect>
                                    <p:anim calcmode="lin" valueType="num">
                                      <p:cBhvr>
                                        <p:cTn id="74" dur="1500" fill="hold"/>
                                        <p:tgtEl>
                                          <p:spTgt spid="10"/>
                                        </p:tgtEl>
                                        <p:attrNameLst>
                                          <p:attrName>ppt_x</p:attrName>
                                        </p:attrNameLst>
                                      </p:cBhvr>
                                      <p:tavLst>
                                        <p:tav tm="0">
                                          <p:val>
                                            <p:strVal val="#ppt_x"/>
                                          </p:val>
                                        </p:tav>
                                        <p:tav tm="100000">
                                          <p:val>
                                            <p:strVal val="#ppt_x"/>
                                          </p:val>
                                        </p:tav>
                                      </p:tavLst>
                                    </p:anim>
                                    <p:anim calcmode="lin" valueType="num">
                                      <p:cBhvr>
                                        <p:cTn id="75" dur="1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25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5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0"/>
                                        <p:tgtEl>
                                          <p:spTgt spid="66"/>
                                        </p:tgtEl>
                                      </p:cBhvr>
                                    </p:animEffect>
                                    <p:anim calcmode="lin" valueType="num">
                                      <p:cBhvr>
                                        <p:cTn id="85" dur="1000" fill="hold"/>
                                        <p:tgtEl>
                                          <p:spTgt spid="66"/>
                                        </p:tgtEl>
                                        <p:attrNameLst>
                                          <p:attrName>ppt_x</p:attrName>
                                        </p:attrNameLst>
                                      </p:cBhvr>
                                      <p:tavLst>
                                        <p:tav tm="0">
                                          <p:val>
                                            <p:strVal val="#ppt_x"/>
                                          </p:val>
                                        </p:tav>
                                        <p:tav tm="100000">
                                          <p:val>
                                            <p:strVal val="#ppt_x"/>
                                          </p:val>
                                        </p:tav>
                                      </p:tavLst>
                                    </p:anim>
                                    <p:anim calcmode="lin" valueType="num">
                                      <p:cBhvr>
                                        <p:cTn id="86" dur="1000" fill="hold"/>
                                        <p:tgtEl>
                                          <p:spTgt spid="6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5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5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ppt_x</p:attrName>
                                        </p:attrNameLst>
                                      </p:cBhvr>
                                      <p:tavLst>
                                        <p:tav tm="0">
                                          <p:val>
                                            <p:strVal val="#ppt_x"/>
                                          </p:val>
                                        </p:tav>
                                        <p:tav tm="100000">
                                          <p:val>
                                            <p:strVal val="#ppt_x"/>
                                          </p:val>
                                        </p:tav>
                                      </p:tavLst>
                                    </p:anim>
                                    <p:anim calcmode="lin" valueType="num">
                                      <p:cBhvr>
                                        <p:cTn id="96" dur="1000" fill="hold"/>
                                        <p:tgtEl>
                                          <p:spTgt spid="7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25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10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9250"/>
                            </p:stCondLst>
                            <p:childTnLst>
                              <p:par>
                                <p:cTn id="103" presetID="42" presetClass="entr" presetSubtype="0"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500"/>
                                        <p:tgtEl>
                                          <p:spTgt spid="11"/>
                                        </p:tgtEl>
                                      </p:cBhvr>
                                    </p:animEffect>
                                    <p:anim calcmode="lin" valueType="num">
                                      <p:cBhvr>
                                        <p:cTn id="106" dur="1500" fill="hold"/>
                                        <p:tgtEl>
                                          <p:spTgt spid="11"/>
                                        </p:tgtEl>
                                        <p:attrNameLst>
                                          <p:attrName>ppt_x</p:attrName>
                                        </p:attrNameLst>
                                      </p:cBhvr>
                                      <p:tavLst>
                                        <p:tav tm="0">
                                          <p:val>
                                            <p:strVal val="#ppt_x"/>
                                          </p:val>
                                        </p:tav>
                                        <p:tav tm="100000">
                                          <p:val>
                                            <p:strVal val="#ppt_x"/>
                                          </p:val>
                                        </p:tav>
                                      </p:tavLst>
                                    </p:anim>
                                    <p:anim calcmode="lin" valueType="num">
                                      <p:cBhvr>
                                        <p:cTn id="107" dur="1500" fill="hold"/>
                                        <p:tgtEl>
                                          <p:spTgt spid="11"/>
                                        </p:tgtEl>
                                        <p:attrNameLst>
                                          <p:attrName>ppt_y</p:attrName>
                                        </p:attrNameLst>
                                      </p:cBhvr>
                                      <p:tavLst>
                                        <p:tav tm="0">
                                          <p:val>
                                            <p:strVal val="#ppt_y+.1"/>
                                          </p:val>
                                        </p:tav>
                                        <p:tav tm="100000">
                                          <p:val>
                                            <p:strVal val="#ppt_y"/>
                                          </p:val>
                                        </p:tav>
                                      </p:tavLst>
                                    </p:anim>
                                  </p:childTnLst>
                                </p:cTn>
                              </p:par>
                            </p:childTnLst>
                          </p:cTn>
                        </p:par>
                        <p:par>
                          <p:cTn id="108" fill="hold">
                            <p:stCondLst>
                              <p:cond delay="10750"/>
                            </p:stCondLst>
                            <p:childTnLst>
                              <p:par>
                                <p:cTn id="109" presetID="42" presetClass="entr" presetSubtype="0" fill="hold" grpId="0" nodeType="afterEffect">
                                  <p:stCondLst>
                                    <p:cond delay="5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50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1000"/>
                                        <p:tgtEl>
                                          <p:spTgt spid="67"/>
                                        </p:tgtEl>
                                      </p:cBhvr>
                                    </p:animEffect>
                                    <p:anim calcmode="lin" valueType="num">
                                      <p:cBhvr>
                                        <p:cTn id="117" dur="1000" fill="hold"/>
                                        <p:tgtEl>
                                          <p:spTgt spid="67"/>
                                        </p:tgtEl>
                                        <p:attrNameLst>
                                          <p:attrName>ppt_x</p:attrName>
                                        </p:attrNameLst>
                                      </p:cBhvr>
                                      <p:tavLst>
                                        <p:tav tm="0">
                                          <p:val>
                                            <p:strVal val="#ppt_x"/>
                                          </p:val>
                                        </p:tav>
                                        <p:tav tm="100000">
                                          <p:val>
                                            <p:strVal val="#ppt_x"/>
                                          </p:val>
                                        </p:tav>
                                      </p:tavLst>
                                    </p:anim>
                                    <p:anim calcmode="lin" valueType="num">
                                      <p:cBhvr>
                                        <p:cTn id="118" dur="1000" fill="hold"/>
                                        <p:tgtEl>
                                          <p:spTgt spid="6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5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50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50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1000"/>
                                        <p:tgtEl>
                                          <p:spTgt spid="8"/>
                                        </p:tgtEl>
                                      </p:cBhvr>
                                    </p:animEffect>
                                    <p:anim calcmode="lin" valueType="num">
                                      <p:cBhvr>
                                        <p:cTn id="132" dur="1000" fill="hold"/>
                                        <p:tgtEl>
                                          <p:spTgt spid="8"/>
                                        </p:tgtEl>
                                        <p:attrNameLst>
                                          <p:attrName>ppt_x</p:attrName>
                                        </p:attrNameLst>
                                      </p:cBhvr>
                                      <p:tavLst>
                                        <p:tav tm="0">
                                          <p:val>
                                            <p:strVal val="#ppt_x"/>
                                          </p:val>
                                        </p:tav>
                                        <p:tav tm="100000">
                                          <p:val>
                                            <p:strVal val="#ppt_x"/>
                                          </p:val>
                                        </p:tav>
                                      </p:tavLst>
                                    </p:anim>
                                    <p:anim calcmode="lin" valueType="num">
                                      <p:cBhvr>
                                        <p:cTn id="133" dur="1000" fill="hold"/>
                                        <p:tgtEl>
                                          <p:spTgt spid="8"/>
                                        </p:tgtEl>
                                        <p:attrNameLst>
                                          <p:attrName>ppt_y</p:attrName>
                                        </p:attrNameLst>
                                      </p:cBhvr>
                                      <p:tavLst>
                                        <p:tav tm="0">
                                          <p:val>
                                            <p:strVal val="#ppt_y+.1"/>
                                          </p:val>
                                        </p:tav>
                                        <p:tav tm="100000">
                                          <p:val>
                                            <p:strVal val="#ppt_y"/>
                                          </p:val>
                                        </p:tav>
                                      </p:tavLst>
                                    </p:anim>
                                  </p:childTnLst>
                                </p:cTn>
                              </p:par>
                            </p:childTnLst>
                          </p:cTn>
                        </p:par>
                        <p:par>
                          <p:cTn id="134" fill="hold">
                            <p:stCondLst>
                              <p:cond delay="12250"/>
                            </p:stCondLst>
                            <p:childTnLst>
                              <p:par>
                                <p:cTn id="135" presetID="42" presetClass="entr" presetSubtype="0" fill="hold" nodeType="after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1500"/>
                                        <p:tgtEl>
                                          <p:spTgt spid="62"/>
                                        </p:tgtEl>
                                      </p:cBhvr>
                                    </p:animEffect>
                                    <p:anim calcmode="lin" valueType="num">
                                      <p:cBhvr>
                                        <p:cTn id="138" dur="1500" fill="hold"/>
                                        <p:tgtEl>
                                          <p:spTgt spid="62"/>
                                        </p:tgtEl>
                                        <p:attrNameLst>
                                          <p:attrName>ppt_x</p:attrName>
                                        </p:attrNameLst>
                                      </p:cBhvr>
                                      <p:tavLst>
                                        <p:tav tm="0">
                                          <p:val>
                                            <p:strVal val="#ppt_x"/>
                                          </p:val>
                                        </p:tav>
                                        <p:tav tm="100000">
                                          <p:val>
                                            <p:strVal val="#ppt_x"/>
                                          </p:val>
                                        </p:tav>
                                      </p:tavLst>
                                    </p:anim>
                                    <p:anim calcmode="lin" valueType="num">
                                      <p:cBhvr>
                                        <p:cTn id="139" dur="1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33" grpId="0" animBg="1"/>
      <p:bldP spid="35" grpId="0" animBg="1"/>
      <p:bldP spid="40" grpId="0" animBg="1"/>
      <p:bldP spid="42" grpId="0" animBg="1"/>
      <p:bldP spid="47" grpId="0" animBg="1"/>
      <p:bldP spid="49" grpId="0" animBg="1"/>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a:t>
              </a:r>
              <a:endParaRPr lang="en-US" sz="1300" dirty="0">
                <a:solidFill>
                  <a:schemeClr val="bg1"/>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FE4A1E"/>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5C9A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7A7A7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93939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BFBF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26090" y="1828800"/>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solidFill>
            <a:schemeClr val="bg1"/>
          </a:solidFill>
          <a:ln>
            <a:no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5C9AD3"/>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7A7A7A"/>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28800"/>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solidFill>
            <a:schemeClr val="bg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FE4A1E"/>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44546B"/>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93939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93939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939393"/>
                  </a:solidFill>
                  <a:latin typeface="Bernard MT Condensed" panose="02050806060905020404" pitchFamily="18" charset="0"/>
                </a:rPr>
                <a:t>$450</a:t>
              </a:r>
              <a:br>
                <a:rPr lang="en-US" sz="1600" dirty="0">
                  <a:solidFill>
                    <a:srgbClr val="939393"/>
                  </a:solidFill>
                  <a:latin typeface="Bernard MT Condensed" panose="02050806060905020404" pitchFamily="18" charset="0"/>
                </a:rPr>
              </a:br>
              <a:r>
                <a:rPr lang="en-US" sz="1600" dirty="0">
                  <a:solidFill>
                    <a:srgbClr val="939393"/>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7A7A7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7A7A7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$349</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FE4A1E"/>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FE4A1E"/>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44546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44546B"/>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$315</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1" y="1600200"/>
            <a:ext cx="2695929" cy="4480560"/>
            <a:chOff x="2419481"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1" y="1600200"/>
              <a:ext cx="2695929" cy="448056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6" y="1123046"/>
                <a:ext cx="1689811" cy="2726733"/>
              </a:xfrm>
              <a:prstGeom prst="round2SameRect">
                <a:avLst>
                  <a:gd name="adj1" fmla="val 2589"/>
                  <a:gd name="adj2" fmla="val 0"/>
                </a:avLst>
              </a:prstGeom>
              <a:solidFill>
                <a:srgbClr val="5C9A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1" y="2366024"/>
            <a:ext cx="1708488" cy="1745287"/>
            <a:chOff x="2913201"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1" y="2366024"/>
              <a:ext cx="1708488" cy="1745287"/>
              <a:chOff x="7184616"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8" y="-412868"/>
                <a:ext cx="2011680" cy="1969263"/>
              </a:xfrm>
              <a:prstGeom prst="hexagon">
                <a:avLst>
                  <a:gd name="adj" fmla="val 21731"/>
                  <a:gd name="vf" fmla="val 115470"/>
                </a:avLst>
              </a:prstGeom>
              <a:solidFill>
                <a:srgbClr val="5C9A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$297</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3" y="1831897"/>
            <a:ext cx="2918755" cy="1686994"/>
            <a:chOff x="741362" y="1291538"/>
            <a:chExt cx="2189066" cy="1265246"/>
          </a:xfrm>
        </p:grpSpPr>
        <p:sp>
          <p:nvSpPr>
            <p:cNvPr id="63" name="Text Placeholder 3"/>
            <p:cNvSpPr txBox="1">
              <a:spLocks/>
            </p:cNvSpPr>
            <p:nvPr/>
          </p:nvSpPr>
          <p:spPr>
            <a:xfrm>
              <a:off x="741363" y="1291538"/>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FE4A1E"/>
                  </a:solidFill>
                  <a:latin typeface="Bernard MT Condensed" panose="02050806060905020404" pitchFamily="18" charset="0"/>
                </a:rPr>
                <a:t>LOREM IPSUM</a:t>
              </a:r>
            </a:p>
          </p:txBody>
        </p:sp>
        <p:sp>
          <p:nvSpPr>
            <p:cNvPr id="64" name="Text Placeholder 3"/>
            <p:cNvSpPr txBox="1">
              <a:spLocks/>
            </p:cNvSpPr>
            <p:nvPr/>
          </p:nvSpPr>
          <p:spPr>
            <a:xfrm>
              <a:off x="741362" y="1494955"/>
              <a:ext cx="2189066" cy="10618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a:p>
              <a:pPr algn="l"/>
              <a:endParaRPr lang="en-US" sz="1400" dirty="0">
                <a:solidFill>
                  <a:schemeClr val="bg1"/>
                </a:solidFill>
                <a:latin typeface="Candara" panose="020E0502030303020204" pitchFamily="34" charset="0"/>
              </a:endParaRP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50083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28800"/>
            <a:ext cx="2918755" cy="1474649"/>
            <a:chOff x="741363" y="1273044"/>
            <a:chExt cx="2189066" cy="1105987"/>
          </a:xfrm>
        </p:grpSpPr>
        <p:sp>
          <p:nvSpPr>
            <p:cNvPr id="54" name="Text Placeholder 3"/>
            <p:cNvSpPr txBox="1">
              <a:spLocks/>
            </p:cNvSpPr>
            <p:nvPr/>
          </p:nvSpPr>
          <p:spPr>
            <a:xfrm>
              <a:off x="741363" y="1273044"/>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5C9AD3"/>
                  </a:solidFill>
                  <a:latin typeface="Bernard MT Condensed" panose="02050806060905020404" pitchFamily="18" charset="0"/>
                </a:rPr>
                <a:t>LOREM IPSUM</a:t>
              </a:r>
            </a:p>
          </p:txBody>
        </p:sp>
        <p:sp>
          <p:nvSpPr>
            <p:cNvPr id="55" name="Text Placeholder 3"/>
            <p:cNvSpPr txBox="1">
              <a:spLocks/>
            </p:cNvSpPr>
            <p:nvPr/>
          </p:nvSpPr>
          <p:spPr>
            <a:xfrm>
              <a:off x="741363" y="1478784"/>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6" name="Group 32"/>
          <p:cNvGrpSpPr/>
          <p:nvPr/>
        </p:nvGrpSpPr>
        <p:grpSpPr>
          <a:xfrm>
            <a:off x="8358845" y="1828801"/>
            <a:ext cx="2918755" cy="1474647"/>
            <a:chOff x="741363" y="1290491"/>
            <a:chExt cx="2189066" cy="1105986"/>
          </a:xfrm>
        </p:grpSpPr>
        <p:sp>
          <p:nvSpPr>
            <p:cNvPr id="57" name="Text Placeholder 3"/>
            <p:cNvSpPr txBox="1">
              <a:spLocks/>
            </p:cNvSpPr>
            <p:nvPr/>
          </p:nvSpPr>
          <p:spPr>
            <a:xfrm>
              <a:off x="741363" y="1290491"/>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44546B"/>
                  </a:solidFill>
                  <a:latin typeface="Bernard MT Condensed" panose="02050806060905020404" pitchFamily="18" charset="0"/>
                </a:rPr>
                <a:t>LOREM IPSUM</a:t>
              </a:r>
            </a:p>
          </p:txBody>
        </p:sp>
        <p:sp>
          <p:nvSpPr>
            <p:cNvPr id="58" name="Text Placeholder 3"/>
            <p:cNvSpPr txBox="1">
              <a:spLocks/>
            </p:cNvSpPr>
            <p:nvPr/>
          </p:nvSpPr>
          <p:spPr>
            <a:xfrm>
              <a:off x="741363" y="1496230"/>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9" name="Group 32"/>
          <p:cNvGrpSpPr/>
          <p:nvPr/>
        </p:nvGrpSpPr>
        <p:grpSpPr>
          <a:xfrm>
            <a:off x="8358844" y="3749040"/>
            <a:ext cx="2918755" cy="1474649"/>
            <a:chOff x="741363" y="1196635"/>
            <a:chExt cx="2189066" cy="1105987"/>
          </a:xfrm>
        </p:grpSpPr>
        <p:sp>
          <p:nvSpPr>
            <p:cNvPr id="60"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BFBFBF"/>
                  </a:solidFill>
                  <a:latin typeface="Bernard MT Condensed" panose="02050806060905020404" pitchFamily="18" charset="0"/>
                </a:rPr>
                <a:t>LOREM IPSUM</a:t>
              </a:r>
            </a:p>
          </p:txBody>
        </p:sp>
        <p:sp>
          <p:nvSpPr>
            <p:cNvPr id="61"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2" name="Group 32"/>
          <p:cNvGrpSpPr/>
          <p:nvPr/>
        </p:nvGrpSpPr>
        <p:grpSpPr>
          <a:xfrm>
            <a:off x="4807929" y="3749040"/>
            <a:ext cx="2918755" cy="1474649"/>
            <a:chOff x="741363" y="1196635"/>
            <a:chExt cx="2189066" cy="1105987"/>
          </a:xfrm>
        </p:grpSpPr>
        <p:sp>
          <p:nvSpPr>
            <p:cNvPr id="65"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939393"/>
                  </a:solidFill>
                  <a:latin typeface="Bernard MT Condensed" panose="02050806060905020404" pitchFamily="18" charset="0"/>
                </a:rPr>
                <a:t>LOREM IPSUM</a:t>
              </a:r>
            </a:p>
          </p:txBody>
        </p:sp>
        <p:sp>
          <p:nvSpPr>
            <p:cNvPr id="66"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7" name="Group 32"/>
          <p:cNvGrpSpPr/>
          <p:nvPr/>
        </p:nvGrpSpPr>
        <p:grpSpPr>
          <a:xfrm>
            <a:off x="988483" y="3749040"/>
            <a:ext cx="2918755" cy="1474649"/>
            <a:chOff x="741363" y="1196635"/>
            <a:chExt cx="2189066" cy="1105987"/>
          </a:xfrm>
        </p:grpSpPr>
        <p:sp>
          <p:nvSpPr>
            <p:cNvPr id="68"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7A7A7A"/>
                  </a:solidFill>
                  <a:latin typeface="Bernard MT Condensed" panose="02050806060905020404" pitchFamily="18" charset="0"/>
                </a:rPr>
                <a:t>LOREM IPSUM</a:t>
              </a:r>
            </a:p>
          </p:txBody>
        </p:sp>
        <p:sp>
          <p:nvSpPr>
            <p:cNvPr id="69"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spTree>
    <p:extLst>
      <p:ext uri="{BB962C8B-B14F-4D97-AF65-F5344CB8AC3E}">
        <p14:creationId xmlns:p14="http://schemas.microsoft.com/office/powerpoint/2010/main" val="7430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a:scene3d>
            <a:camera prst="orthographicFront">
              <a:rot lat="0" lon="0" rev="0"/>
            </a:camera>
            <a:lightRig rig="brightRoom" dir="t">
              <a:rot lat="0" lon="0" rev="600000"/>
            </a:lightRig>
          </a:scene3d>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a:scene3d>
            <a:camera prst="orthographicFront">
              <a:rot lat="0" lon="0" rev="0"/>
            </a:camera>
            <a:lightRig rig="brightRoom" dir="t">
              <a:rot lat="0" lon="0" rev="600000"/>
            </a:lightRig>
          </a:scene3d>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5"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9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BFBFBF"/>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a:scene3d>
            <a:camera prst="orthographicFront">
              <a:rot lat="0" lon="0" rev="0"/>
            </a:camera>
            <a:lightRig rig="brightRoom" dir="t">
              <a:rot lat="0" lon="0" rev="600000"/>
            </a:lightRig>
          </a:scene3d>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BFBF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6C7C93"/>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a:scene3d>
            <a:camera prst="orthographicFront">
              <a:rot lat="0" lon="0" rev="0"/>
            </a:camera>
            <a:lightRig rig="brightRoom" dir="t">
              <a:rot lat="0" lon="0" rev="600000"/>
            </a:lightRig>
          </a:scene3d>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84C2FB"/>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a:scene3d>
            <a:camera prst="orthographicFront">
              <a:rot lat="0" lon="0" rev="0"/>
            </a:camera>
            <a:lightRig rig="brightRoom" dir="t">
              <a:rot lat="0" lon="0" rev="600000"/>
            </a:lightRig>
          </a:scene3d>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18872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923E143-9E0C-4531-9E3D-84C894360C36}"/>
              </a:ext>
            </a:extLst>
          </p:cNvPr>
          <p:cNvGrpSpPr/>
          <p:nvPr/>
        </p:nvGrpSpPr>
        <p:grpSpPr>
          <a:xfrm>
            <a:off x="4240322" y="2101034"/>
            <a:ext cx="3514771" cy="3931920"/>
            <a:chOff x="4240322" y="2101034"/>
            <a:chExt cx="3514771" cy="3931920"/>
          </a:xfrm>
        </p:grpSpPr>
        <p:sp>
          <p:nvSpPr>
            <p:cNvPr id="24" name="Freeform: Shape 23">
              <a:extLst>
                <a:ext uri="{FF2B5EF4-FFF2-40B4-BE49-F238E27FC236}">
                  <a16:creationId xmlns:a16="http://schemas.microsoft.com/office/drawing/2014/main" id="{D347BAD3-428C-493E-92FD-19C894375EC5}"/>
                </a:ext>
              </a:extLst>
            </p:cNvPr>
            <p:cNvSpPr/>
            <p:nvPr/>
          </p:nvSpPr>
          <p:spPr>
            <a:xfrm>
              <a:off x="4626533" y="2746306"/>
              <a:ext cx="2982479" cy="2982479"/>
            </a:xfrm>
            <a:custGeom>
              <a:avLst/>
              <a:gdLst>
                <a:gd name="connsiteX0" fmla="*/ 1461197 w 2982479"/>
                <a:gd name="connsiteY0" fmla="*/ 277 h 2982479"/>
                <a:gd name="connsiteX1" fmla="*/ 2710526 w 2982479"/>
                <a:gd name="connsiteY1" fmla="*/ 632889 h 2982479"/>
                <a:gd name="connsiteX2" fmla="*/ 2349592 w 2982479"/>
                <a:gd name="connsiteY2" fmla="*/ 2710525 h 2982479"/>
                <a:gd name="connsiteX3" fmla="*/ 271955 w 2982479"/>
                <a:gd name="connsiteY3" fmla="*/ 2349591 h 2982479"/>
                <a:gd name="connsiteX4" fmla="*/ 632890 w 2982479"/>
                <a:gd name="connsiteY4" fmla="*/ 271955 h 2982479"/>
                <a:gd name="connsiteX5" fmla="*/ 1461197 w 2982479"/>
                <a:gd name="connsiteY5" fmla="*/ 277 h 298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479" h="2982479">
                  <a:moveTo>
                    <a:pt x="1461197" y="277"/>
                  </a:moveTo>
                  <a:cubicBezTo>
                    <a:pt x="1939781" y="-8932"/>
                    <a:pt x="2414242" y="212018"/>
                    <a:pt x="2710526" y="632889"/>
                  </a:cubicBezTo>
                  <a:cubicBezTo>
                    <a:pt x="3184580" y="1306282"/>
                    <a:pt x="3022984" y="2236471"/>
                    <a:pt x="2349592" y="2710525"/>
                  </a:cubicBezTo>
                  <a:cubicBezTo>
                    <a:pt x="1676199" y="3184580"/>
                    <a:pt x="746009" y="3022984"/>
                    <a:pt x="271955" y="2349591"/>
                  </a:cubicBezTo>
                  <a:cubicBezTo>
                    <a:pt x="-202100" y="1676199"/>
                    <a:pt x="-40503" y="746009"/>
                    <a:pt x="632890" y="271955"/>
                  </a:cubicBezTo>
                  <a:cubicBezTo>
                    <a:pt x="885412" y="94184"/>
                    <a:pt x="1174047" y="5803"/>
                    <a:pt x="1461197" y="277"/>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AF1E1B-7FE3-416F-A27C-9A25BE16A933}"/>
                </a:ext>
              </a:extLst>
            </p:cNvPr>
            <p:cNvSpPr>
              <a:spLocks noChangeAspect="1"/>
            </p:cNvSpPr>
            <p:nvPr/>
          </p:nvSpPr>
          <p:spPr>
            <a:xfrm rot="19491316">
              <a:off x="4240322" y="2101034"/>
              <a:ext cx="3514771" cy="3931920"/>
            </a:xfrm>
            <a:custGeom>
              <a:avLst/>
              <a:gdLst>
                <a:gd name="connsiteX0" fmla="*/ 2224510 w 3017520"/>
                <a:gd name="connsiteY0" fmla="*/ 805365 h 3375654"/>
                <a:gd name="connsiteX1" fmla="*/ 1508760 w 3017520"/>
                <a:gd name="connsiteY1" fmla="*/ 586734 h 3375654"/>
                <a:gd name="connsiteX2" fmla="*/ 228600 w 3017520"/>
                <a:gd name="connsiteY2" fmla="*/ 1866894 h 3375654"/>
                <a:gd name="connsiteX3" fmla="*/ 1508760 w 3017520"/>
                <a:gd name="connsiteY3" fmla="*/ 3147054 h 3375654"/>
                <a:gd name="connsiteX4" fmla="*/ 2788920 w 3017520"/>
                <a:gd name="connsiteY4" fmla="*/ 1866894 h 3375654"/>
                <a:gd name="connsiteX5" fmla="*/ 2224510 w 3017520"/>
                <a:gd name="connsiteY5" fmla="*/ 805365 h 3375654"/>
                <a:gd name="connsiteX6" fmla="*/ 1673585 w 3017520"/>
                <a:gd name="connsiteY6" fmla="*/ 90139 h 3375654"/>
                <a:gd name="connsiteX7" fmla="*/ 1790700 w 3017520"/>
                <a:gd name="connsiteY7" fmla="*/ 219090 h 3375654"/>
                <a:gd name="connsiteX8" fmla="*/ 1819430 w 3017520"/>
                <a:gd name="connsiteY8" fmla="*/ 292111 h 3375654"/>
                <a:gd name="connsiteX9" fmla="*/ 1763751 w 3017520"/>
                <a:gd name="connsiteY9" fmla="*/ 281448 h 3375654"/>
                <a:gd name="connsiteX10" fmla="*/ 1533982 w 3017520"/>
                <a:gd name="connsiteY10" fmla="*/ 264064 h 3375654"/>
                <a:gd name="connsiteX11" fmla="*/ 1229914 w 3017520"/>
                <a:gd name="connsiteY11" fmla="*/ 294717 h 3375654"/>
                <a:gd name="connsiteX12" fmla="*/ 1110173 w 3017520"/>
                <a:gd name="connsiteY12" fmla="*/ 325505 h 3375654"/>
                <a:gd name="connsiteX13" fmla="*/ 1110757 w 3017520"/>
                <a:gd name="connsiteY13" fmla="*/ 319720 h 3375654"/>
                <a:gd name="connsiteX14" fmla="*/ 1469085 w 3017520"/>
                <a:gd name="connsiteY14" fmla="*/ 27673 h 3375654"/>
                <a:gd name="connsiteX15" fmla="*/ 1673585 w 3017520"/>
                <a:gd name="connsiteY15" fmla="*/ 90139 h 3375654"/>
                <a:gd name="connsiteX16" fmla="*/ 2370911 w 3017520"/>
                <a:gd name="connsiteY16" fmla="*/ 17833 h 3375654"/>
                <a:gd name="connsiteX17" fmla="*/ 2958705 w 3017520"/>
                <a:gd name="connsiteY17" fmla="*/ 431628 h 3375654"/>
                <a:gd name="connsiteX18" fmla="*/ 2982374 w 3017520"/>
                <a:gd name="connsiteY18" fmla="*/ 567870 h 3375654"/>
                <a:gd name="connsiteX19" fmla="*/ 2963356 w 3017520"/>
                <a:gd name="connsiteY19" fmla="*/ 594886 h 3375654"/>
                <a:gd name="connsiteX20" fmla="*/ 2827113 w 3017520"/>
                <a:gd name="connsiteY20" fmla="*/ 618554 h 3375654"/>
                <a:gd name="connsiteX21" fmla="*/ 2682757 w 3017520"/>
                <a:gd name="connsiteY21" fmla="*/ 516931 h 3375654"/>
                <a:gd name="connsiteX22" fmla="*/ 2519487 w 3017520"/>
                <a:gd name="connsiteY22" fmla="*/ 748855 h 3375654"/>
                <a:gd name="connsiteX23" fmla="*/ 2625571 w 3017520"/>
                <a:gd name="connsiteY23" fmla="*/ 852438 h 3375654"/>
                <a:gd name="connsiteX24" fmla="*/ 3017520 w 3017520"/>
                <a:gd name="connsiteY24" fmla="*/ 1866894 h 3375654"/>
                <a:gd name="connsiteX25" fmla="*/ 1508760 w 3017520"/>
                <a:gd name="connsiteY25" fmla="*/ 3375654 h 3375654"/>
                <a:gd name="connsiteX26" fmla="*/ 0 w 3017520"/>
                <a:gd name="connsiteY26" fmla="*/ 1866894 h 3375654"/>
                <a:gd name="connsiteX27" fmla="*/ 1508760 w 3017520"/>
                <a:gd name="connsiteY27" fmla="*/ 358134 h 3375654"/>
                <a:gd name="connsiteX28" fmla="*/ 2162870 w 3017520"/>
                <a:gd name="connsiteY28" fmla="*/ 506914 h 3375654"/>
                <a:gd name="connsiteX29" fmla="*/ 2179759 w 3017520"/>
                <a:gd name="connsiteY29" fmla="*/ 516622 h 3375654"/>
                <a:gd name="connsiteX30" fmla="*/ 2346290 w 3017520"/>
                <a:gd name="connsiteY30" fmla="*/ 280065 h 3375654"/>
                <a:gd name="connsiteX31" fmla="*/ 2239319 w 3017520"/>
                <a:gd name="connsiteY31" fmla="*/ 204760 h 3375654"/>
                <a:gd name="connsiteX32" fmla="*/ 2215650 w 3017520"/>
                <a:gd name="connsiteY32" fmla="*/ 68517 h 3375654"/>
                <a:gd name="connsiteX33" fmla="*/ 2234669 w 3017520"/>
                <a:gd name="connsiteY33" fmla="*/ 41502 h 3375654"/>
                <a:gd name="connsiteX34" fmla="*/ 2370911 w 3017520"/>
                <a:gd name="connsiteY34" fmla="*/ 17833 h 337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17520" h="3375654">
                  <a:moveTo>
                    <a:pt x="2224510" y="805365"/>
                  </a:moveTo>
                  <a:cubicBezTo>
                    <a:pt x="2020195" y="667333"/>
                    <a:pt x="1773890" y="586734"/>
                    <a:pt x="1508760" y="586734"/>
                  </a:cubicBezTo>
                  <a:cubicBezTo>
                    <a:pt x="801747" y="586734"/>
                    <a:pt x="228600" y="1159881"/>
                    <a:pt x="228600" y="1866894"/>
                  </a:cubicBezTo>
                  <a:cubicBezTo>
                    <a:pt x="228600" y="2573907"/>
                    <a:pt x="801747" y="3147054"/>
                    <a:pt x="1508760" y="3147054"/>
                  </a:cubicBezTo>
                  <a:cubicBezTo>
                    <a:pt x="2215773" y="3147054"/>
                    <a:pt x="2788920" y="2573907"/>
                    <a:pt x="2788920" y="1866894"/>
                  </a:cubicBezTo>
                  <a:cubicBezTo>
                    <a:pt x="2788920" y="1425011"/>
                    <a:pt x="2565035" y="1035419"/>
                    <a:pt x="2224510" y="805365"/>
                  </a:cubicBezTo>
                  <a:close/>
                  <a:moveTo>
                    <a:pt x="1673585" y="90139"/>
                  </a:moveTo>
                  <a:cubicBezTo>
                    <a:pt x="1722232" y="123004"/>
                    <a:pt x="1762546" y="167264"/>
                    <a:pt x="1790700" y="219090"/>
                  </a:cubicBezTo>
                  <a:lnTo>
                    <a:pt x="1819430" y="292111"/>
                  </a:lnTo>
                  <a:lnTo>
                    <a:pt x="1763751" y="281448"/>
                  </a:lnTo>
                  <a:cubicBezTo>
                    <a:pt x="1688832" y="270001"/>
                    <a:pt x="1612100" y="264064"/>
                    <a:pt x="1533982" y="264064"/>
                  </a:cubicBezTo>
                  <a:cubicBezTo>
                    <a:pt x="1429824" y="264064"/>
                    <a:pt x="1328131" y="274618"/>
                    <a:pt x="1229914" y="294717"/>
                  </a:cubicBezTo>
                  <a:lnTo>
                    <a:pt x="1110173" y="325505"/>
                  </a:lnTo>
                  <a:lnTo>
                    <a:pt x="1110757" y="319720"/>
                  </a:lnTo>
                  <a:cubicBezTo>
                    <a:pt x="1144862" y="153049"/>
                    <a:pt x="1292331" y="27673"/>
                    <a:pt x="1469085" y="27673"/>
                  </a:cubicBezTo>
                  <a:cubicBezTo>
                    <a:pt x="1544836" y="27673"/>
                    <a:pt x="1615209" y="50701"/>
                    <a:pt x="1673585" y="90139"/>
                  </a:cubicBezTo>
                  <a:close/>
                  <a:moveTo>
                    <a:pt x="2370911" y="17833"/>
                  </a:moveTo>
                  <a:lnTo>
                    <a:pt x="2958705" y="431628"/>
                  </a:lnTo>
                  <a:cubicBezTo>
                    <a:pt x="3002864" y="462714"/>
                    <a:pt x="3013460" y="523712"/>
                    <a:pt x="2982374" y="567870"/>
                  </a:cubicBezTo>
                  <a:lnTo>
                    <a:pt x="2963356" y="594886"/>
                  </a:lnTo>
                  <a:cubicBezTo>
                    <a:pt x="2932269" y="639044"/>
                    <a:pt x="2871271" y="649641"/>
                    <a:pt x="2827113" y="618554"/>
                  </a:cubicBezTo>
                  <a:lnTo>
                    <a:pt x="2682757" y="516931"/>
                  </a:lnTo>
                  <a:lnTo>
                    <a:pt x="2519487" y="748855"/>
                  </a:lnTo>
                  <a:lnTo>
                    <a:pt x="2625571" y="852438"/>
                  </a:lnTo>
                  <a:cubicBezTo>
                    <a:pt x="2869096" y="1120374"/>
                    <a:pt x="3017520" y="1476301"/>
                    <a:pt x="3017520" y="1866894"/>
                  </a:cubicBezTo>
                  <a:cubicBezTo>
                    <a:pt x="3017520" y="2700159"/>
                    <a:pt x="2342025" y="3375654"/>
                    <a:pt x="1508760" y="3375654"/>
                  </a:cubicBezTo>
                  <a:cubicBezTo>
                    <a:pt x="675495" y="3375654"/>
                    <a:pt x="0" y="2700159"/>
                    <a:pt x="0" y="1866894"/>
                  </a:cubicBezTo>
                  <a:cubicBezTo>
                    <a:pt x="0" y="1033629"/>
                    <a:pt x="675495" y="358134"/>
                    <a:pt x="1508760" y="358134"/>
                  </a:cubicBezTo>
                  <a:cubicBezTo>
                    <a:pt x="1743116" y="358134"/>
                    <a:pt x="1964991" y="411567"/>
                    <a:pt x="2162870" y="506914"/>
                  </a:cubicBezTo>
                  <a:lnTo>
                    <a:pt x="2179759" y="516622"/>
                  </a:lnTo>
                  <a:lnTo>
                    <a:pt x="2346290" y="280065"/>
                  </a:lnTo>
                  <a:lnTo>
                    <a:pt x="2239319" y="204760"/>
                  </a:lnTo>
                  <a:cubicBezTo>
                    <a:pt x="2195161" y="173673"/>
                    <a:pt x="2184564" y="112675"/>
                    <a:pt x="2215650" y="68517"/>
                  </a:cubicBezTo>
                  <a:lnTo>
                    <a:pt x="2234669" y="41502"/>
                  </a:lnTo>
                  <a:cubicBezTo>
                    <a:pt x="2265755" y="-2657"/>
                    <a:pt x="2326753" y="-13253"/>
                    <a:pt x="2370911" y="17833"/>
                  </a:cubicBezTo>
                  <a:close/>
                </a:path>
              </a:pathLst>
            </a:custGeom>
            <a:solidFill>
              <a:schemeClr val="bg1">
                <a:lumMod val="85000"/>
              </a:schemeClr>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94F0315-CA81-497E-AE92-82BFA9323587}"/>
              </a:ext>
            </a:extLst>
          </p:cNvPr>
          <p:cNvGrpSpPr/>
          <p:nvPr/>
        </p:nvGrpSpPr>
        <p:grpSpPr>
          <a:xfrm>
            <a:off x="4844399" y="2964717"/>
            <a:ext cx="2546745" cy="2545656"/>
            <a:chOff x="3931919" y="1837944"/>
            <a:chExt cx="2546745" cy="2545656"/>
          </a:xfrm>
        </p:grpSpPr>
        <p:sp>
          <p:nvSpPr>
            <p:cNvPr id="11" name="Partial Circle 10">
              <a:extLst>
                <a:ext uri="{FF2B5EF4-FFF2-40B4-BE49-F238E27FC236}">
                  <a16:creationId xmlns:a16="http://schemas.microsoft.com/office/drawing/2014/main" id="{C644303D-A28D-4D54-B83E-182F117A3164}"/>
                </a:ext>
              </a:extLst>
            </p:cNvPr>
            <p:cNvSpPr>
              <a:spLocks/>
            </p:cNvSpPr>
            <p:nvPr/>
          </p:nvSpPr>
          <p:spPr>
            <a:xfrm rot="16751647" flipV="1">
              <a:off x="3931920" y="1837944"/>
              <a:ext cx="2543962" cy="2543964"/>
            </a:xfrm>
            <a:prstGeom prst="pie">
              <a:avLst>
                <a:gd name="adj1" fmla="val 21544950"/>
                <a:gd name="adj2" fmla="val 782147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artial Circle 7">
              <a:extLst>
                <a:ext uri="{FF2B5EF4-FFF2-40B4-BE49-F238E27FC236}">
                  <a16:creationId xmlns:a16="http://schemas.microsoft.com/office/drawing/2014/main" id="{0C47CF95-C117-4A27-B998-A45B55AAAF05}"/>
                </a:ext>
              </a:extLst>
            </p:cNvPr>
            <p:cNvSpPr>
              <a:spLocks/>
            </p:cNvSpPr>
            <p:nvPr/>
          </p:nvSpPr>
          <p:spPr>
            <a:xfrm rot="11324326" flipV="1">
              <a:off x="3934700" y="1839638"/>
              <a:ext cx="2543964" cy="2543962"/>
            </a:xfrm>
            <a:prstGeom prst="pie">
              <a:avLst>
                <a:gd name="adj1" fmla="val 2339985"/>
                <a:gd name="adj2" fmla="val 916247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8B21F05D-E855-492B-8223-64F4D762123A}"/>
                </a:ext>
              </a:extLst>
            </p:cNvPr>
            <p:cNvSpPr>
              <a:spLocks/>
            </p:cNvSpPr>
            <p:nvPr/>
          </p:nvSpPr>
          <p:spPr>
            <a:xfrm rot="5760000" flipV="1">
              <a:off x="3931920" y="1839637"/>
              <a:ext cx="2543962" cy="2543964"/>
            </a:xfrm>
            <a:prstGeom prst="pie">
              <a:avLst>
                <a:gd name="adj1" fmla="val 3483806"/>
                <a:gd name="adj2" fmla="val 7018474"/>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CFC8044-02FC-4EFA-ADA6-4C6F5F1FA3F7}"/>
                </a:ext>
              </a:extLst>
            </p:cNvPr>
            <p:cNvSpPr>
              <a:spLocks/>
            </p:cNvSpPr>
            <p:nvPr/>
          </p:nvSpPr>
          <p:spPr>
            <a:xfrm rot="600000" flipV="1">
              <a:off x="3931920" y="1837944"/>
              <a:ext cx="2543964" cy="2543962"/>
            </a:xfrm>
            <a:prstGeom prst="pie">
              <a:avLst>
                <a:gd name="adj1" fmla="val 1608185"/>
                <a:gd name="adj2" fmla="val 5990214"/>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271B4F5D-C952-437F-A4F6-DE1F689D6DB4}"/>
                </a:ext>
              </a:extLst>
            </p:cNvPr>
            <p:cNvSpPr>
              <a:spLocks noChangeAspect="1"/>
            </p:cNvSpPr>
            <p:nvPr/>
          </p:nvSpPr>
          <p:spPr>
            <a:xfrm>
              <a:off x="4817760" y="2744165"/>
              <a:ext cx="731520" cy="73152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8238CE99-2707-47BA-9673-0CA0344C4A8B}"/>
              </a:ext>
            </a:extLst>
          </p:cNvPr>
          <p:cNvSpPr txBox="1"/>
          <p:nvPr/>
        </p:nvSpPr>
        <p:spPr>
          <a:xfrm>
            <a:off x="8128422" y="1855535"/>
            <a:ext cx="3566160" cy="176971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4C28A164-985B-4B95-ABC2-E9C323153EB8}"/>
              </a:ext>
            </a:extLst>
          </p:cNvPr>
          <p:cNvSpPr txBox="1"/>
          <p:nvPr/>
        </p:nvSpPr>
        <p:spPr>
          <a:xfrm>
            <a:off x="8128422" y="4609603"/>
            <a:ext cx="3566160" cy="176971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39E8ECA3-FFB9-44CC-882F-CD151C3C3EB0}"/>
              </a:ext>
            </a:extLst>
          </p:cNvPr>
          <p:cNvSpPr txBox="1"/>
          <p:nvPr/>
        </p:nvSpPr>
        <p:spPr>
          <a:xfrm>
            <a:off x="6272915" y="3337707"/>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19%</a:t>
            </a:r>
            <a:endParaRPr lang="en-US" sz="2000" dirty="0">
              <a:solidFill>
                <a:schemeClr val="bg1"/>
              </a:solidFill>
            </a:endParaRPr>
          </a:p>
        </p:txBody>
      </p:sp>
      <p:sp>
        <p:nvSpPr>
          <p:cNvPr id="30" name="TextBox 29">
            <a:extLst>
              <a:ext uri="{FF2B5EF4-FFF2-40B4-BE49-F238E27FC236}">
                <a16:creationId xmlns:a16="http://schemas.microsoft.com/office/drawing/2014/main" id="{5F32373B-6F70-479C-B3CE-072E5FD4E6A3}"/>
              </a:ext>
            </a:extLst>
          </p:cNvPr>
          <p:cNvSpPr txBox="1"/>
          <p:nvPr/>
        </p:nvSpPr>
        <p:spPr>
          <a:xfrm>
            <a:off x="6664094" y="4209493"/>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14%</a:t>
            </a:r>
            <a:endParaRPr lang="en-US" sz="2000" dirty="0">
              <a:solidFill>
                <a:schemeClr val="bg1"/>
              </a:solidFill>
            </a:endParaRPr>
          </a:p>
        </p:txBody>
      </p:sp>
      <p:sp>
        <p:nvSpPr>
          <p:cNvPr id="31" name="TextBox 30">
            <a:extLst>
              <a:ext uri="{FF2B5EF4-FFF2-40B4-BE49-F238E27FC236}">
                <a16:creationId xmlns:a16="http://schemas.microsoft.com/office/drawing/2014/main" id="{664ED28F-DDFD-4FBF-A8B6-730CC57C422A}"/>
              </a:ext>
            </a:extLst>
          </p:cNvPr>
          <p:cNvSpPr txBox="1"/>
          <p:nvPr/>
        </p:nvSpPr>
        <p:spPr>
          <a:xfrm>
            <a:off x="5775960" y="4836269"/>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35%</a:t>
            </a:r>
            <a:endParaRPr lang="en-US" sz="2000" dirty="0">
              <a:solidFill>
                <a:schemeClr val="bg1"/>
              </a:solidFill>
            </a:endParaRPr>
          </a:p>
        </p:txBody>
      </p:sp>
      <p:sp>
        <p:nvSpPr>
          <p:cNvPr id="32" name="TextBox 31">
            <a:extLst>
              <a:ext uri="{FF2B5EF4-FFF2-40B4-BE49-F238E27FC236}">
                <a16:creationId xmlns:a16="http://schemas.microsoft.com/office/drawing/2014/main" id="{76B1F85D-347F-42B1-8D1A-3891E73276C9}"/>
              </a:ext>
            </a:extLst>
          </p:cNvPr>
          <p:cNvSpPr txBox="1"/>
          <p:nvPr/>
        </p:nvSpPr>
        <p:spPr>
          <a:xfrm>
            <a:off x="5084929" y="3644636"/>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32%</a:t>
            </a:r>
            <a:endParaRPr lang="en-US" sz="2000" dirty="0">
              <a:solidFill>
                <a:schemeClr val="bg1"/>
              </a:solidFill>
            </a:endParaRPr>
          </a:p>
        </p:txBody>
      </p:sp>
      <p:sp>
        <p:nvSpPr>
          <p:cNvPr id="33" name="TextBox 32">
            <a:extLst>
              <a:ext uri="{FF2B5EF4-FFF2-40B4-BE49-F238E27FC236}">
                <a16:creationId xmlns:a16="http://schemas.microsoft.com/office/drawing/2014/main" id="{0E9E0096-3922-44B7-B49A-DA713EF88099}"/>
              </a:ext>
            </a:extLst>
          </p:cNvPr>
          <p:cNvSpPr txBox="1"/>
          <p:nvPr/>
        </p:nvSpPr>
        <p:spPr>
          <a:xfrm>
            <a:off x="646332" y="1855535"/>
            <a:ext cx="3566160"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C6B4C5B-9627-4655-BB73-27248293CDFC}"/>
              </a:ext>
            </a:extLst>
          </p:cNvPr>
          <p:cNvSpPr txBox="1"/>
          <p:nvPr/>
        </p:nvSpPr>
        <p:spPr>
          <a:xfrm>
            <a:off x="646332" y="4609603"/>
            <a:ext cx="3566160" cy="176971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101">
            <a:extLst>
              <a:ext uri="{FF2B5EF4-FFF2-40B4-BE49-F238E27FC236}">
                <a16:creationId xmlns:a16="http://schemas.microsoft.com/office/drawing/2014/main" id="{E147158E-2133-4ED8-85B3-B32310BA741B}"/>
              </a:ext>
            </a:extLst>
          </p:cNvPr>
          <p:cNvSpPr>
            <a:spLocks noChangeAspect="1" noEditPoints="1"/>
          </p:cNvSpPr>
          <p:nvPr/>
        </p:nvSpPr>
        <p:spPr bwMode="auto">
          <a:xfrm>
            <a:off x="5867656" y="4046800"/>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0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fltVal val="0.5"/>
                                          </p:val>
                                        </p:tav>
                                        <p:tav tm="100000">
                                          <p:val>
                                            <p:strVal val="#ppt_x"/>
                                          </p:val>
                                        </p:tav>
                                      </p:tavLst>
                                    </p:anim>
                                    <p:anim calcmode="lin" valueType="num">
                                      <p:cBhvr>
                                        <p:cTn id="31" dur="100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52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fltVal val="0.5"/>
                                          </p:val>
                                        </p:tav>
                                        <p:tav tm="100000">
                                          <p:val>
                                            <p:strVal val="#ppt_x"/>
                                          </p:val>
                                        </p:tav>
                                      </p:tavLst>
                                    </p:anim>
                                    <p:anim calcmode="lin" valueType="num">
                                      <p:cBhvr>
                                        <p:cTn id="45" dur="1000" fill="hold"/>
                                        <p:tgtEl>
                                          <p:spTgt spid="28"/>
                                        </p:tgtEl>
                                        <p:attrNameLst>
                                          <p:attrName>ppt_y</p:attrName>
                                        </p:attrNameLst>
                                      </p:cBhvr>
                                      <p:tavLst>
                                        <p:tav tm="0">
                                          <p:val>
                                            <p:fltVal val="0.5"/>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53" presetClass="entr" presetSubtype="52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fltVal val="0.5"/>
                                          </p:val>
                                        </p:tav>
                                        <p:tav tm="100000">
                                          <p:val>
                                            <p:strVal val="#ppt_x"/>
                                          </p:val>
                                        </p:tav>
                                      </p:tavLst>
                                    </p:anim>
                                    <p:anim calcmode="lin" valueType="num">
                                      <p:cBhvr>
                                        <p:cTn id="59" dur="1000" fill="hold"/>
                                        <p:tgtEl>
                                          <p:spTgt spid="34"/>
                                        </p:tgtEl>
                                        <p:attrNameLst>
                                          <p:attrName>ppt_y</p:attrName>
                                        </p:attrNameLst>
                                      </p:cBhvr>
                                      <p:tavLst>
                                        <p:tav tm="0">
                                          <p:val>
                                            <p:fltVal val="0.5"/>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53" presetClass="entr" presetSubtype="52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fltVal val="0"/>
                                          </p:val>
                                        </p:tav>
                                        <p:tav tm="100000">
                                          <p:val>
                                            <p:strVal val="#ppt_w"/>
                                          </p:val>
                                        </p:tav>
                                      </p:tavLst>
                                    </p:anim>
                                    <p:anim calcmode="lin" valueType="num">
                                      <p:cBhvr>
                                        <p:cTn id="70" dur="1000" fill="hold"/>
                                        <p:tgtEl>
                                          <p:spTgt spid="33"/>
                                        </p:tgtEl>
                                        <p:attrNameLst>
                                          <p:attrName>ppt_h</p:attrName>
                                        </p:attrNameLst>
                                      </p:cBhvr>
                                      <p:tavLst>
                                        <p:tav tm="0">
                                          <p:val>
                                            <p:fltVal val="0"/>
                                          </p:val>
                                        </p:tav>
                                        <p:tav tm="100000">
                                          <p:val>
                                            <p:strVal val="#ppt_h"/>
                                          </p:val>
                                        </p:tav>
                                      </p:tavLst>
                                    </p:anim>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fltVal val="0.5"/>
                                          </p:val>
                                        </p:tav>
                                        <p:tav tm="100000">
                                          <p:val>
                                            <p:strVal val="#ppt_x"/>
                                          </p:val>
                                        </p:tav>
                                      </p:tavLst>
                                    </p:anim>
                                    <p:anim calcmode="lin" valueType="num">
                                      <p:cBhvr>
                                        <p:cTn id="73" dur="10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p:bldP spid="31" grpId="0"/>
      <p:bldP spid="32" grpId="0"/>
      <p:bldP spid="33" grpId="0"/>
      <p:bldP spid="34" grpId="0"/>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a:scene3d>
            <a:camera prst="orthographicFront">
              <a:rot lat="0" lon="0" rev="0"/>
            </a:camera>
            <a:lightRig rig="brightRoom" dir="t">
              <a:rot lat="0" lon="0" rev="600000"/>
            </a:lightRig>
          </a:scene3d>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r"/>
            <a:endParaRPr lang="en-US" sz="2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6491"/>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sp>
        <p:nvSpPr>
          <p:cNvPr id="28" name="TextBox 27"/>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82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924D9F-98F6-4579-B8FE-FBA392D4D471}"/>
              </a:ext>
            </a:extLst>
          </p:cNvPr>
          <p:cNvGrpSpPr/>
          <p:nvPr/>
        </p:nvGrpSpPr>
        <p:grpSpPr>
          <a:xfrm>
            <a:off x="2504188" y="1005840"/>
            <a:ext cx="5039734" cy="1737360"/>
            <a:chOff x="2504188" y="1005840"/>
            <a:chExt cx="5039734" cy="1737360"/>
          </a:xfrm>
        </p:grpSpPr>
        <p:sp>
          <p:nvSpPr>
            <p:cNvPr id="43" name="Freeform: Shape 42">
              <a:extLst>
                <a:ext uri="{FF2B5EF4-FFF2-40B4-BE49-F238E27FC236}">
                  <a16:creationId xmlns:a16="http://schemas.microsoft.com/office/drawing/2014/main" id="{7A305A40-AE47-48C7-96D7-D004F40C0A25}"/>
                </a:ext>
              </a:extLst>
            </p:cNvPr>
            <p:cNvSpPr/>
            <p:nvPr/>
          </p:nvSpPr>
          <p:spPr>
            <a:xfrm>
              <a:off x="2504188" y="100584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3518839" y="1157231"/>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27" name="Group 26">
            <a:extLst>
              <a:ext uri="{FF2B5EF4-FFF2-40B4-BE49-F238E27FC236}">
                <a16:creationId xmlns:a16="http://schemas.microsoft.com/office/drawing/2014/main" id="{7ECDCDA3-84FC-4061-B730-D118CC41E3F3}"/>
              </a:ext>
            </a:extLst>
          </p:cNvPr>
          <p:cNvGrpSpPr/>
          <p:nvPr/>
        </p:nvGrpSpPr>
        <p:grpSpPr>
          <a:xfrm>
            <a:off x="990600" y="1005840"/>
            <a:ext cx="2259958" cy="1737360"/>
            <a:chOff x="2253996" y="2514600"/>
            <a:chExt cx="2478024" cy="1905000"/>
          </a:xfrm>
        </p:grpSpPr>
        <p:sp>
          <p:nvSpPr>
            <p:cNvPr id="24" name="Freeform: Shape 23">
              <a:extLst>
                <a:ext uri="{FF2B5EF4-FFF2-40B4-BE49-F238E27FC236}">
                  <a16:creationId xmlns:a16="http://schemas.microsoft.com/office/drawing/2014/main" id="{EECF0122-D785-4561-AB71-07BFECD6D49D}"/>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B0B5F1-5C0E-4B06-8809-7802122021D8}"/>
                </a:ext>
              </a:extLst>
            </p:cNvPr>
            <p:cNvSpPr txBox="1"/>
            <p:nvPr/>
          </p:nvSpPr>
          <p:spPr>
            <a:xfrm>
              <a:off x="2295144" y="2951946"/>
              <a:ext cx="914400"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775216" y="162434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4DB9259-CAF6-4C43-B332-006FA45592F2}"/>
              </a:ext>
            </a:extLst>
          </p:cNvPr>
          <p:cNvGrpSpPr/>
          <p:nvPr/>
        </p:nvGrpSpPr>
        <p:grpSpPr>
          <a:xfrm>
            <a:off x="4317033" y="2926080"/>
            <a:ext cx="5039734" cy="1737360"/>
            <a:chOff x="4317033" y="2926080"/>
            <a:chExt cx="5039734" cy="1737360"/>
          </a:xfrm>
        </p:grpSpPr>
        <p:sp>
          <p:nvSpPr>
            <p:cNvPr id="44" name="Freeform: Shape 43">
              <a:extLst>
                <a:ext uri="{FF2B5EF4-FFF2-40B4-BE49-F238E27FC236}">
                  <a16:creationId xmlns:a16="http://schemas.microsoft.com/office/drawing/2014/main" id="{0BB999F8-BC5A-4586-8BB6-C70297C3CDF7}"/>
                </a:ext>
              </a:extLst>
            </p:cNvPr>
            <p:cNvSpPr/>
            <p:nvPr/>
          </p:nvSpPr>
          <p:spPr>
            <a:xfrm>
              <a:off x="4317033" y="292608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8DB3BCC-A1F5-4908-B098-650A5A7D3DC7}"/>
                </a:ext>
              </a:extLst>
            </p:cNvPr>
            <p:cNvSpPr txBox="1"/>
            <p:nvPr/>
          </p:nvSpPr>
          <p:spPr>
            <a:xfrm>
              <a:off x="5334431" y="306496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14" name="Group 13">
            <a:extLst>
              <a:ext uri="{FF2B5EF4-FFF2-40B4-BE49-F238E27FC236}">
                <a16:creationId xmlns:a16="http://schemas.microsoft.com/office/drawing/2014/main" id="{6F86FD93-D757-42C5-9E85-7EDBCCB09AA8}"/>
              </a:ext>
            </a:extLst>
          </p:cNvPr>
          <p:cNvGrpSpPr/>
          <p:nvPr/>
        </p:nvGrpSpPr>
        <p:grpSpPr>
          <a:xfrm>
            <a:off x="2803445" y="2926080"/>
            <a:ext cx="2259958" cy="1737360"/>
            <a:chOff x="2253996" y="2514600"/>
            <a:chExt cx="2478024" cy="1905000"/>
          </a:xfrm>
        </p:grpSpPr>
        <p:sp>
          <p:nvSpPr>
            <p:cNvPr id="22" name="Freeform: Shape 21">
              <a:extLst>
                <a:ext uri="{FF2B5EF4-FFF2-40B4-BE49-F238E27FC236}">
                  <a16:creationId xmlns:a16="http://schemas.microsoft.com/office/drawing/2014/main" id="{3A60238D-08B3-404F-9137-A31F65DF3BBE}"/>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A99B894-1BD9-44E9-B2EE-0D8D9A439312}"/>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sp useBgFill="1">
        <p:nvSpPr>
          <p:cNvPr id="21" name="Octagon 20">
            <a:extLst>
              <a:ext uri="{FF2B5EF4-FFF2-40B4-BE49-F238E27FC236}">
                <a16:creationId xmlns:a16="http://schemas.microsoft.com/office/drawing/2014/main" id="{C61640A4-1EB0-4E6E-9FE8-45D69E190ED8}"/>
              </a:ext>
            </a:extLst>
          </p:cNvPr>
          <p:cNvSpPr>
            <a:spLocks noChangeAspect="1"/>
          </p:cNvSpPr>
          <p:nvPr/>
        </p:nvSpPr>
        <p:spPr>
          <a:xfrm>
            <a:off x="4588061" y="354458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2F70D39-92AC-473F-AC21-8958C6962D2C}"/>
              </a:ext>
            </a:extLst>
          </p:cNvPr>
          <p:cNvGrpSpPr/>
          <p:nvPr/>
        </p:nvGrpSpPr>
        <p:grpSpPr>
          <a:xfrm>
            <a:off x="6134356" y="4846320"/>
            <a:ext cx="5039734" cy="1737360"/>
            <a:chOff x="6134356" y="4846320"/>
            <a:chExt cx="5039734" cy="1737360"/>
          </a:xfrm>
        </p:grpSpPr>
        <p:sp>
          <p:nvSpPr>
            <p:cNvPr id="45" name="Freeform: Shape 44">
              <a:extLst>
                <a:ext uri="{FF2B5EF4-FFF2-40B4-BE49-F238E27FC236}">
                  <a16:creationId xmlns:a16="http://schemas.microsoft.com/office/drawing/2014/main" id="{C0A594AA-6230-425C-BA27-E433782DCE07}"/>
                </a:ext>
              </a:extLst>
            </p:cNvPr>
            <p:cNvSpPr/>
            <p:nvPr/>
          </p:nvSpPr>
          <p:spPr>
            <a:xfrm>
              <a:off x="6134356" y="484632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AF0436A-7228-4350-B96D-2D2F8080ACD9}"/>
                </a:ext>
              </a:extLst>
            </p:cNvPr>
            <p:cNvSpPr txBox="1"/>
            <p:nvPr/>
          </p:nvSpPr>
          <p:spPr>
            <a:xfrm>
              <a:off x="7146388" y="498520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34" name="Group 33">
            <a:extLst>
              <a:ext uri="{FF2B5EF4-FFF2-40B4-BE49-F238E27FC236}">
                <a16:creationId xmlns:a16="http://schemas.microsoft.com/office/drawing/2014/main" id="{A4E734F8-1935-426B-91F7-B6188D58B1F9}"/>
              </a:ext>
            </a:extLst>
          </p:cNvPr>
          <p:cNvGrpSpPr/>
          <p:nvPr/>
        </p:nvGrpSpPr>
        <p:grpSpPr>
          <a:xfrm>
            <a:off x="4620768" y="4846320"/>
            <a:ext cx="2259958" cy="1737360"/>
            <a:chOff x="2253996" y="2514600"/>
            <a:chExt cx="2478024" cy="1905000"/>
          </a:xfrm>
        </p:grpSpPr>
        <p:sp>
          <p:nvSpPr>
            <p:cNvPr id="38" name="Freeform: Shape 37">
              <a:extLst>
                <a:ext uri="{FF2B5EF4-FFF2-40B4-BE49-F238E27FC236}">
                  <a16:creationId xmlns:a16="http://schemas.microsoft.com/office/drawing/2014/main" id="{A11886A1-519B-4741-800B-C05D242D8418}"/>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949366E-5096-437F-A812-6DF6D4A84DE0}"/>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sp useBgFill="1">
        <p:nvSpPr>
          <p:cNvPr id="37" name="Octagon 36">
            <a:extLst>
              <a:ext uri="{FF2B5EF4-FFF2-40B4-BE49-F238E27FC236}">
                <a16:creationId xmlns:a16="http://schemas.microsoft.com/office/drawing/2014/main" id="{FFFFCE2E-0786-48F3-A9E7-96FFB054B4CB}"/>
              </a:ext>
            </a:extLst>
          </p:cNvPr>
          <p:cNvSpPr>
            <a:spLocks noChangeAspect="1"/>
          </p:cNvSpPr>
          <p:nvPr/>
        </p:nvSpPr>
        <p:spPr>
          <a:xfrm>
            <a:off x="6405384" y="546482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6D2FB70-9D13-48BB-B185-54132B84E231}"/>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01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1000"/>
                                        <p:tgtEl>
                                          <p:spTgt spid="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250"/>
                                        <p:tgtEl>
                                          <p:spTgt spid="15"/>
                                        </p:tgtEl>
                                      </p:cBhvr>
                                    </p:animEffect>
                                    <p:anim calcmode="lin" valueType="num">
                                      <p:cBhvr>
                                        <p:cTn id="22" dur="1250" fill="hold"/>
                                        <p:tgtEl>
                                          <p:spTgt spid="15"/>
                                        </p:tgtEl>
                                        <p:attrNameLst>
                                          <p:attrName>ppt_x</p:attrName>
                                        </p:attrNameLst>
                                      </p:cBhvr>
                                      <p:tavLst>
                                        <p:tav tm="0">
                                          <p:val>
                                            <p:strVal val="#ppt_x"/>
                                          </p:val>
                                        </p:tav>
                                        <p:tav tm="100000">
                                          <p:val>
                                            <p:strVal val="#ppt_x"/>
                                          </p:val>
                                        </p:tav>
                                      </p:tavLst>
                                    </p:anim>
                                    <p:anim calcmode="lin" valueType="num">
                                      <p:cBhvr>
                                        <p:cTn id="23" dur="1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anim calcmode="lin" valueType="num">
                                      <p:cBhvr>
                                        <p:cTn id="28" dur="1250" fill="hold"/>
                                        <p:tgtEl>
                                          <p:spTgt spid="14"/>
                                        </p:tgtEl>
                                        <p:attrNameLst>
                                          <p:attrName>ppt_x</p:attrName>
                                        </p:attrNameLst>
                                      </p:cBhvr>
                                      <p:tavLst>
                                        <p:tav tm="0">
                                          <p:val>
                                            <p:strVal val="#ppt_x"/>
                                          </p:val>
                                        </p:tav>
                                        <p:tav tm="100000">
                                          <p:val>
                                            <p:strVal val="#ppt_x"/>
                                          </p:val>
                                        </p:tav>
                                      </p:tavLst>
                                    </p:anim>
                                    <p:anim calcmode="lin" valueType="num">
                                      <p:cBhvr>
                                        <p:cTn id="29" dur="125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250"/>
                                        <p:tgtEl>
                                          <p:spTgt spid="3"/>
                                        </p:tgtEl>
                                      </p:cBhvr>
                                    </p:animEffect>
                                    <p:anim calcmode="lin" valueType="num">
                                      <p:cBhvr>
                                        <p:cTn id="33" dur="1250" fill="hold"/>
                                        <p:tgtEl>
                                          <p:spTgt spid="3"/>
                                        </p:tgtEl>
                                        <p:attrNameLst>
                                          <p:attrName>ppt_x</p:attrName>
                                        </p:attrNameLst>
                                      </p:cBhvr>
                                      <p:tavLst>
                                        <p:tav tm="0">
                                          <p:val>
                                            <p:strVal val="#ppt_x"/>
                                          </p:val>
                                        </p:tav>
                                        <p:tav tm="100000">
                                          <p:val>
                                            <p:strVal val="#ppt_x"/>
                                          </p:val>
                                        </p:tav>
                                      </p:tavLst>
                                    </p:anim>
                                    <p:anim calcmode="lin" valueType="num">
                                      <p:cBhvr>
                                        <p:cTn id="34" dur="125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250"/>
                                        <p:tgtEl>
                                          <p:spTgt spid="21"/>
                                        </p:tgtEl>
                                      </p:cBhvr>
                                    </p:animEffect>
                                    <p:anim calcmode="lin" valueType="num">
                                      <p:cBhvr>
                                        <p:cTn id="38" dur="1250" fill="hold"/>
                                        <p:tgtEl>
                                          <p:spTgt spid="21"/>
                                        </p:tgtEl>
                                        <p:attrNameLst>
                                          <p:attrName>ppt_x</p:attrName>
                                        </p:attrNameLst>
                                      </p:cBhvr>
                                      <p:tavLst>
                                        <p:tav tm="0">
                                          <p:val>
                                            <p:strVal val="#ppt_x"/>
                                          </p:val>
                                        </p:tav>
                                        <p:tav tm="100000">
                                          <p:val>
                                            <p:strVal val="#ppt_x"/>
                                          </p:val>
                                        </p:tav>
                                      </p:tavLst>
                                    </p:anim>
                                    <p:anim calcmode="lin" valueType="num">
                                      <p:cBhvr>
                                        <p:cTn id="39" dur="125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250"/>
                                        <p:tgtEl>
                                          <p:spTgt spid="34"/>
                                        </p:tgtEl>
                                      </p:cBhvr>
                                    </p:animEffect>
                                    <p:anim calcmode="lin" valueType="num">
                                      <p:cBhvr>
                                        <p:cTn id="44" dur="1250" fill="hold"/>
                                        <p:tgtEl>
                                          <p:spTgt spid="34"/>
                                        </p:tgtEl>
                                        <p:attrNameLst>
                                          <p:attrName>ppt_x</p:attrName>
                                        </p:attrNameLst>
                                      </p:cBhvr>
                                      <p:tavLst>
                                        <p:tav tm="0">
                                          <p:val>
                                            <p:strVal val="#ppt_x"/>
                                          </p:val>
                                        </p:tav>
                                        <p:tav tm="100000">
                                          <p:val>
                                            <p:strVal val="#ppt_x"/>
                                          </p:val>
                                        </p:tav>
                                      </p:tavLst>
                                    </p:anim>
                                    <p:anim calcmode="lin" valueType="num">
                                      <p:cBhvr>
                                        <p:cTn id="45" dur="125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250"/>
                                        <p:tgtEl>
                                          <p:spTgt spid="4"/>
                                        </p:tgtEl>
                                      </p:cBhvr>
                                    </p:animEffect>
                                    <p:anim calcmode="lin" valueType="num">
                                      <p:cBhvr>
                                        <p:cTn id="49" dur="1250" fill="hold"/>
                                        <p:tgtEl>
                                          <p:spTgt spid="4"/>
                                        </p:tgtEl>
                                        <p:attrNameLst>
                                          <p:attrName>ppt_x</p:attrName>
                                        </p:attrNameLst>
                                      </p:cBhvr>
                                      <p:tavLst>
                                        <p:tav tm="0">
                                          <p:val>
                                            <p:strVal val="#ppt_x"/>
                                          </p:val>
                                        </p:tav>
                                        <p:tav tm="100000">
                                          <p:val>
                                            <p:strVal val="#ppt_x"/>
                                          </p:val>
                                        </p:tav>
                                      </p:tavLst>
                                    </p:anim>
                                    <p:anim calcmode="lin" valueType="num">
                                      <p:cBhvr>
                                        <p:cTn id="50" dur="125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250"/>
                                        <p:tgtEl>
                                          <p:spTgt spid="37"/>
                                        </p:tgtEl>
                                      </p:cBhvr>
                                    </p:animEffect>
                                    <p:anim calcmode="lin" valueType="num">
                                      <p:cBhvr>
                                        <p:cTn id="54" dur="1250" fill="hold"/>
                                        <p:tgtEl>
                                          <p:spTgt spid="37"/>
                                        </p:tgtEl>
                                        <p:attrNameLst>
                                          <p:attrName>ppt_x</p:attrName>
                                        </p:attrNameLst>
                                      </p:cBhvr>
                                      <p:tavLst>
                                        <p:tav tm="0">
                                          <p:val>
                                            <p:strVal val="#ppt_x"/>
                                          </p:val>
                                        </p:tav>
                                        <p:tav tm="100000">
                                          <p:val>
                                            <p:strVal val="#ppt_x"/>
                                          </p:val>
                                        </p:tav>
                                      </p:tavLst>
                                    </p:anim>
                                    <p:anim calcmode="lin" valueType="num">
                                      <p:cBhvr>
                                        <p:cTn id="55" dur="1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7" grpId="0" animBg="1"/>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446165"/>
            <a:ext cx="2743200" cy="233910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446165"/>
            <a:ext cx="2743200"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03</a:t>
              </a:r>
            </a:p>
            <a:p>
              <a:pPr algn="ctr"/>
              <a:r>
                <a:rPr lang="en-US" sz="900" b="1" dirty="0">
                  <a:solidFill>
                    <a:srgbClr val="4D4D4D"/>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800219"/>
            </a:xfrm>
            <a:prstGeom prst="rect">
              <a:avLst/>
            </a:prstGeom>
            <a:noFill/>
            <a:effectLst/>
          </p:spPr>
          <p:txBody>
            <a:bodyPr wrap="square" rtlCol="0">
              <a:spAutoFit/>
            </a:bodyPr>
            <a:lstStyle/>
            <a:p>
              <a:pPr algn="ctr"/>
              <a:r>
                <a:rPr lang="en-US" sz="2800" dirty="0">
                  <a:solidFill>
                    <a:srgbClr val="4D4D4D"/>
                  </a:solidFill>
                  <a:latin typeface="Bernard MT Condensed" panose="02050806060905020404" pitchFamily="18" charset="0"/>
                </a:rPr>
                <a:t>02</a:t>
              </a:r>
            </a:p>
            <a:p>
              <a:pPr algn="ctr"/>
              <a:r>
                <a:rPr lang="en-US" sz="900" b="1" dirty="0">
                  <a:solidFill>
                    <a:srgbClr val="4D4D4D"/>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01</a:t>
              </a:r>
            </a:p>
            <a:p>
              <a:pPr algn="ctr"/>
              <a:r>
                <a:rPr lang="en-US" sz="900" b="1" dirty="0">
                  <a:solidFill>
                    <a:srgbClr val="4D4D4D"/>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b="1"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5C9AD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FE4A1E"/>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267945"/>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22A7829D-8F12-434A-B155-F8B667EBA25F}"/>
              </a:ext>
            </a:extLst>
          </p:cNvPr>
          <p:cNvGrpSpPr/>
          <p:nvPr/>
        </p:nvGrpSpPr>
        <p:grpSpPr>
          <a:xfrm>
            <a:off x="1889607" y="1650983"/>
            <a:ext cx="4008273" cy="1381777"/>
            <a:chOff x="1889607" y="1650983"/>
            <a:chExt cx="4008273" cy="1381777"/>
          </a:xfrm>
        </p:grpSpPr>
        <p:sp>
          <p:nvSpPr>
            <p:cNvPr id="95" name="Freeform: Shape 94">
              <a:extLst>
                <a:ext uri="{FF2B5EF4-FFF2-40B4-BE49-F238E27FC236}">
                  <a16:creationId xmlns:a16="http://schemas.microsoft.com/office/drawing/2014/main" id="{E6A82BE3-1ED6-4E57-9009-DDFA45227A96}"/>
                </a:ext>
              </a:extLst>
            </p:cNvPr>
            <p:cNvSpPr/>
            <p:nvPr/>
          </p:nvSpPr>
          <p:spPr>
            <a:xfrm>
              <a:off x="1889607" y="1650983"/>
              <a:ext cx="4008273" cy="1381777"/>
            </a:xfrm>
            <a:custGeom>
              <a:avLst/>
              <a:gdLst>
                <a:gd name="connsiteX0" fmla="*/ 561557 w 4008273"/>
                <a:gd name="connsiteY0" fmla="*/ 0 h 1381777"/>
                <a:gd name="connsiteX1" fmla="*/ 4008273 w 4008273"/>
                <a:gd name="connsiteY1" fmla="*/ 0 h 1381777"/>
                <a:gd name="connsiteX2" fmla="*/ 4008273 w 4008273"/>
                <a:gd name="connsiteY2" fmla="*/ 1381777 h 1381777"/>
                <a:gd name="connsiteX3" fmla="*/ 216664 w 4008273"/>
                <a:gd name="connsiteY3" fmla="*/ 1381777 h 1381777"/>
                <a:gd name="connsiteX4" fmla="*/ 216664 w 4008273"/>
                <a:gd name="connsiteY4" fmla="*/ 1105422 h 1381777"/>
                <a:gd name="connsiteX5" fmla="*/ 216689 w 4008273"/>
                <a:gd name="connsiteY5" fmla="*/ 1105422 h 1381777"/>
                <a:gd name="connsiteX6" fmla="*/ 216689 w 4008273"/>
                <a:gd name="connsiteY6" fmla="*/ 1080656 h 1381777"/>
                <a:gd name="connsiteX7" fmla="*/ 218060 w 4008273"/>
                <a:gd name="connsiteY7" fmla="*/ 1080656 h 1381777"/>
                <a:gd name="connsiteX8" fmla="*/ 0 w 4008273"/>
                <a:gd name="connsiteY8" fmla="*/ 862596 h 1381777"/>
                <a:gd name="connsiteX9" fmla="*/ 0 w 4008273"/>
                <a:gd name="connsiteY9" fmla="*/ 519180 h 1381777"/>
                <a:gd name="connsiteX10" fmla="*/ 242825 w 4008273"/>
                <a:gd name="connsiteY10" fmla="*/ 276355 h 1381777"/>
                <a:gd name="connsiteX11" fmla="*/ 561557 w 4008273"/>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3" h="1381777">
                  <a:moveTo>
                    <a:pt x="561557" y="0"/>
                  </a:moveTo>
                  <a:lnTo>
                    <a:pt x="4008273" y="0"/>
                  </a:lnTo>
                  <a:lnTo>
                    <a:pt x="4008273" y="1381777"/>
                  </a:lnTo>
                  <a:lnTo>
                    <a:pt x="216664" y="1381777"/>
                  </a:lnTo>
                  <a:lnTo>
                    <a:pt x="216664" y="1105422"/>
                  </a:lnTo>
                  <a:lnTo>
                    <a:pt x="216689" y="1105422"/>
                  </a:lnTo>
                  <a:lnTo>
                    <a:pt x="216689" y="1080656"/>
                  </a:lnTo>
                  <a:lnTo>
                    <a:pt x="218060" y="1080656"/>
                  </a:lnTo>
                  <a:lnTo>
                    <a:pt x="0" y="862596"/>
                  </a:lnTo>
                  <a:lnTo>
                    <a:pt x="0" y="519180"/>
                  </a:lnTo>
                  <a:lnTo>
                    <a:pt x="242825" y="276355"/>
                  </a:lnTo>
                  <a:lnTo>
                    <a:pt x="561557"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268602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0" name="Group 109">
            <a:extLst>
              <a:ext uri="{FF2B5EF4-FFF2-40B4-BE49-F238E27FC236}">
                <a16:creationId xmlns:a16="http://schemas.microsoft.com/office/drawing/2014/main" id="{3E1F7184-436F-4CFA-824D-F060362C8A8B}"/>
              </a:ext>
            </a:extLst>
          </p:cNvPr>
          <p:cNvGrpSpPr/>
          <p:nvPr/>
        </p:nvGrpSpPr>
        <p:grpSpPr>
          <a:xfrm>
            <a:off x="685800" y="1650983"/>
            <a:ext cx="1797421" cy="1381777"/>
            <a:chOff x="685800" y="1650983"/>
            <a:chExt cx="1797421" cy="1381777"/>
          </a:xfrm>
        </p:grpSpPr>
        <p:sp>
          <p:nvSpPr>
            <p:cNvPr id="24" name="Freeform: Shape 23">
              <a:extLst>
                <a:ext uri="{FF2B5EF4-FFF2-40B4-BE49-F238E27FC236}">
                  <a16:creationId xmlns:a16="http://schemas.microsoft.com/office/drawing/2014/main" id="{EECF0122-D785-4561-AB71-07BFECD6D49D}"/>
                </a:ext>
              </a:extLst>
            </p:cNvPr>
            <p:cNvSpPr/>
            <p:nvPr/>
          </p:nvSpPr>
          <p:spPr>
            <a:xfrm>
              <a:off x="68580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1B0B5F1-5C0E-4B06-8809-7802122021D8}"/>
                </a:ext>
              </a:extLst>
            </p:cNvPr>
            <p:cNvSpPr txBox="1"/>
            <p:nvPr/>
          </p:nvSpPr>
          <p:spPr>
            <a:xfrm>
              <a:off x="71564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10516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62EC22EB-FA59-434F-8095-D602D757835F}"/>
              </a:ext>
            </a:extLst>
          </p:cNvPr>
          <p:cNvGrpSpPr/>
          <p:nvPr/>
        </p:nvGrpSpPr>
        <p:grpSpPr>
          <a:xfrm>
            <a:off x="7558887" y="1650983"/>
            <a:ext cx="4008272" cy="1381777"/>
            <a:chOff x="7558887" y="1650983"/>
            <a:chExt cx="4008272" cy="1381777"/>
          </a:xfrm>
        </p:grpSpPr>
        <p:sp>
          <p:nvSpPr>
            <p:cNvPr id="96" name="Freeform: Shape 95">
              <a:extLst>
                <a:ext uri="{FF2B5EF4-FFF2-40B4-BE49-F238E27FC236}">
                  <a16:creationId xmlns:a16="http://schemas.microsoft.com/office/drawing/2014/main" id="{A95EC437-AB56-4E2E-AFC5-7CBAC2E120A7}"/>
                </a:ext>
              </a:extLst>
            </p:cNvPr>
            <p:cNvSpPr>
              <a:spLocks noChangeAspect="1"/>
            </p:cNvSpPr>
            <p:nvPr/>
          </p:nvSpPr>
          <p:spPr>
            <a:xfrm>
              <a:off x="7558887" y="165098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5F3DB69-AAF1-4435-AFFD-A2D2EA7A807B}"/>
                </a:ext>
              </a:extLst>
            </p:cNvPr>
            <p:cNvSpPr txBox="1"/>
            <p:nvPr/>
          </p:nvSpPr>
          <p:spPr>
            <a:xfrm>
              <a:off x="835530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7" name="Group 106">
            <a:extLst>
              <a:ext uri="{FF2B5EF4-FFF2-40B4-BE49-F238E27FC236}">
                <a16:creationId xmlns:a16="http://schemas.microsoft.com/office/drawing/2014/main" id="{FEDE2019-8DF4-42BF-BE79-BA1786EEC576}"/>
              </a:ext>
            </a:extLst>
          </p:cNvPr>
          <p:cNvGrpSpPr/>
          <p:nvPr/>
        </p:nvGrpSpPr>
        <p:grpSpPr>
          <a:xfrm>
            <a:off x="6355080" y="1650983"/>
            <a:ext cx="1797421" cy="1381777"/>
            <a:chOff x="6355080" y="1650983"/>
            <a:chExt cx="1797421" cy="1381777"/>
          </a:xfrm>
        </p:grpSpPr>
        <p:sp>
          <p:nvSpPr>
            <p:cNvPr id="50" name="Freeform: Shape 49">
              <a:extLst>
                <a:ext uri="{FF2B5EF4-FFF2-40B4-BE49-F238E27FC236}">
                  <a16:creationId xmlns:a16="http://schemas.microsoft.com/office/drawing/2014/main" id="{96D645B2-DA47-4FE4-9FB9-03E799D18FD5}"/>
                </a:ext>
              </a:extLst>
            </p:cNvPr>
            <p:cNvSpPr/>
            <p:nvPr/>
          </p:nvSpPr>
          <p:spPr>
            <a:xfrm>
              <a:off x="635508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F9BE189-6DEA-4DD7-9B27-F76614C0D185}"/>
                </a:ext>
              </a:extLst>
            </p:cNvPr>
            <p:cNvSpPr txBox="1"/>
            <p:nvPr/>
          </p:nvSpPr>
          <p:spPr>
            <a:xfrm>
              <a:off x="638492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useBgFill="1">
        <p:nvSpPr>
          <p:cNvPr id="49" name="Octagon 48">
            <a:extLst>
              <a:ext uri="{FF2B5EF4-FFF2-40B4-BE49-F238E27FC236}">
                <a16:creationId xmlns:a16="http://schemas.microsoft.com/office/drawing/2014/main" id="{FA79EB98-9AFE-45A1-BE5B-88370D2DC995}"/>
              </a:ext>
            </a:extLst>
          </p:cNvPr>
          <p:cNvSpPr>
            <a:spLocks noChangeAspect="1"/>
          </p:cNvSpPr>
          <p:nvPr/>
        </p:nvSpPr>
        <p:spPr>
          <a:xfrm>
            <a:off x="777444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9BCD8F8-E68C-43E8-A651-F9F31C8A751F}"/>
              </a:ext>
            </a:extLst>
          </p:cNvPr>
          <p:cNvGrpSpPr/>
          <p:nvPr/>
        </p:nvGrpSpPr>
        <p:grpSpPr>
          <a:xfrm>
            <a:off x="1889607" y="3293380"/>
            <a:ext cx="4008272" cy="1381777"/>
            <a:chOff x="1889607" y="3293380"/>
            <a:chExt cx="4008272" cy="1381777"/>
          </a:xfrm>
        </p:grpSpPr>
        <p:sp>
          <p:nvSpPr>
            <p:cNvPr id="97" name="Freeform: Shape 96">
              <a:extLst>
                <a:ext uri="{FF2B5EF4-FFF2-40B4-BE49-F238E27FC236}">
                  <a16:creationId xmlns:a16="http://schemas.microsoft.com/office/drawing/2014/main" id="{168DDE77-0990-4E24-88F1-65C9845869C6}"/>
                </a:ext>
              </a:extLst>
            </p:cNvPr>
            <p:cNvSpPr/>
            <p:nvPr/>
          </p:nvSpPr>
          <p:spPr>
            <a:xfrm>
              <a:off x="188960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A14391F-35E3-47A4-82A6-DA6817EE8A7D}"/>
                </a:ext>
              </a:extLst>
            </p:cNvPr>
            <p:cNvSpPr txBox="1"/>
            <p:nvPr/>
          </p:nvSpPr>
          <p:spPr>
            <a:xfrm>
              <a:off x="268602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1" name="Group 110">
            <a:extLst>
              <a:ext uri="{FF2B5EF4-FFF2-40B4-BE49-F238E27FC236}">
                <a16:creationId xmlns:a16="http://schemas.microsoft.com/office/drawing/2014/main" id="{F2E754DC-8BF4-47AE-9419-288DEEDF330C}"/>
              </a:ext>
            </a:extLst>
          </p:cNvPr>
          <p:cNvGrpSpPr/>
          <p:nvPr/>
        </p:nvGrpSpPr>
        <p:grpSpPr>
          <a:xfrm>
            <a:off x="685800" y="3293380"/>
            <a:ext cx="1797421" cy="1381777"/>
            <a:chOff x="685800" y="3293380"/>
            <a:chExt cx="1797421" cy="1381777"/>
          </a:xfrm>
        </p:grpSpPr>
        <p:sp>
          <p:nvSpPr>
            <p:cNvPr id="60" name="Freeform: Shape 59">
              <a:extLst>
                <a:ext uri="{FF2B5EF4-FFF2-40B4-BE49-F238E27FC236}">
                  <a16:creationId xmlns:a16="http://schemas.microsoft.com/office/drawing/2014/main" id="{009EA616-DBBD-4B91-8ED1-49A299D055C9}"/>
                </a:ext>
              </a:extLst>
            </p:cNvPr>
            <p:cNvSpPr/>
            <p:nvPr/>
          </p:nvSpPr>
          <p:spPr>
            <a:xfrm>
              <a:off x="68580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2FD567D-A8DF-43AF-B89B-2833BA0F3A44}"/>
                </a:ext>
              </a:extLst>
            </p:cNvPr>
            <p:cNvSpPr txBox="1"/>
            <p:nvPr/>
          </p:nvSpPr>
          <p:spPr>
            <a:xfrm>
              <a:off x="71564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useBgFill="1">
        <p:nvSpPr>
          <p:cNvPr id="59" name="Octagon 58">
            <a:extLst>
              <a:ext uri="{FF2B5EF4-FFF2-40B4-BE49-F238E27FC236}">
                <a16:creationId xmlns:a16="http://schemas.microsoft.com/office/drawing/2014/main" id="{6349874A-15BB-43B1-98E0-1C64F827F38C}"/>
              </a:ext>
            </a:extLst>
          </p:cNvPr>
          <p:cNvSpPr>
            <a:spLocks noChangeAspect="1"/>
          </p:cNvSpPr>
          <p:nvPr/>
        </p:nvSpPr>
        <p:spPr>
          <a:xfrm>
            <a:off x="210516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E96AFC00-CC04-44C0-A255-00298EA41D5A}"/>
              </a:ext>
            </a:extLst>
          </p:cNvPr>
          <p:cNvGrpSpPr/>
          <p:nvPr/>
        </p:nvGrpSpPr>
        <p:grpSpPr>
          <a:xfrm>
            <a:off x="7558887" y="3293380"/>
            <a:ext cx="4008272" cy="1381777"/>
            <a:chOff x="7558887" y="3293380"/>
            <a:chExt cx="4008272" cy="1381777"/>
          </a:xfrm>
        </p:grpSpPr>
        <p:sp>
          <p:nvSpPr>
            <p:cNvPr id="98" name="Freeform: Shape 97">
              <a:extLst>
                <a:ext uri="{FF2B5EF4-FFF2-40B4-BE49-F238E27FC236}">
                  <a16:creationId xmlns:a16="http://schemas.microsoft.com/office/drawing/2014/main" id="{01AE3B61-6559-49E9-B87D-C62EB2AF4423}"/>
                </a:ext>
              </a:extLst>
            </p:cNvPr>
            <p:cNvSpPr/>
            <p:nvPr/>
          </p:nvSpPr>
          <p:spPr>
            <a:xfrm>
              <a:off x="755888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1A7827C-21D1-4ECB-9ADB-DF779E9212D3}"/>
                </a:ext>
              </a:extLst>
            </p:cNvPr>
            <p:cNvSpPr txBox="1"/>
            <p:nvPr/>
          </p:nvSpPr>
          <p:spPr>
            <a:xfrm>
              <a:off x="835530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8" name="Group 107">
            <a:extLst>
              <a:ext uri="{FF2B5EF4-FFF2-40B4-BE49-F238E27FC236}">
                <a16:creationId xmlns:a16="http://schemas.microsoft.com/office/drawing/2014/main" id="{5DBB7CE5-3581-414E-9EB6-64821D8B6322}"/>
              </a:ext>
            </a:extLst>
          </p:cNvPr>
          <p:cNvGrpSpPr/>
          <p:nvPr/>
        </p:nvGrpSpPr>
        <p:grpSpPr>
          <a:xfrm>
            <a:off x="6355080" y="3293380"/>
            <a:ext cx="1797421" cy="1381777"/>
            <a:chOff x="6355080" y="3293380"/>
            <a:chExt cx="1797421" cy="1381777"/>
          </a:xfrm>
        </p:grpSpPr>
        <p:sp>
          <p:nvSpPr>
            <p:cNvPr id="70" name="Freeform: Shape 69">
              <a:extLst>
                <a:ext uri="{FF2B5EF4-FFF2-40B4-BE49-F238E27FC236}">
                  <a16:creationId xmlns:a16="http://schemas.microsoft.com/office/drawing/2014/main" id="{4C5FB54E-B002-4DEF-806E-090C4947A304}"/>
                </a:ext>
              </a:extLst>
            </p:cNvPr>
            <p:cNvSpPr/>
            <p:nvPr/>
          </p:nvSpPr>
          <p:spPr>
            <a:xfrm>
              <a:off x="635508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04D7296-952C-430D-974A-18AE95A94BA2}"/>
                </a:ext>
              </a:extLst>
            </p:cNvPr>
            <p:cNvSpPr txBox="1"/>
            <p:nvPr/>
          </p:nvSpPr>
          <p:spPr>
            <a:xfrm>
              <a:off x="638492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useBgFill="1">
        <p:nvSpPr>
          <p:cNvPr id="69" name="Octagon 68">
            <a:extLst>
              <a:ext uri="{FF2B5EF4-FFF2-40B4-BE49-F238E27FC236}">
                <a16:creationId xmlns:a16="http://schemas.microsoft.com/office/drawing/2014/main" id="{D0D1FBB3-BC20-4E08-9A48-375B031CE5C5}"/>
              </a:ext>
            </a:extLst>
          </p:cNvPr>
          <p:cNvSpPr>
            <a:spLocks noChangeAspect="1"/>
          </p:cNvSpPr>
          <p:nvPr/>
        </p:nvSpPr>
        <p:spPr>
          <a:xfrm>
            <a:off x="777444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DF77A31C-037B-4C19-9C4B-913A827A8E8C}"/>
              </a:ext>
            </a:extLst>
          </p:cNvPr>
          <p:cNvGrpSpPr/>
          <p:nvPr/>
        </p:nvGrpSpPr>
        <p:grpSpPr>
          <a:xfrm>
            <a:off x="1889607" y="4942823"/>
            <a:ext cx="4008272" cy="1381777"/>
            <a:chOff x="1889607" y="4942823"/>
            <a:chExt cx="4008272" cy="1381777"/>
          </a:xfrm>
        </p:grpSpPr>
        <p:sp>
          <p:nvSpPr>
            <p:cNvPr id="99" name="Freeform: Shape 98">
              <a:extLst>
                <a:ext uri="{FF2B5EF4-FFF2-40B4-BE49-F238E27FC236}">
                  <a16:creationId xmlns:a16="http://schemas.microsoft.com/office/drawing/2014/main" id="{5C49EB5B-CE21-46E1-804A-D92B94A326EC}"/>
                </a:ext>
              </a:extLst>
            </p:cNvPr>
            <p:cNvSpPr/>
            <p:nvPr/>
          </p:nvSpPr>
          <p:spPr>
            <a:xfrm>
              <a:off x="188960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BDB7538-9D29-46E6-8117-B9E02A76117A}"/>
                </a:ext>
              </a:extLst>
            </p:cNvPr>
            <p:cNvSpPr txBox="1"/>
            <p:nvPr/>
          </p:nvSpPr>
          <p:spPr>
            <a:xfrm>
              <a:off x="268602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2" name="Group 111">
            <a:extLst>
              <a:ext uri="{FF2B5EF4-FFF2-40B4-BE49-F238E27FC236}">
                <a16:creationId xmlns:a16="http://schemas.microsoft.com/office/drawing/2014/main" id="{E0F76813-44A7-4F4E-A9F1-58FC5464B1BF}"/>
              </a:ext>
            </a:extLst>
          </p:cNvPr>
          <p:cNvGrpSpPr/>
          <p:nvPr/>
        </p:nvGrpSpPr>
        <p:grpSpPr>
          <a:xfrm>
            <a:off x="685800" y="4942823"/>
            <a:ext cx="1797421" cy="1381777"/>
            <a:chOff x="685800" y="4942823"/>
            <a:chExt cx="1797421" cy="1381777"/>
          </a:xfrm>
        </p:grpSpPr>
        <p:sp>
          <p:nvSpPr>
            <p:cNvPr id="80" name="Freeform: Shape 79">
              <a:extLst>
                <a:ext uri="{FF2B5EF4-FFF2-40B4-BE49-F238E27FC236}">
                  <a16:creationId xmlns:a16="http://schemas.microsoft.com/office/drawing/2014/main" id="{3AF7C6BD-02A6-4A36-9CF8-05250CA499D8}"/>
                </a:ext>
              </a:extLst>
            </p:cNvPr>
            <p:cNvSpPr/>
            <p:nvPr/>
          </p:nvSpPr>
          <p:spPr>
            <a:xfrm>
              <a:off x="68580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8B85DB-30B7-486B-9BA6-D92B4A582D3F}"/>
                </a:ext>
              </a:extLst>
            </p:cNvPr>
            <p:cNvSpPr txBox="1"/>
            <p:nvPr/>
          </p:nvSpPr>
          <p:spPr>
            <a:xfrm>
              <a:off x="71564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useBgFill="1">
        <p:nvSpPr>
          <p:cNvPr id="79" name="Octagon 78">
            <a:extLst>
              <a:ext uri="{FF2B5EF4-FFF2-40B4-BE49-F238E27FC236}">
                <a16:creationId xmlns:a16="http://schemas.microsoft.com/office/drawing/2014/main" id="{56ABD3EC-4F7D-4EE6-BE13-F68B9EB92E7C}"/>
              </a:ext>
            </a:extLst>
          </p:cNvPr>
          <p:cNvSpPr>
            <a:spLocks noChangeAspect="1"/>
          </p:cNvSpPr>
          <p:nvPr/>
        </p:nvSpPr>
        <p:spPr>
          <a:xfrm>
            <a:off x="210516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70190E6D-B446-4EC4-9FB1-A0EFFE5E4A54}"/>
              </a:ext>
            </a:extLst>
          </p:cNvPr>
          <p:cNvGrpSpPr/>
          <p:nvPr/>
        </p:nvGrpSpPr>
        <p:grpSpPr>
          <a:xfrm>
            <a:off x="7558887" y="4942823"/>
            <a:ext cx="4008272" cy="1381777"/>
            <a:chOff x="7558887" y="4942823"/>
            <a:chExt cx="4008272" cy="1381777"/>
          </a:xfrm>
        </p:grpSpPr>
        <p:sp>
          <p:nvSpPr>
            <p:cNvPr id="100" name="Freeform: Shape 99">
              <a:extLst>
                <a:ext uri="{FF2B5EF4-FFF2-40B4-BE49-F238E27FC236}">
                  <a16:creationId xmlns:a16="http://schemas.microsoft.com/office/drawing/2014/main" id="{C59EE7E8-36A1-4CCD-AA2F-F0922F33305E}"/>
                </a:ext>
              </a:extLst>
            </p:cNvPr>
            <p:cNvSpPr/>
            <p:nvPr/>
          </p:nvSpPr>
          <p:spPr>
            <a:xfrm>
              <a:off x="755888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3FFC4F1-42F4-42DC-8696-1B1F9B34703D}"/>
                </a:ext>
              </a:extLst>
            </p:cNvPr>
            <p:cNvSpPr txBox="1"/>
            <p:nvPr/>
          </p:nvSpPr>
          <p:spPr>
            <a:xfrm>
              <a:off x="835530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9" name="Group 108">
            <a:extLst>
              <a:ext uri="{FF2B5EF4-FFF2-40B4-BE49-F238E27FC236}">
                <a16:creationId xmlns:a16="http://schemas.microsoft.com/office/drawing/2014/main" id="{B866FD83-4A1E-41B6-82F9-DFFF4F44656D}"/>
              </a:ext>
            </a:extLst>
          </p:cNvPr>
          <p:cNvGrpSpPr/>
          <p:nvPr/>
        </p:nvGrpSpPr>
        <p:grpSpPr>
          <a:xfrm>
            <a:off x="6355080" y="4942823"/>
            <a:ext cx="1797421" cy="1381777"/>
            <a:chOff x="6355080" y="4942823"/>
            <a:chExt cx="1797421" cy="1381777"/>
          </a:xfrm>
        </p:grpSpPr>
        <p:sp>
          <p:nvSpPr>
            <p:cNvPr id="90" name="Freeform: Shape 89">
              <a:extLst>
                <a:ext uri="{FF2B5EF4-FFF2-40B4-BE49-F238E27FC236}">
                  <a16:creationId xmlns:a16="http://schemas.microsoft.com/office/drawing/2014/main" id="{644C0D5F-EB63-4696-A73E-DCD847B86793}"/>
                </a:ext>
              </a:extLst>
            </p:cNvPr>
            <p:cNvSpPr/>
            <p:nvPr/>
          </p:nvSpPr>
          <p:spPr>
            <a:xfrm>
              <a:off x="635508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0EFB21D3-441E-4DC2-850A-E10E95249421}"/>
                </a:ext>
              </a:extLst>
            </p:cNvPr>
            <p:cNvSpPr txBox="1"/>
            <p:nvPr/>
          </p:nvSpPr>
          <p:spPr>
            <a:xfrm>
              <a:off x="638492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06</a:t>
              </a:r>
            </a:p>
            <a:p>
              <a:pPr algn="ctr"/>
              <a:r>
                <a:rPr lang="en-US" sz="1000" dirty="0">
                  <a:solidFill>
                    <a:schemeClr val="bg1"/>
                  </a:solidFill>
                </a:rPr>
                <a:t>OPTION</a:t>
              </a:r>
            </a:p>
          </p:txBody>
        </p:sp>
      </p:grpSp>
      <p:sp useBgFill="1">
        <p:nvSpPr>
          <p:cNvPr id="89" name="Octagon 88">
            <a:extLst>
              <a:ext uri="{FF2B5EF4-FFF2-40B4-BE49-F238E27FC236}">
                <a16:creationId xmlns:a16="http://schemas.microsoft.com/office/drawing/2014/main" id="{9F5FEA25-A2BC-4EAB-8BA1-1CA834D27EE5}"/>
              </a:ext>
            </a:extLst>
          </p:cNvPr>
          <p:cNvSpPr>
            <a:spLocks noChangeAspect="1"/>
          </p:cNvSpPr>
          <p:nvPr/>
        </p:nvSpPr>
        <p:spPr>
          <a:xfrm>
            <a:off x="777444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8225AFA-EC4C-4E6F-8512-3C6B1A334BF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597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1000"/>
                                        <p:tgtEl>
                                          <p:spTgt spid="9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1000"/>
                                        <p:tgtEl>
                                          <p:spTgt spid="110"/>
                                        </p:tgtEl>
                                      </p:cBhvr>
                                    </p:animEffect>
                                    <p:anim calcmode="lin" valueType="num">
                                      <p:cBhvr>
                                        <p:cTn id="12" dur="1000" fill="hold"/>
                                        <p:tgtEl>
                                          <p:spTgt spid="110"/>
                                        </p:tgtEl>
                                        <p:attrNameLst>
                                          <p:attrName>ppt_x</p:attrName>
                                        </p:attrNameLst>
                                      </p:cBhvr>
                                      <p:tavLst>
                                        <p:tav tm="0">
                                          <p:val>
                                            <p:strVal val="#ppt_x"/>
                                          </p:val>
                                        </p:tav>
                                        <p:tav tm="100000">
                                          <p:val>
                                            <p:strVal val="#ppt_x"/>
                                          </p:val>
                                        </p:tav>
                                      </p:tavLst>
                                    </p:anim>
                                    <p:anim calcmode="lin" valueType="num">
                                      <p:cBhvr>
                                        <p:cTn id="13" dur="1000" fill="hold"/>
                                        <p:tgtEl>
                                          <p:spTgt spid="1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anim calcmode="lin" valueType="num">
                                      <p:cBhvr>
                                        <p:cTn id="17" dur="1000" fill="hold"/>
                                        <p:tgtEl>
                                          <p:spTgt spid="101"/>
                                        </p:tgtEl>
                                        <p:attrNameLst>
                                          <p:attrName>ppt_x</p:attrName>
                                        </p:attrNameLst>
                                      </p:cBhvr>
                                      <p:tavLst>
                                        <p:tav tm="0">
                                          <p:val>
                                            <p:strVal val="#ppt_x"/>
                                          </p:val>
                                        </p:tav>
                                        <p:tav tm="100000">
                                          <p:val>
                                            <p:strVal val="#ppt_x"/>
                                          </p:val>
                                        </p:tav>
                                      </p:tavLst>
                                    </p:anim>
                                    <p:anim calcmode="lin" valueType="num">
                                      <p:cBhvr>
                                        <p:cTn id="18" dur="1000" fill="hold"/>
                                        <p:tgtEl>
                                          <p:spTgt spid="10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1000"/>
                                        <p:tgtEl>
                                          <p:spTgt spid="104"/>
                                        </p:tgtEl>
                                      </p:cBhvr>
                                    </p:animEffect>
                                    <p:anim calcmode="lin" valueType="num">
                                      <p:cBhvr>
                                        <p:cTn id="33" dur="1000" fill="hold"/>
                                        <p:tgtEl>
                                          <p:spTgt spid="104"/>
                                        </p:tgtEl>
                                        <p:attrNameLst>
                                          <p:attrName>ppt_x</p:attrName>
                                        </p:attrNameLst>
                                      </p:cBhvr>
                                      <p:tavLst>
                                        <p:tav tm="0">
                                          <p:val>
                                            <p:strVal val="#ppt_x"/>
                                          </p:val>
                                        </p:tav>
                                        <p:tav tm="100000">
                                          <p:val>
                                            <p:strVal val="#ppt_x"/>
                                          </p:val>
                                        </p:tav>
                                      </p:tavLst>
                                    </p:anim>
                                    <p:anim calcmode="lin" valueType="num">
                                      <p:cBhvr>
                                        <p:cTn id="34" dur="1000" fill="hold"/>
                                        <p:tgtEl>
                                          <p:spTgt spid="10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1000"/>
                                        <p:tgtEl>
                                          <p:spTgt spid="111"/>
                                        </p:tgtEl>
                                      </p:cBhvr>
                                    </p:animEffect>
                                    <p:anim calcmode="lin" valueType="num">
                                      <p:cBhvr>
                                        <p:cTn id="44" dur="1000" fill="hold"/>
                                        <p:tgtEl>
                                          <p:spTgt spid="111"/>
                                        </p:tgtEl>
                                        <p:attrNameLst>
                                          <p:attrName>ppt_x</p:attrName>
                                        </p:attrNameLst>
                                      </p:cBhvr>
                                      <p:tavLst>
                                        <p:tav tm="0">
                                          <p:val>
                                            <p:strVal val="#ppt_x"/>
                                          </p:val>
                                        </p:tav>
                                        <p:tav tm="100000">
                                          <p:val>
                                            <p:strVal val="#ppt_x"/>
                                          </p:val>
                                        </p:tav>
                                      </p:tavLst>
                                    </p:anim>
                                    <p:anim calcmode="lin" valueType="num">
                                      <p:cBhvr>
                                        <p:cTn id="45" dur="1000" fill="hold"/>
                                        <p:tgtEl>
                                          <p:spTgt spid="1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1000" fill="hold"/>
                                        <p:tgtEl>
                                          <p:spTgt spid="10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1000"/>
                                        <p:tgtEl>
                                          <p:spTgt spid="108"/>
                                        </p:tgtEl>
                                      </p:cBhvr>
                                    </p:animEffect>
                                    <p:anim calcmode="lin" valueType="num">
                                      <p:cBhvr>
                                        <p:cTn id="60" dur="1000" fill="hold"/>
                                        <p:tgtEl>
                                          <p:spTgt spid="108"/>
                                        </p:tgtEl>
                                        <p:attrNameLst>
                                          <p:attrName>ppt_x</p:attrName>
                                        </p:attrNameLst>
                                      </p:cBhvr>
                                      <p:tavLst>
                                        <p:tav tm="0">
                                          <p:val>
                                            <p:strVal val="#ppt_x"/>
                                          </p:val>
                                        </p:tav>
                                        <p:tav tm="100000">
                                          <p:val>
                                            <p:strVal val="#ppt_x"/>
                                          </p:val>
                                        </p:tav>
                                      </p:tavLst>
                                    </p:anim>
                                    <p:anim calcmode="lin" valueType="num">
                                      <p:cBhvr>
                                        <p:cTn id="61" dur="1000" fill="hold"/>
                                        <p:tgtEl>
                                          <p:spTgt spid="10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1000"/>
                                        <p:tgtEl>
                                          <p:spTgt spid="105"/>
                                        </p:tgtEl>
                                      </p:cBhvr>
                                    </p:animEffect>
                                    <p:anim calcmode="lin" valueType="num">
                                      <p:cBhvr>
                                        <p:cTn id="65" dur="1000" fill="hold"/>
                                        <p:tgtEl>
                                          <p:spTgt spid="105"/>
                                        </p:tgtEl>
                                        <p:attrNameLst>
                                          <p:attrName>ppt_x</p:attrName>
                                        </p:attrNameLst>
                                      </p:cBhvr>
                                      <p:tavLst>
                                        <p:tav tm="0">
                                          <p:val>
                                            <p:strVal val="#ppt_x"/>
                                          </p:val>
                                        </p:tav>
                                        <p:tav tm="100000">
                                          <p:val>
                                            <p:strVal val="#ppt_x"/>
                                          </p:val>
                                        </p:tav>
                                      </p:tavLst>
                                    </p:anim>
                                    <p:anim calcmode="lin" valueType="num">
                                      <p:cBhvr>
                                        <p:cTn id="66" dur="1000" fill="hold"/>
                                        <p:tgtEl>
                                          <p:spTgt spid="10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fade">
                                      <p:cBhvr>
                                        <p:cTn id="75" dur="1000"/>
                                        <p:tgtEl>
                                          <p:spTgt spid="112"/>
                                        </p:tgtEl>
                                      </p:cBhvr>
                                    </p:animEffect>
                                    <p:anim calcmode="lin" valueType="num">
                                      <p:cBhvr>
                                        <p:cTn id="76" dur="1000" fill="hold"/>
                                        <p:tgtEl>
                                          <p:spTgt spid="112"/>
                                        </p:tgtEl>
                                        <p:attrNameLst>
                                          <p:attrName>ppt_x</p:attrName>
                                        </p:attrNameLst>
                                      </p:cBhvr>
                                      <p:tavLst>
                                        <p:tav tm="0">
                                          <p:val>
                                            <p:strVal val="#ppt_x"/>
                                          </p:val>
                                        </p:tav>
                                        <p:tav tm="100000">
                                          <p:val>
                                            <p:strVal val="#ppt_x"/>
                                          </p:val>
                                        </p:tav>
                                      </p:tavLst>
                                    </p:anim>
                                    <p:anim calcmode="lin" valueType="num">
                                      <p:cBhvr>
                                        <p:cTn id="77" dur="1000" fill="hold"/>
                                        <p:tgtEl>
                                          <p:spTgt spid="11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1000"/>
                                        <p:tgtEl>
                                          <p:spTgt spid="103"/>
                                        </p:tgtEl>
                                      </p:cBhvr>
                                    </p:animEffect>
                                    <p:anim calcmode="lin" valueType="num">
                                      <p:cBhvr>
                                        <p:cTn id="81" dur="1000" fill="hold"/>
                                        <p:tgtEl>
                                          <p:spTgt spid="103"/>
                                        </p:tgtEl>
                                        <p:attrNameLst>
                                          <p:attrName>ppt_x</p:attrName>
                                        </p:attrNameLst>
                                      </p:cBhvr>
                                      <p:tavLst>
                                        <p:tav tm="0">
                                          <p:val>
                                            <p:strVal val="#ppt_x"/>
                                          </p:val>
                                        </p:tav>
                                        <p:tav tm="100000">
                                          <p:val>
                                            <p:strVal val="#ppt_x"/>
                                          </p:val>
                                        </p:tav>
                                      </p:tavLst>
                                    </p:anim>
                                    <p:anim calcmode="lin" valueType="num">
                                      <p:cBhvr>
                                        <p:cTn id="82" dur="1000" fill="hold"/>
                                        <p:tgtEl>
                                          <p:spTgt spid="10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nodeType="after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fade">
                                      <p:cBhvr>
                                        <p:cTn id="91" dur="1000"/>
                                        <p:tgtEl>
                                          <p:spTgt spid="109"/>
                                        </p:tgtEl>
                                      </p:cBhvr>
                                    </p:animEffect>
                                    <p:anim calcmode="lin" valueType="num">
                                      <p:cBhvr>
                                        <p:cTn id="92" dur="1000" fill="hold"/>
                                        <p:tgtEl>
                                          <p:spTgt spid="109"/>
                                        </p:tgtEl>
                                        <p:attrNameLst>
                                          <p:attrName>ppt_x</p:attrName>
                                        </p:attrNameLst>
                                      </p:cBhvr>
                                      <p:tavLst>
                                        <p:tav tm="0">
                                          <p:val>
                                            <p:strVal val="#ppt_x"/>
                                          </p:val>
                                        </p:tav>
                                        <p:tav tm="100000">
                                          <p:val>
                                            <p:strVal val="#ppt_x"/>
                                          </p:val>
                                        </p:tav>
                                      </p:tavLst>
                                    </p:anim>
                                    <p:anim calcmode="lin" valueType="num">
                                      <p:cBhvr>
                                        <p:cTn id="93" dur="1000" fill="hold"/>
                                        <p:tgtEl>
                                          <p:spTgt spid="10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1000"/>
                                        <p:tgtEl>
                                          <p:spTgt spid="106"/>
                                        </p:tgtEl>
                                      </p:cBhvr>
                                    </p:animEffect>
                                    <p:anim calcmode="lin" valueType="num">
                                      <p:cBhvr>
                                        <p:cTn id="97" dur="1000" fill="hold"/>
                                        <p:tgtEl>
                                          <p:spTgt spid="106"/>
                                        </p:tgtEl>
                                        <p:attrNameLst>
                                          <p:attrName>ppt_x</p:attrName>
                                        </p:attrNameLst>
                                      </p:cBhvr>
                                      <p:tavLst>
                                        <p:tav tm="0">
                                          <p:val>
                                            <p:strVal val="#ppt_x"/>
                                          </p:val>
                                        </p:tav>
                                        <p:tav tm="100000">
                                          <p:val>
                                            <p:strVal val="#ppt_x"/>
                                          </p:val>
                                        </p:tav>
                                      </p:tavLst>
                                    </p:anim>
                                    <p:anim calcmode="lin" valueType="num">
                                      <p:cBhvr>
                                        <p:cTn id="98" dur="1000" fill="hold"/>
                                        <p:tgtEl>
                                          <p:spTgt spid="10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1000"/>
                                        <p:tgtEl>
                                          <p:spTgt spid="89"/>
                                        </p:tgtEl>
                                      </p:cBhvr>
                                    </p:animEffect>
                                    <p:anim calcmode="lin" valueType="num">
                                      <p:cBhvr>
                                        <p:cTn id="102" dur="1000" fill="hold"/>
                                        <p:tgtEl>
                                          <p:spTgt spid="89"/>
                                        </p:tgtEl>
                                        <p:attrNameLst>
                                          <p:attrName>ppt_x</p:attrName>
                                        </p:attrNameLst>
                                      </p:cBhvr>
                                      <p:tavLst>
                                        <p:tav tm="0">
                                          <p:val>
                                            <p:strVal val="#ppt_x"/>
                                          </p:val>
                                        </p:tav>
                                        <p:tav tm="100000">
                                          <p:val>
                                            <p:strVal val="#ppt_x"/>
                                          </p:val>
                                        </p:tav>
                                      </p:tavLst>
                                    </p:anim>
                                    <p:anim calcmode="lin" valueType="num">
                                      <p:cBhvr>
                                        <p:cTn id="10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59" grpId="0" animBg="1"/>
      <p:bldP spid="69" grpId="0" animBg="1"/>
      <p:bldP spid="79" grpId="0" animBg="1"/>
      <p:bldP spid="89" grpId="0" animBg="1"/>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34640"/>
            <a:chOff x="7060821" y="1325971"/>
            <a:chExt cx="729867" cy="4088857"/>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34640"/>
            <a:chOff x="7060821" y="1325971"/>
            <a:chExt cx="729867" cy="4088857"/>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34640"/>
            <a:chOff x="7060821" y="1325971"/>
            <a:chExt cx="729867" cy="4088857"/>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34640"/>
            <a:chOff x="7060821" y="1325971"/>
            <a:chExt cx="729867" cy="4088857"/>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r>
              <a:rPr lang="en-US" sz="1500" dirty="0">
                <a:solidFill>
                  <a:srgbClr val="FE4A1E"/>
                </a:solidFill>
                <a:latin typeface="Bernard MT Condensed" panose="02050806060905020404" pitchFamily="18" charset="0"/>
              </a:rPr>
              <a:t>01</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r>
              <a:rPr lang="en-US" sz="1500" dirty="0">
                <a:solidFill>
                  <a:srgbClr val="5C9AD3"/>
                </a:solidFill>
                <a:latin typeface="Bernard MT Condensed" panose="02050806060905020404" pitchFamily="18" charset="0"/>
              </a:rPr>
              <a:t>02</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r>
              <a:rPr lang="en-US" sz="1500" dirty="0">
                <a:solidFill>
                  <a:srgbClr val="7A7A7A"/>
                </a:solidFill>
                <a:latin typeface="Bernard MT Condensed" panose="02050806060905020404" pitchFamily="18" charset="0"/>
              </a:rPr>
              <a:t>04</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 </a:t>
            </a:r>
            <a:r>
              <a:rPr lang="en-US" sz="1500" dirty="0">
                <a:solidFill>
                  <a:srgbClr val="939393"/>
                </a:solidFill>
                <a:latin typeface="Bernard MT Condensed" panose="02050806060905020404" pitchFamily="18" charset="0"/>
              </a:rPr>
              <a:t>05</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rgbClr val="3C3C3C"/>
                </a:solidFill>
                <a:latin typeface="Bernard MT Condensed" panose="02050806060905020404" pitchFamily="18" charset="0"/>
              </a:rPr>
              <a:t>LOREM IPSUM</a:t>
            </a:r>
            <a:endParaRPr lang="en-US" sz="1600" b="1" dirty="0">
              <a:solidFill>
                <a:srgbClr val="3C3C3C"/>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a:effectLst>
            <a:outerShdw blurRad="254000" dist="25400" dir="13500000" algn="br" rotWithShape="0">
              <a:prstClr val="black">
                <a:alpha val="30000"/>
              </a:prstClr>
            </a:outerShdw>
          </a:effectLst>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7A7A7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01</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02</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03</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520565" y="3657213"/>
            <a:ext cx="1884448" cy="161582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A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3A3B3B"/>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3A3B3B"/>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3A3B3B"/>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3A3B3B"/>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F592A3F5-5B2D-44C2-B5B2-7230EABACB9C}"/>
              </a:ext>
            </a:extLst>
          </p:cNvPr>
          <p:cNvSpPr>
            <a:spLocks noChangeAspect="1"/>
          </p:cNvSpPr>
          <p:nvPr/>
        </p:nvSpPr>
        <p:spPr>
          <a:xfrm>
            <a:off x="956973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F6337A7-83D9-4D37-81B2-59D9F0FE99ED}"/>
              </a:ext>
            </a:extLst>
          </p:cNvPr>
          <p:cNvSpPr>
            <a:spLocks noChangeAspect="1"/>
          </p:cNvSpPr>
          <p:nvPr/>
        </p:nvSpPr>
        <p:spPr>
          <a:xfrm>
            <a:off x="554637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62D41ECD-45DC-417B-A609-4F15DF86DF59}"/>
              </a:ext>
            </a:extLst>
          </p:cNvPr>
          <p:cNvSpPr>
            <a:spLocks noChangeAspect="1"/>
          </p:cNvSpPr>
          <p:nvPr/>
        </p:nvSpPr>
        <p:spPr>
          <a:xfrm>
            <a:off x="755805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0431527-78D2-422E-AA7B-3D8770E0D116}"/>
              </a:ext>
            </a:extLst>
          </p:cNvPr>
          <p:cNvSpPr>
            <a:spLocks noChangeAspect="1"/>
          </p:cNvSpPr>
          <p:nvPr/>
        </p:nvSpPr>
        <p:spPr>
          <a:xfrm>
            <a:off x="353469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A9E0669-2F69-4592-B200-5F2E7CA21DA5}"/>
              </a:ext>
            </a:extLst>
          </p:cNvPr>
          <p:cNvSpPr/>
          <p:nvPr/>
        </p:nvSpPr>
        <p:spPr>
          <a:xfrm>
            <a:off x="1" y="2303595"/>
            <a:ext cx="4745743" cy="4554407"/>
          </a:xfrm>
          <a:custGeom>
            <a:avLst/>
            <a:gdLst>
              <a:gd name="connsiteX0" fmla="*/ 2013098 w 4745743"/>
              <a:gd name="connsiteY0" fmla="*/ 0 h 4554407"/>
              <a:gd name="connsiteX1" fmla="*/ 4745743 w 4745743"/>
              <a:gd name="connsiteY1" fmla="*/ 4554407 h 4554407"/>
              <a:gd name="connsiteX2" fmla="*/ 0 w 4745743"/>
              <a:gd name="connsiteY2" fmla="*/ 4554407 h 4554407"/>
              <a:gd name="connsiteX3" fmla="*/ 0 w 4745743"/>
              <a:gd name="connsiteY3" fmla="*/ 3355164 h 4554407"/>
            </a:gdLst>
            <a:ahLst/>
            <a:cxnLst>
              <a:cxn ang="0">
                <a:pos x="connsiteX0" y="connsiteY0"/>
              </a:cxn>
              <a:cxn ang="0">
                <a:pos x="connsiteX1" y="connsiteY1"/>
              </a:cxn>
              <a:cxn ang="0">
                <a:pos x="connsiteX2" y="connsiteY2"/>
              </a:cxn>
              <a:cxn ang="0">
                <a:pos x="connsiteX3" y="connsiteY3"/>
              </a:cxn>
            </a:cxnLst>
            <a:rect l="l" t="t" r="r" b="b"/>
            <a:pathLst>
              <a:path w="4745743" h="4554407">
                <a:moveTo>
                  <a:pt x="2013098" y="0"/>
                </a:moveTo>
                <a:lnTo>
                  <a:pt x="4745743" y="4554407"/>
                </a:lnTo>
                <a:lnTo>
                  <a:pt x="0" y="4554407"/>
                </a:lnTo>
                <a:lnTo>
                  <a:pt x="0" y="3355164"/>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51628DB-7CC4-4348-987C-0F09A5884CDD}"/>
              </a:ext>
            </a:extLst>
          </p:cNvPr>
          <p:cNvSpPr>
            <a:spLocks noChangeAspect="1"/>
          </p:cNvSpPr>
          <p:nvPr/>
        </p:nvSpPr>
        <p:spPr>
          <a:xfrm>
            <a:off x="3455253" y="909797"/>
            <a:ext cx="7826361" cy="1829533"/>
          </a:xfrm>
          <a:custGeom>
            <a:avLst/>
            <a:gdLst>
              <a:gd name="connsiteX0" fmla="*/ 6937446 w 7826361"/>
              <a:gd name="connsiteY0" fmla="*/ 225745 h 1829533"/>
              <a:gd name="connsiteX1" fmla="*/ 7623246 w 7826361"/>
              <a:gd name="connsiteY1" fmla="*/ 911545 h 1829533"/>
              <a:gd name="connsiteX2" fmla="*/ 6937446 w 7826361"/>
              <a:gd name="connsiteY2" fmla="*/ 1597345 h 1829533"/>
              <a:gd name="connsiteX3" fmla="*/ 6251646 w 7826361"/>
              <a:gd name="connsiteY3" fmla="*/ 911545 h 1829533"/>
              <a:gd name="connsiteX4" fmla="*/ 6937446 w 7826361"/>
              <a:gd name="connsiteY4" fmla="*/ 225745 h 1829533"/>
              <a:gd name="connsiteX5" fmla="*/ 4925766 w 7826361"/>
              <a:gd name="connsiteY5" fmla="*/ 225745 h 1829533"/>
              <a:gd name="connsiteX6" fmla="*/ 5611566 w 7826361"/>
              <a:gd name="connsiteY6" fmla="*/ 911545 h 1829533"/>
              <a:gd name="connsiteX7" fmla="*/ 4925766 w 7826361"/>
              <a:gd name="connsiteY7" fmla="*/ 1597345 h 1829533"/>
              <a:gd name="connsiteX8" fmla="*/ 4239966 w 7826361"/>
              <a:gd name="connsiteY8" fmla="*/ 911545 h 1829533"/>
              <a:gd name="connsiteX9" fmla="*/ 4925766 w 7826361"/>
              <a:gd name="connsiteY9" fmla="*/ 225745 h 1829533"/>
              <a:gd name="connsiteX10" fmla="*/ 2914086 w 7826361"/>
              <a:gd name="connsiteY10" fmla="*/ 225745 h 1829533"/>
              <a:gd name="connsiteX11" fmla="*/ 3599886 w 7826361"/>
              <a:gd name="connsiteY11" fmla="*/ 911545 h 1829533"/>
              <a:gd name="connsiteX12" fmla="*/ 2914086 w 7826361"/>
              <a:gd name="connsiteY12" fmla="*/ 1597345 h 1829533"/>
              <a:gd name="connsiteX13" fmla="*/ 2228286 w 7826361"/>
              <a:gd name="connsiteY13" fmla="*/ 911545 h 1829533"/>
              <a:gd name="connsiteX14" fmla="*/ 2914086 w 7826361"/>
              <a:gd name="connsiteY14" fmla="*/ 225745 h 1829533"/>
              <a:gd name="connsiteX15" fmla="*/ 902406 w 7826361"/>
              <a:gd name="connsiteY15" fmla="*/ 225745 h 1829533"/>
              <a:gd name="connsiteX16" fmla="*/ 1588206 w 7826361"/>
              <a:gd name="connsiteY16" fmla="*/ 911545 h 1829533"/>
              <a:gd name="connsiteX17" fmla="*/ 902406 w 7826361"/>
              <a:gd name="connsiteY17" fmla="*/ 1597345 h 1829533"/>
              <a:gd name="connsiteX18" fmla="*/ 216606 w 7826361"/>
              <a:gd name="connsiteY18" fmla="*/ 911545 h 1829533"/>
              <a:gd name="connsiteX19" fmla="*/ 902406 w 7826361"/>
              <a:gd name="connsiteY19" fmla="*/ 225745 h 1829533"/>
              <a:gd name="connsiteX20" fmla="*/ 6937446 w 7826361"/>
              <a:gd name="connsiteY20" fmla="*/ 88585 h 1829533"/>
              <a:gd name="connsiteX21" fmla="*/ 6114486 w 7826361"/>
              <a:gd name="connsiteY21" fmla="*/ 911545 h 1829533"/>
              <a:gd name="connsiteX22" fmla="*/ 6937446 w 7826361"/>
              <a:gd name="connsiteY22" fmla="*/ 1734505 h 1829533"/>
              <a:gd name="connsiteX23" fmla="*/ 7760406 w 7826361"/>
              <a:gd name="connsiteY23" fmla="*/ 911545 h 1829533"/>
              <a:gd name="connsiteX24" fmla="*/ 6937446 w 7826361"/>
              <a:gd name="connsiteY24" fmla="*/ 88585 h 1829533"/>
              <a:gd name="connsiteX25" fmla="*/ 4925766 w 7826361"/>
              <a:gd name="connsiteY25" fmla="*/ 88585 h 1829533"/>
              <a:gd name="connsiteX26" fmla="*/ 4102806 w 7826361"/>
              <a:gd name="connsiteY26" fmla="*/ 911545 h 1829533"/>
              <a:gd name="connsiteX27" fmla="*/ 4925766 w 7826361"/>
              <a:gd name="connsiteY27" fmla="*/ 1734505 h 1829533"/>
              <a:gd name="connsiteX28" fmla="*/ 5748726 w 7826361"/>
              <a:gd name="connsiteY28" fmla="*/ 911545 h 1829533"/>
              <a:gd name="connsiteX29" fmla="*/ 4925766 w 7826361"/>
              <a:gd name="connsiteY29" fmla="*/ 88585 h 1829533"/>
              <a:gd name="connsiteX30" fmla="*/ 2914086 w 7826361"/>
              <a:gd name="connsiteY30" fmla="*/ 88585 h 1829533"/>
              <a:gd name="connsiteX31" fmla="*/ 2091126 w 7826361"/>
              <a:gd name="connsiteY31" fmla="*/ 911545 h 1829533"/>
              <a:gd name="connsiteX32" fmla="*/ 2914086 w 7826361"/>
              <a:gd name="connsiteY32" fmla="*/ 1734505 h 1829533"/>
              <a:gd name="connsiteX33" fmla="*/ 3737046 w 7826361"/>
              <a:gd name="connsiteY33" fmla="*/ 911545 h 1829533"/>
              <a:gd name="connsiteX34" fmla="*/ 2914086 w 7826361"/>
              <a:gd name="connsiteY34" fmla="*/ 88585 h 1829533"/>
              <a:gd name="connsiteX35" fmla="*/ 902406 w 7826361"/>
              <a:gd name="connsiteY35" fmla="*/ 88585 h 1829533"/>
              <a:gd name="connsiteX36" fmla="*/ 79447 w 7826361"/>
              <a:gd name="connsiteY36" fmla="*/ 911545 h 1829533"/>
              <a:gd name="connsiteX37" fmla="*/ 902406 w 7826361"/>
              <a:gd name="connsiteY37" fmla="*/ 1734505 h 1829533"/>
              <a:gd name="connsiteX38" fmla="*/ 1725366 w 7826361"/>
              <a:gd name="connsiteY38" fmla="*/ 911545 h 1829533"/>
              <a:gd name="connsiteX39" fmla="*/ 902406 w 7826361"/>
              <a:gd name="connsiteY39" fmla="*/ 88585 h 1829533"/>
              <a:gd name="connsiteX40" fmla="*/ 947034 w 7826361"/>
              <a:gd name="connsiteY40" fmla="*/ 0 h 1829533"/>
              <a:gd name="connsiteX41" fmla="*/ 3737046 w 7826361"/>
              <a:gd name="connsiteY41" fmla="*/ 0 h 1829533"/>
              <a:gd name="connsiteX42" fmla="*/ 3889446 w 7826361"/>
              <a:gd name="connsiteY42" fmla="*/ 0 h 1829533"/>
              <a:gd name="connsiteX43" fmla="*/ 6906555 w 7826361"/>
              <a:gd name="connsiteY43" fmla="*/ 0 h 1829533"/>
              <a:gd name="connsiteX44" fmla="*/ 6910541 w 7826361"/>
              <a:gd name="connsiteY44" fmla="*/ 805 h 1829533"/>
              <a:gd name="connsiteX45" fmla="*/ 6911961 w 7826361"/>
              <a:gd name="connsiteY45" fmla="*/ 733 h 1829533"/>
              <a:gd name="connsiteX46" fmla="*/ 7826361 w 7826361"/>
              <a:gd name="connsiteY46" fmla="*/ 915133 h 1829533"/>
              <a:gd name="connsiteX47" fmla="*/ 6911961 w 7826361"/>
              <a:gd name="connsiteY47" fmla="*/ 1829533 h 1829533"/>
              <a:gd name="connsiteX48" fmla="*/ 6897444 w 7826361"/>
              <a:gd name="connsiteY48" fmla="*/ 1828800 h 1829533"/>
              <a:gd name="connsiteX49" fmla="*/ 3889446 w 7826361"/>
              <a:gd name="connsiteY49" fmla="*/ 1828800 h 1829533"/>
              <a:gd name="connsiteX50" fmla="*/ 3737046 w 7826361"/>
              <a:gd name="connsiteY50" fmla="*/ 1828800 h 1829533"/>
              <a:gd name="connsiteX51" fmla="*/ 947034 w 7826361"/>
              <a:gd name="connsiteY51" fmla="*/ 1828800 h 1829533"/>
              <a:gd name="connsiteX52" fmla="*/ 943410 w 7826361"/>
              <a:gd name="connsiteY52" fmla="*/ 1828068 h 1829533"/>
              <a:gd name="connsiteX53" fmla="*/ 914401 w 7826361"/>
              <a:gd name="connsiteY53" fmla="*/ 1829533 h 1829533"/>
              <a:gd name="connsiteX54" fmla="*/ 0 w 7826361"/>
              <a:gd name="connsiteY54" fmla="*/ 915133 h 1829533"/>
              <a:gd name="connsiteX55" fmla="*/ 914401 w 7826361"/>
              <a:gd name="connsiteY55" fmla="*/ 733 h 1829533"/>
              <a:gd name="connsiteX56" fmla="*/ 937601 w 7826361"/>
              <a:gd name="connsiteY56" fmla="*/ 1905 h 18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26361" h="1829533">
                <a:moveTo>
                  <a:pt x="6937446" y="225745"/>
                </a:moveTo>
                <a:cubicBezTo>
                  <a:pt x="7316203" y="225745"/>
                  <a:pt x="7623246" y="532788"/>
                  <a:pt x="7623246" y="911545"/>
                </a:cubicBezTo>
                <a:cubicBezTo>
                  <a:pt x="7623246" y="1290302"/>
                  <a:pt x="7316203" y="1597345"/>
                  <a:pt x="6937446" y="1597345"/>
                </a:cubicBezTo>
                <a:cubicBezTo>
                  <a:pt x="6558689" y="1597345"/>
                  <a:pt x="6251646" y="1290302"/>
                  <a:pt x="6251646" y="911545"/>
                </a:cubicBezTo>
                <a:cubicBezTo>
                  <a:pt x="6251646" y="532788"/>
                  <a:pt x="6558689" y="225745"/>
                  <a:pt x="6937446" y="225745"/>
                </a:cubicBezTo>
                <a:close/>
                <a:moveTo>
                  <a:pt x="4925766" y="225745"/>
                </a:moveTo>
                <a:cubicBezTo>
                  <a:pt x="5304523" y="225745"/>
                  <a:pt x="5611566" y="532788"/>
                  <a:pt x="5611566" y="911545"/>
                </a:cubicBezTo>
                <a:cubicBezTo>
                  <a:pt x="5611566" y="1290302"/>
                  <a:pt x="5304523" y="1597345"/>
                  <a:pt x="4925766" y="1597345"/>
                </a:cubicBezTo>
                <a:cubicBezTo>
                  <a:pt x="4547009" y="1597345"/>
                  <a:pt x="4239966" y="1290302"/>
                  <a:pt x="4239966" y="911545"/>
                </a:cubicBezTo>
                <a:cubicBezTo>
                  <a:pt x="4239966" y="532788"/>
                  <a:pt x="4547009" y="225745"/>
                  <a:pt x="4925766" y="225745"/>
                </a:cubicBezTo>
                <a:close/>
                <a:moveTo>
                  <a:pt x="2914086" y="225745"/>
                </a:moveTo>
                <a:cubicBezTo>
                  <a:pt x="3292843" y="225745"/>
                  <a:pt x="3599886" y="532788"/>
                  <a:pt x="3599886" y="911545"/>
                </a:cubicBezTo>
                <a:cubicBezTo>
                  <a:pt x="3599886" y="1290302"/>
                  <a:pt x="3292843" y="1597345"/>
                  <a:pt x="2914086" y="1597345"/>
                </a:cubicBezTo>
                <a:cubicBezTo>
                  <a:pt x="2535329" y="1597345"/>
                  <a:pt x="2228286" y="1290302"/>
                  <a:pt x="2228286" y="911545"/>
                </a:cubicBezTo>
                <a:cubicBezTo>
                  <a:pt x="2228286" y="532788"/>
                  <a:pt x="2535329" y="225745"/>
                  <a:pt x="2914086" y="225745"/>
                </a:cubicBezTo>
                <a:close/>
                <a:moveTo>
                  <a:pt x="902406" y="225745"/>
                </a:moveTo>
                <a:cubicBezTo>
                  <a:pt x="1281163" y="225745"/>
                  <a:pt x="1588206" y="532788"/>
                  <a:pt x="1588206" y="911545"/>
                </a:cubicBezTo>
                <a:cubicBezTo>
                  <a:pt x="1588206" y="1290302"/>
                  <a:pt x="1281163" y="1597345"/>
                  <a:pt x="902406" y="1597345"/>
                </a:cubicBezTo>
                <a:cubicBezTo>
                  <a:pt x="523650" y="1597345"/>
                  <a:pt x="216606" y="1290302"/>
                  <a:pt x="216606" y="911545"/>
                </a:cubicBezTo>
                <a:cubicBezTo>
                  <a:pt x="216606" y="532788"/>
                  <a:pt x="523650" y="225745"/>
                  <a:pt x="902406" y="225745"/>
                </a:cubicBezTo>
                <a:close/>
                <a:moveTo>
                  <a:pt x="6937446" y="88585"/>
                </a:moveTo>
                <a:cubicBezTo>
                  <a:pt x="6482938" y="88585"/>
                  <a:pt x="6114486" y="457037"/>
                  <a:pt x="6114486" y="911545"/>
                </a:cubicBezTo>
                <a:cubicBezTo>
                  <a:pt x="6114486" y="1366053"/>
                  <a:pt x="6482938" y="1734505"/>
                  <a:pt x="6937446" y="1734505"/>
                </a:cubicBezTo>
                <a:cubicBezTo>
                  <a:pt x="7391954" y="1734505"/>
                  <a:pt x="7760406" y="1366053"/>
                  <a:pt x="7760406" y="911545"/>
                </a:cubicBezTo>
                <a:cubicBezTo>
                  <a:pt x="7760406" y="457037"/>
                  <a:pt x="7391954" y="88585"/>
                  <a:pt x="6937446" y="88585"/>
                </a:cubicBezTo>
                <a:close/>
                <a:moveTo>
                  <a:pt x="4925766" y="88585"/>
                </a:moveTo>
                <a:cubicBezTo>
                  <a:pt x="4471258" y="88585"/>
                  <a:pt x="4102806" y="457037"/>
                  <a:pt x="4102806" y="911545"/>
                </a:cubicBezTo>
                <a:cubicBezTo>
                  <a:pt x="4102806" y="1366053"/>
                  <a:pt x="4471258" y="1734505"/>
                  <a:pt x="4925766" y="1734505"/>
                </a:cubicBezTo>
                <a:cubicBezTo>
                  <a:pt x="5380274" y="1734505"/>
                  <a:pt x="5748726" y="1366053"/>
                  <a:pt x="5748726" y="911545"/>
                </a:cubicBezTo>
                <a:cubicBezTo>
                  <a:pt x="5748726" y="457037"/>
                  <a:pt x="5380274" y="88585"/>
                  <a:pt x="4925766" y="88585"/>
                </a:cubicBezTo>
                <a:close/>
                <a:moveTo>
                  <a:pt x="2914086" y="88585"/>
                </a:moveTo>
                <a:cubicBezTo>
                  <a:pt x="2459578" y="88585"/>
                  <a:pt x="2091126" y="457037"/>
                  <a:pt x="2091126" y="911545"/>
                </a:cubicBezTo>
                <a:cubicBezTo>
                  <a:pt x="2091126" y="1366053"/>
                  <a:pt x="2459578" y="1734505"/>
                  <a:pt x="2914086" y="1734505"/>
                </a:cubicBezTo>
                <a:cubicBezTo>
                  <a:pt x="3368594" y="1734505"/>
                  <a:pt x="3737046" y="1366053"/>
                  <a:pt x="3737046" y="911545"/>
                </a:cubicBezTo>
                <a:cubicBezTo>
                  <a:pt x="3737046" y="457037"/>
                  <a:pt x="3368594" y="88585"/>
                  <a:pt x="2914086" y="88585"/>
                </a:cubicBezTo>
                <a:close/>
                <a:moveTo>
                  <a:pt x="902406" y="88585"/>
                </a:moveTo>
                <a:cubicBezTo>
                  <a:pt x="447898" y="88585"/>
                  <a:pt x="79447" y="457037"/>
                  <a:pt x="79447" y="911545"/>
                </a:cubicBezTo>
                <a:cubicBezTo>
                  <a:pt x="79447" y="1366053"/>
                  <a:pt x="447898" y="1734505"/>
                  <a:pt x="902406" y="1734505"/>
                </a:cubicBezTo>
                <a:cubicBezTo>
                  <a:pt x="1356914" y="1734505"/>
                  <a:pt x="1725366" y="1366053"/>
                  <a:pt x="1725366" y="911545"/>
                </a:cubicBezTo>
                <a:cubicBezTo>
                  <a:pt x="1725366" y="457037"/>
                  <a:pt x="1356914" y="88585"/>
                  <a:pt x="902406" y="88585"/>
                </a:cubicBezTo>
                <a:close/>
                <a:moveTo>
                  <a:pt x="947034" y="0"/>
                </a:moveTo>
                <a:lnTo>
                  <a:pt x="3737046" y="0"/>
                </a:lnTo>
                <a:lnTo>
                  <a:pt x="3889446" y="0"/>
                </a:lnTo>
                <a:lnTo>
                  <a:pt x="6906555" y="0"/>
                </a:lnTo>
                <a:lnTo>
                  <a:pt x="6910541" y="805"/>
                </a:lnTo>
                <a:lnTo>
                  <a:pt x="6911961" y="733"/>
                </a:lnTo>
                <a:cubicBezTo>
                  <a:pt x="7416970" y="733"/>
                  <a:pt x="7826361" y="410124"/>
                  <a:pt x="7826361" y="915133"/>
                </a:cubicBezTo>
                <a:cubicBezTo>
                  <a:pt x="7826361" y="1420142"/>
                  <a:pt x="7416970" y="1829533"/>
                  <a:pt x="6911961" y="1829533"/>
                </a:cubicBezTo>
                <a:lnTo>
                  <a:pt x="6897444" y="1828800"/>
                </a:lnTo>
                <a:lnTo>
                  <a:pt x="3889446" y="1828800"/>
                </a:lnTo>
                <a:lnTo>
                  <a:pt x="3737046" y="1828800"/>
                </a:lnTo>
                <a:lnTo>
                  <a:pt x="947034" y="1828800"/>
                </a:lnTo>
                <a:lnTo>
                  <a:pt x="943410" y="1828068"/>
                </a:lnTo>
                <a:lnTo>
                  <a:pt x="914401" y="1829533"/>
                </a:lnTo>
                <a:cubicBezTo>
                  <a:pt x="409391" y="1829533"/>
                  <a:pt x="0" y="1420142"/>
                  <a:pt x="0" y="915133"/>
                </a:cubicBezTo>
                <a:cubicBezTo>
                  <a:pt x="0" y="410124"/>
                  <a:pt x="409391" y="733"/>
                  <a:pt x="914401" y="733"/>
                </a:cubicBezTo>
                <a:lnTo>
                  <a:pt x="937601" y="1905"/>
                </a:lnTo>
                <a:close/>
              </a:path>
            </a:pathLst>
          </a:custGeom>
          <a:solidFill>
            <a:schemeClr val="bg1"/>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E6253642-E313-486F-AD59-446CB3BF108E}"/>
              </a:ext>
            </a:extLst>
          </p:cNvPr>
          <p:cNvSpPr txBox="1"/>
          <p:nvPr/>
        </p:nvSpPr>
        <p:spPr>
          <a:xfrm>
            <a:off x="3580419" y="1493440"/>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01</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2" name="TextBox 31">
            <a:extLst>
              <a:ext uri="{FF2B5EF4-FFF2-40B4-BE49-F238E27FC236}">
                <a16:creationId xmlns:a16="http://schemas.microsoft.com/office/drawing/2014/main" id="{68A21044-97FD-41B4-B6D2-559A9AA8332A}"/>
              </a:ext>
            </a:extLst>
          </p:cNvPr>
          <p:cNvSpPr txBox="1"/>
          <p:nvPr/>
        </p:nvSpPr>
        <p:spPr>
          <a:xfrm>
            <a:off x="559209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02</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9" name="TextBox 38">
            <a:extLst>
              <a:ext uri="{FF2B5EF4-FFF2-40B4-BE49-F238E27FC236}">
                <a16:creationId xmlns:a16="http://schemas.microsoft.com/office/drawing/2014/main" id="{73191E84-0013-4061-B06D-5524A56822F2}"/>
              </a:ext>
            </a:extLst>
          </p:cNvPr>
          <p:cNvSpPr txBox="1"/>
          <p:nvPr/>
        </p:nvSpPr>
        <p:spPr>
          <a:xfrm>
            <a:off x="760377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03</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46" name="TextBox 45">
            <a:extLst>
              <a:ext uri="{FF2B5EF4-FFF2-40B4-BE49-F238E27FC236}">
                <a16:creationId xmlns:a16="http://schemas.microsoft.com/office/drawing/2014/main" id="{61925EF5-8D75-4959-A243-F273629A8209}"/>
              </a:ext>
            </a:extLst>
          </p:cNvPr>
          <p:cNvSpPr txBox="1"/>
          <p:nvPr/>
        </p:nvSpPr>
        <p:spPr>
          <a:xfrm>
            <a:off x="961545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04</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65" name="Freeform: Shape 64">
            <a:extLst>
              <a:ext uri="{FF2B5EF4-FFF2-40B4-BE49-F238E27FC236}">
                <a16:creationId xmlns:a16="http://schemas.microsoft.com/office/drawing/2014/main" id="{ED41EC31-B183-4057-AF71-DB322F32051A}"/>
              </a:ext>
            </a:extLst>
          </p:cNvPr>
          <p:cNvSpPr>
            <a:spLocks noChangeAspect="1"/>
          </p:cNvSpPr>
          <p:nvPr/>
        </p:nvSpPr>
        <p:spPr>
          <a:xfrm rot="10800000">
            <a:off x="0" y="1"/>
            <a:ext cx="3036287" cy="2725607"/>
          </a:xfrm>
          <a:custGeom>
            <a:avLst/>
            <a:gdLst>
              <a:gd name="connsiteX0" fmla="*/ 3036287 w 3036287"/>
              <a:gd name="connsiteY0" fmla="*/ 2725607 h 2725607"/>
              <a:gd name="connsiteX1" fmla="*/ 0 w 3036287"/>
              <a:gd name="connsiteY1" fmla="*/ 2725607 h 2725607"/>
              <a:gd name="connsiteX2" fmla="*/ 1635364 w 3036287"/>
              <a:gd name="connsiteY2" fmla="*/ 0 h 2725607"/>
              <a:gd name="connsiteX3" fmla="*/ 3036287 w 3036287"/>
              <a:gd name="connsiteY3" fmla="*/ 2334872 h 2725607"/>
            </a:gdLst>
            <a:ahLst/>
            <a:cxnLst>
              <a:cxn ang="0">
                <a:pos x="connsiteX0" y="connsiteY0"/>
              </a:cxn>
              <a:cxn ang="0">
                <a:pos x="connsiteX1" y="connsiteY1"/>
              </a:cxn>
              <a:cxn ang="0">
                <a:pos x="connsiteX2" y="connsiteY2"/>
              </a:cxn>
              <a:cxn ang="0">
                <a:pos x="connsiteX3" y="connsiteY3"/>
              </a:cxn>
            </a:cxnLst>
            <a:rect l="l" t="t" r="r" b="b"/>
            <a:pathLst>
              <a:path w="3036287" h="2725607">
                <a:moveTo>
                  <a:pt x="3036287" y="2725607"/>
                </a:moveTo>
                <a:lnTo>
                  <a:pt x="0" y="2725607"/>
                </a:lnTo>
                <a:lnTo>
                  <a:pt x="1635364" y="0"/>
                </a:lnTo>
                <a:lnTo>
                  <a:pt x="3036287" y="2334872"/>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89DC30E-D92E-4FE1-BFE0-9F40E62E8C10}"/>
              </a:ext>
            </a:extLst>
          </p:cNvPr>
          <p:cNvSpPr>
            <a:spLocks/>
          </p:cNvSpPr>
          <p:nvPr/>
        </p:nvSpPr>
        <p:spPr>
          <a:xfrm rot="5400000">
            <a:off x="-1504585" y="2295878"/>
            <a:ext cx="4255501" cy="1246331"/>
          </a:xfrm>
          <a:custGeom>
            <a:avLst/>
            <a:gdLst>
              <a:gd name="connsiteX0" fmla="*/ 0 w 4255501"/>
              <a:gd name="connsiteY0" fmla="*/ 1246331 h 1246331"/>
              <a:gd name="connsiteX1" fmla="*/ 2127751 w 4255501"/>
              <a:gd name="connsiteY1" fmla="*/ 0 h 1246331"/>
              <a:gd name="connsiteX2" fmla="*/ 4255501 w 4255501"/>
              <a:gd name="connsiteY2" fmla="*/ 1246331 h 1246331"/>
            </a:gdLst>
            <a:ahLst/>
            <a:cxnLst>
              <a:cxn ang="0">
                <a:pos x="connsiteX0" y="connsiteY0"/>
              </a:cxn>
              <a:cxn ang="0">
                <a:pos x="connsiteX1" y="connsiteY1"/>
              </a:cxn>
              <a:cxn ang="0">
                <a:pos x="connsiteX2" y="connsiteY2"/>
              </a:cxn>
            </a:cxnLst>
            <a:rect l="l" t="t" r="r" b="b"/>
            <a:pathLst>
              <a:path w="4255501" h="1246331">
                <a:moveTo>
                  <a:pt x="0" y="1246331"/>
                </a:moveTo>
                <a:lnTo>
                  <a:pt x="2127751" y="0"/>
                </a:lnTo>
                <a:lnTo>
                  <a:pt x="4255501" y="1246331"/>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41AD1EC-0A15-4EED-8616-5554CADE17D5}"/>
              </a:ext>
            </a:extLst>
          </p:cNvPr>
          <p:cNvSpPr txBox="1"/>
          <p:nvPr/>
        </p:nvSpPr>
        <p:spPr>
          <a:xfrm>
            <a:off x="4669604" y="3159756"/>
            <a:ext cx="6612010" cy="327782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incididunt ut labore et dolore magna aliqua. Ut enim ad minim veniam. </a:t>
            </a: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696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500"/>
                                        <p:tgtEl>
                                          <p:spTgt spid="67"/>
                                        </p:tgtEl>
                                      </p:cBhvr>
                                    </p:animEffect>
                                    <p:anim calcmode="lin" valueType="num">
                                      <p:cBhvr>
                                        <p:cTn id="8" dur="1500" fill="hold"/>
                                        <p:tgtEl>
                                          <p:spTgt spid="67"/>
                                        </p:tgtEl>
                                        <p:attrNameLst>
                                          <p:attrName>ppt_x</p:attrName>
                                        </p:attrNameLst>
                                      </p:cBhvr>
                                      <p:tavLst>
                                        <p:tav tm="0">
                                          <p:val>
                                            <p:strVal val="#ppt_x"/>
                                          </p:val>
                                        </p:tav>
                                        <p:tav tm="100000">
                                          <p:val>
                                            <p:strVal val="#ppt_x"/>
                                          </p:val>
                                        </p:tav>
                                      </p:tavLst>
                                    </p:anim>
                                    <p:anim calcmode="lin" valueType="num">
                                      <p:cBhvr>
                                        <p:cTn id="9" dur="1500" fill="hold"/>
                                        <p:tgtEl>
                                          <p:spTgt spid="6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fill="hold"/>
                                        <p:tgtEl>
                                          <p:spTgt spid="65"/>
                                        </p:tgtEl>
                                        <p:attrNameLst>
                                          <p:attrName>ppt_x</p:attrName>
                                        </p:attrNameLst>
                                      </p:cBhvr>
                                      <p:tavLst>
                                        <p:tav tm="0">
                                          <p:val>
                                            <p:strVal val="#ppt_x"/>
                                          </p:val>
                                        </p:tav>
                                        <p:tav tm="100000">
                                          <p:val>
                                            <p:strVal val="#ppt_x"/>
                                          </p:val>
                                        </p:tav>
                                      </p:tavLst>
                                    </p:anim>
                                    <p:anim calcmode="lin" valueType="num">
                                      <p:cBhvr additive="base">
                                        <p:cTn id="18" dur="1000" fill="hold"/>
                                        <p:tgtEl>
                                          <p:spTgt spid="65"/>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1000" fill="hold"/>
                                        <p:tgtEl>
                                          <p:spTgt spid="66"/>
                                        </p:tgtEl>
                                        <p:attrNameLst>
                                          <p:attrName>ppt_x</p:attrName>
                                        </p:attrNameLst>
                                      </p:cBhvr>
                                      <p:tavLst>
                                        <p:tav tm="0">
                                          <p:val>
                                            <p:strVal val="0-#ppt_w/2"/>
                                          </p:val>
                                        </p:tav>
                                        <p:tav tm="100000">
                                          <p:val>
                                            <p:strVal val="#ppt_x"/>
                                          </p:val>
                                        </p:tav>
                                      </p:tavLst>
                                    </p:anim>
                                    <p:anim calcmode="lin" valueType="num">
                                      <p:cBhvr additive="base">
                                        <p:cTn id="22" dur="10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randombar(horizontal)">
                                      <p:cBhvr>
                                        <p:cTn id="32" dur="1000"/>
                                        <p:tgtEl>
                                          <p:spTgt spid="7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Effect transition="in" filter="fade">
                                      <p:cBhvr>
                                        <p:cTn id="37" dur="1000"/>
                                        <p:tgtEl>
                                          <p:spTgt spid="22"/>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randombar(horizontal)">
                                      <p:cBhvr>
                                        <p:cTn id="41" dur="1000"/>
                                        <p:tgtEl>
                                          <p:spTgt spid="7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fltVal val="0"/>
                                          </p:val>
                                        </p:tav>
                                        <p:tav tm="100000">
                                          <p:val>
                                            <p:strVal val="#ppt_w"/>
                                          </p:val>
                                        </p:tav>
                                      </p:tavLst>
                                    </p:anim>
                                    <p:anim calcmode="lin" valueType="num">
                                      <p:cBhvr>
                                        <p:cTn id="45" dur="1000" fill="hold"/>
                                        <p:tgtEl>
                                          <p:spTgt spid="32"/>
                                        </p:tgtEl>
                                        <p:attrNameLst>
                                          <p:attrName>ppt_h</p:attrName>
                                        </p:attrNameLst>
                                      </p:cBhvr>
                                      <p:tavLst>
                                        <p:tav tm="0">
                                          <p:val>
                                            <p:fltVal val="0"/>
                                          </p:val>
                                        </p:tav>
                                        <p:tav tm="100000">
                                          <p:val>
                                            <p:strVal val="#ppt_h"/>
                                          </p:val>
                                        </p:tav>
                                      </p:tavLst>
                                    </p:anim>
                                    <p:animEffect transition="in" filter="fade">
                                      <p:cBhvr>
                                        <p:cTn id="46" dur="1000"/>
                                        <p:tgtEl>
                                          <p:spTgt spid="32"/>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randombar(horizontal)">
                                      <p:cBhvr>
                                        <p:cTn id="50" dur="1000"/>
                                        <p:tgtEl>
                                          <p:spTgt spid="7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Effect transition="in" filter="fade">
                                      <p:cBhvr>
                                        <p:cTn id="55" dur="1000"/>
                                        <p:tgtEl>
                                          <p:spTgt spid="39"/>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randombar(horizontal)">
                                      <p:cBhvr>
                                        <p:cTn id="59" dur="1000"/>
                                        <p:tgtEl>
                                          <p:spTgt spid="7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1000" fill="hold"/>
                                        <p:tgtEl>
                                          <p:spTgt spid="46"/>
                                        </p:tgtEl>
                                        <p:attrNameLst>
                                          <p:attrName>ppt_w</p:attrName>
                                        </p:attrNameLst>
                                      </p:cBhvr>
                                      <p:tavLst>
                                        <p:tav tm="0">
                                          <p:val>
                                            <p:fltVal val="0"/>
                                          </p:val>
                                        </p:tav>
                                        <p:tav tm="100000">
                                          <p:val>
                                            <p:strVal val="#ppt_w"/>
                                          </p:val>
                                        </p:tav>
                                      </p:tavLst>
                                    </p:anim>
                                    <p:anim calcmode="lin" valueType="num">
                                      <p:cBhvr>
                                        <p:cTn id="63" dur="1000" fill="hold"/>
                                        <p:tgtEl>
                                          <p:spTgt spid="46"/>
                                        </p:tgtEl>
                                        <p:attrNameLst>
                                          <p:attrName>ppt_h</p:attrName>
                                        </p:attrNameLst>
                                      </p:cBhvr>
                                      <p:tavLst>
                                        <p:tav tm="0">
                                          <p:val>
                                            <p:fltVal val="0"/>
                                          </p:val>
                                        </p:tav>
                                        <p:tav tm="100000">
                                          <p:val>
                                            <p:strVal val="#ppt_h"/>
                                          </p:val>
                                        </p:tav>
                                      </p:tavLst>
                                    </p:anim>
                                    <p:animEffect transition="in" filter="fade">
                                      <p:cBhvr>
                                        <p:cTn id="6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14" grpId="0" animBg="1"/>
      <p:bldP spid="75" grpId="0" animBg="1"/>
      <p:bldP spid="22" grpId="0"/>
      <p:bldP spid="32" grpId="0"/>
      <p:bldP spid="39" grpId="0"/>
      <p:bldP spid="46" grpId="0"/>
      <p:bldP spid="65" grpId="0" animBg="1"/>
      <p:bldP spid="66" grpId="0" animBg="1"/>
      <p:bldP spid="6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E4A1E"/>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FE4A1E"/>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5C9AD3"/>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C9AD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4546B"/>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7A7A7A"/>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7A7A7A"/>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939393"/>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93939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6771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6" name="Group 25"/>
          <p:cNvGrpSpPr/>
          <p:nvPr/>
        </p:nvGrpSpPr>
        <p:grpSpPr>
          <a:xfrm>
            <a:off x="218542" y="1830928"/>
            <a:ext cx="731520" cy="731520"/>
            <a:chOff x="7192429" y="1792007"/>
            <a:chExt cx="731520" cy="731520"/>
          </a:xfrm>
          <a:solidFill>
            <a:srgbClr val="FE4A1E"/>
          </a:solidFill>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grp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pFill/>
            <a:ln w="9525">
              <a:noFill/>
              <a:round/>
              <a:headEnd/>
              <a:tailEnd/>
            </a:ln>
            <a:effectLst/>
            <a:sp3d>
              <a:bevelT w="139700" h="139700"/>
            </a:sp3d>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93939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ChangeAspect="1" noEditPoints="1"/>
          </p:cNvSpPr>
          <p:nvPr/>
        </p:nvSpPr>
        <p:spPr bwMode="auto">
          <a:xfrm>
            <a:off x="406464" y="4799959"/>
            <a:ext cx="329184" cy="329184"/>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8" name="Freeform 135"/>
          <p:cNvSpPr>
            <a:spLocks noChangeAspect="1" noEditPoints="1"/>
          </p:cNvSpPr>
          <p:nvPr/>
        </p:nvSpPr>
        <p:spPr bwMode="auto">
          <a:xfrm>
            <a:off x="405659" y="2042814"/>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FBFBF"/>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5C9AD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7A7A7A"/>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34975" y="4021674"/>
            <a:ext cx="412020" cy="393192"/>
            <a:chOff x="1230313" y="2400633"/>
            <a:chExt cx="124415" cy="118730"/>
          </a:xfrm>
          <a:solidFill>
            <a:schemeClr val="bg1"/>
          </a:solidFill>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89795" y="2709300"/>
            <a:ext cx="457200" cy="349372"/>
            <a:chOff x="1201738" y="1511300"/>
            <a:chExt cx="168275" cy="128588"/>
          </a:xfrm>
          <a:solidFill>
            <a:schemeClr val="bg1"/>
          </a:solidFill>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84048" y="3374880"/>
            <a:ext cx="411480" cy="411478"/>
            <a:chOff x="3886200" y="2202349"/>
            <a:chExt cx="558315" cy="558313"/>
          </a:xfrm>
          <a:solidFill>
            <a:schemeClr val="bg1"/>
          </a:solidFill>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FBF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93939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7A7A7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5C9A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FE4A1E"/>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2606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anim calcmode="lin" valueType="num">
                                      <p:cBhvr>
                                        <p:cTn id="21" dur="500" fill="hold"/>
                                        <p:tgtEl>
                                          <p:spTgt spid="58"/>
                                        </p:tgtEl>
                                        <p:attrNameLst>
                                          <p:attrName>ppt_x</p:attrName>
                                        </p:attrNameLst>
                                      </p:cBhvr>
                                      <p:tavLst>
                                        <p:tav tm="0">
                                          <p:val>
                                            <p:fltVal val="0.5"/>
                                          </p:val>
                                        </p:tav>
                                        <p:tav tm="100000">
                                          <p:val>
                                            <p:strVal val="#ppt_x"/>
                                          </p:val>
                                        </p:tav>
                                      </p:tavLst>
                                    </p:anim>
                                    <p:anim calcmode="lin" valueType="num">
                                      <p:cBhvr>
                                        <p:cTn id="22" dur="500" fill="hold"/>
                                        <p:tgtEl>
                                          <p:spTgt spid="5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fltVal val="0.5"/>
                                          </p:val>
                                        </p:tav>
                                        <p:tav tm="100000">
                                          <p:val>
                                            <p:strVal val="#ppt_x"/>
                                          </p:val>
                                        </p:tav>
                                      </p:tavLst>
                                    </p:anim>
                                    <p:anim calcmode="lin" valueType="num">
                                      <p:cBhvr>
                                        <p:cTn id="29" dur="500" fill="hold"/>
                                        <p:tgtEl>
                                          <p:spTgt spid="26"/>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37"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anim calcmode="lin" valueType="num">
                                      <p:cBhvr>
                                        <p:cTn id="40" dur="750" fill="hold"/>
                                        <p:tgtEl>
                                          <p:spTgt spid="6"/>
                                        </p:tgtEl>
                                        <p:attrNameLst>
                                          <p:attrName>ppt_x</p:attrName>
                                        </p:attrNameLst>
                                      </p:cBhvr>
                                      <p:tavLst>
                                        <p:tav tm="0">
                                          <p:val>
                                            <p:strVal val="#ppt_x"/>
                                          </p:val>
                                        </p:tav>
                                        <p:tav tm="100000">
                                          <p:val>
                                            <p:strVal val="#ppt_x"/>
                                          </p:val>
                                        </p:tav>
                                      </p:tavLst>
                                    </p:anim>
                                    <p:anim calcmode="lin" valueType="num">
                                      <p:cBhvr>
                                        <p:cTn id="41" dur="675" decel="100000" fill="hold"/>
                                        <p:tgtEl>
                                          <p:spTgt spid="6"/>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43" fill="hold">
                            <p:stCondLst>
                              <p:cond delay="3750"/>
                            </p:stCondLst>
                            <p:childTnLst>
                              <p:par>
                                <p:cTn id="44" presetID="53" presetClass="entr" presetSubtype="528"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anim calcmode="lin" valueType="num">
                                      <p:cBhvr>
                                        <p:cTn id="49" dur="500" fill="hold"/>
                                        <p:tgtEl>
                                          <p:spTgt spid="72"/>
                                        </p:tgtEl>
                                        <p:attrNameLst>
                                          <p:attrName>ppt_x</p:attrName>
                                        </p:attrNameLst>
                                      </p:cBhvr>
                                      <p:tavLst>
                                        <p:tav tm="0">
                                          <p:val>
                                            <p:fltVal val="0.5"/>
                                          </p:val>
                                        </p:tav>
                                        <p:tav tm="100000">
                                          <p:val>
                                            <p:strVal val="#ppt_x"/>
                                          </p:val>
                                        </p:tav>
                                      </p:tavLst>
                                    </p:anim>
                                    <p:anim calcmode="lin" valueType="num">
                                      <p:cBhvr>
                                        <p:cTn id="50" dur="500" fill="hold"/>
                                        <p:tgtEl>
                                          <p:spTgt spid="7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fltVal val="0"/>
                                          </p:val>
                                        </p:tav>
                                        <p:tav tm="100000">
                                          <p:val>
                                            <p:strVal val="#ppt_h"/>
                                          </p:val>
                                        </p:tav>
                                      </p:tavLst>
                                    </p:anim>
                                    <p:animEffect transition="in" filter="fade">
                                      <p:cBhvr>
                                        <p:cTn id="55" dur="500"/>
                                        <p:tgtEl>
                                          <p:spTgt spid="81"/>
                                        </p:tgtEl>
                                      </p:cBhvr>
                                    </p:animEffect>
                                    <p:anim calcmode="lin" valueType="num">
                                      <p:cBhvr>
                                        <p:cTn id="56" dur="500" fill="hold"/>
                                        <p:tgtEl>
                                          <p:spTgt spid="81"/>
                                        </p:tgtEl>
                                        <p:attrNameLst>
                                          <p:attrName>ppt_x</p:attrName>
                                        </p:attrNameLst>
                                      </p:cBhvr>
                                      <p:tavLst>
                                        <p:tav tm="0">
                                          <p:val>
                                            <p:fltVal val="0.5"/>
                                          </p:val>
                                        </p:tav>
                                        <p:tav tm="100000">
                                          <p:val>
                                            <p:strVal val="#ppt_x"/>
                                          </p:val>
                                        </p:tav>
                                      </p:tavLst>
                                    </p:anim>
                                    <p:anim calcmode="lin" valueType="num">
                                      <p:cBhvr>
                                        <p:cTn id="57" dur="500" fill="hold"/>
                                        <p:tgtEl>
                                          <p:spTgt spid="81"/>
                                        </p:tgtEl>
                                        <p:attrNameLst>
                                          <p:attrName>ppt_y</p:attrName>
                                        </p:attrNameLst>
                                      </p:cBhvr>
                                      <p:tavLst>
                                        <p:tav tm="0">
                                          <p:val>
                                            <p:fltVal val="0.5"/>
                                          </p:val>
                                        </p:tav>
                                        <p:tav tm="100000">
                                          <p:val>
                                            <p:strVal val="#ppt_y"/>
                                          </p:val>
                                        </p:tav>
                                      </p:tavLst>
                                    </p:anim>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1000"/>
                                        <p:tgtEl>
                                          <p:spTgt spid="70"/>
                                        </p:tgtEl>
                                      </p:cBhvr>
                                    </p:animEffect>
                                    <p:anim calcmode="lin" valueType="num">
                                      <p:cBhvr>
                                        <p:cTn id="62" dur="1000" fill="hold"/>
                                        <p:tgtEl>
                                          <p:spTgt spid="70"/>
                                        </p:tgtEl>
                                        <p:attrNameLst>
                                          <p:attrName>ppt_x</p:attrName>
                                        </p:attrNameLst>
                                      </p:cBhvr>
                                      <p:tavLst>
                                        <p:tav tm="0">
                                          <p:val>
                                            <p:strVal val="#ppt_x"/>
                                          </p:val>
                                        </p:tav>
                                        <p:tav tm="100000">
                                          <p:val>
                                            <p:strVal val="#ppt_x"/>
                                          </p:val>
                                        </p:tav>
                                      </p:tavLst>
                                    </p:anim>
                                    <p:anim calcmode="lin" valueType="num">
                                      <p:cBhvr>
                                        <p:cTn id="63" dur="1000" fill="hold"/>
                                        <p:tgtEl>
                                          <p:spTgt spid="70"/>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3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50"/>
                                        <p:tgtEl>
                                          <p:spTgt spid="8"/>
                                        </p:tgtEl>
                                      </p:cBhvr>
                                    </p:animEffect>
                                    <p:anim calcmode="lin" valueType="num">
                                      <p:cBhvr>
                                        <p:cTn id="68" dur="750" fill="hold"/>
                                        <p:tgtEl>
                                          <p:spTgt spid="8"/>
                                        </p:tgtEl>
                                        <p:attrNameLst>
                                          <p:attrName>ppt_x</p:attrName>
                                        </p:attrNameLst>
                                      </p:cBhvr>
                                      <p:tavLst>
                                        <p:tav tm="0">
                                          <p:val>
                                            <p:strVal val="#ppt_x"/>
                                          </p:val>
                                        </p:tav>
                                        <p:tav tm="100000">
                                          <p:val>
                                            <p:strVal val="#ppt_x"/>
                                          </p:val>
                                        </p:tav>
                                      </p:tavLst>
                                    </p:anim>
                                    <p:anim calcmode="lin" valueType="num">
                                      <p:cBhvr>
                                        <p:cTn id="69" dur="675" decel="100000" fill="hold"/>
                                        <p:tgtEl>
                                          <p:spTgt spid="8"/>
                                        </p:tgtEl>
                                        <p:attrNameLst>
                                          <p:attrName>ppt_y</p:attrName>
                                        </p:attrNameLst>
                                      </p:cBhvr>
                                      <p:tavLst>
                                        <p:tav tm="0">
                                          <p:val>
                                            <p:strVal val="#ppt_y+1"/>
                                          </p:val>
                                        </p:tav>
                                        <p:tav tm="100000">
                                          <p:val>
                                            <p:strVal val="#ppt_y-.03"/>
                                          </p:val>
                                        </p:tav>
                                      </p:tavLst>
                                    </p:anim>
                                    <p:anim calcmode="lin" valueType="num">
                                      <p:cBhvr>
                                        <p:cTn id="7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fltVal val="0.5"/>
                                          </p:val>
                                        </p:tav>
                                        <p:tav tm="100000">
                                          <p:val>
                                            <p:strVal val="#ppt_x"/>
                                          </p:val>
                                        </p:tav>
                                      </p:tavLst>
                                    </p:anim>
                                    <p:anim calcmode="lin" valueType="num">
                                      <p:cBhvr>
                                        <p:cTn id="78" dur="500" fill="hold"/>
                                        <p:tgtEl>
                                          <p:spTgt spid="61"/>
                                        </p:tgtEl>
                                        <p:attrNameLst>
                                          <p:attrName>ppt_y</p:attrName>
                                        </p:attrNameLst>
                                      </p:cBhvr>
                                      <p:tavLst>
                                        <p:tav tm="0">
                                          <p:val>
                                            <p:fltVal val="0.5"/>
                                          </p:val>
                                        </p:tav>
                                        <p:tav tm="100000">
                                          <p:val>
                                            <p:strVal val="#ppt_y"/>
                                          </p:val>
                                        </p:tav>
                                      </p:tavLst>
                                    </p:anim>
                                  </p:childTnLst>
                                </p:cTn>
                              </p:par>
                              <p:par>
                                <p:cTn id="79" presetID="53" presetClass="entr" presetSubtype="528"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Effect transition="in" filter="fade">
                                      <p:cBhvr>
                                        <p:cTn id="83" dur="500"/>
                                        <p:tgtEl>
                                          <p:spTgt spid="85"/>
                                        </p:tgtEl>
                                      </p:cBhvr>
                                    </p:animEffect>
                                    <p:anim calcmode="lin" valueType="num">
                                      <p:cBhvr>
                                        <p:cTn id="84" dur="500" fill="hold"/>
                                        <p:tgtEl>
                                          <p:spTgt spid="85"/>
                                        </p:tgtEl>
                                        <p:attrNameLst>
                                          <p:attrName>ppt_x</p:attrName>
                                        </p:attrNameLst>
                                      </p:cBhvr>
                                      <p:tavLst>
                                        <p:tav tm="0">
                                          <p:val>
                                            <p:fltVal val="0.5"/>
                                          </p:val>
                                        </p:tav>
                                        <p:tav tm="100000">
                                          <p:val>
                                            <p:strVal val="#ppt_x"/>
                                          </p:val>
                                        </p:tav>
                                      </p:tavLst>
                                    </p:anim>
                                    <p:anim calcmode="lin" valueType="num">
                                      <p:cBhvr>
                                        <p:cTn id="85" dur="500" fill="hold"/>
                                        <p:tgtEl>
                                          <p:spTgt spid="85"/>
                                        </p:tgtEl>
                                        <p:attrNameLst>
                                          <p:attrName>ppt_y</p:attrName>
                                        </p:attrNameLst>
                                      </p:cBhvr>
                                      <p:tavLst>
                                        <p:tav tm="0">
                                          <p:val>
                                            <p:fltVal val="0.5"/>
                                          </p:val>
                                        </p:tav>
                                        <p:tav tm="100000">
                                          <p:val>
                                            <p:strVal val="#ppt_y"/>
                                          </p:val>
                                        </p:tav>
                                      </p:tavLst>
                                    </p:anim>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000"/>
                                        <p:tgtEl>
                                          <p:spTgt spid="59"/>
                                        </p:tgtEl>
                                      </p:cBhvr>
                                    </p:animEffect>
                                    <p:anim calcmode="lin" valueType="num">
                                      <p:cBhvr>
                                        <p:cTn id="90" dur="1000" fill="hold"/>
                                        <p:tgtEl>
                                          <p:spTgt spid="59"/>
                                        </p:tgtEl>
                                        <p:attrNameLst>
                                          <p:attrName>ppt_x</p:attrName>
                                        </p:attrNameLst>
                                      </p:cBhvr>
                                      <p:tavLst>
                                        <p:tav tm="0">
                                          <p:val>
                                            <p:strVal val="#ppt_x"/>
                                          </p:val>
                                        </p:tav>
                                        <p:tav tm="100000">
                                          <p:val>
                                            <p:strVal val="#ppt_x"/>
                                          </p:val>
                                        </p:tav>
                                      </p:tavLst>
                                    </p:anim>
                                    <p:anim calcmode="lin" valueType="num">
                                      <p:cBhvr>
                                        <p:cTn id="91" dur="100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37"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750"/>
                                        <p:tgtEl>
                                          <p:spTgt spid="9"/>
                                        </p:tgtEl>
                                      </p:cBhvr>
                                    </p:animEffect>
                                    <p:anim calcmode="lin" valueType="num">
                                      <p:cBhvr>
                                        <p:cTn id="96" dur="750" fill="hold"/>
                                        <p:tgtEl>
                                          <p:spTgt spid="9"/>
                                        </p:tgtEl>
                                        <p:attrNameLst>
                                          <p:attrName>ppt_x</p:attrName>
                                        </p:attrNameLst>
                                      </p:cBhvr>
                                      <p:tavLst>
                                        <p:tav tm="0">
                                          <p:val>
                                            <p:strVal val="#ppt_x"/>
                                          </p:val>
                                        </p:tav>
                                        <p:tav tm="100000">
                                          <p:val>
                                            <p:strVal val="#ppt_x"/>
                                          </p:val>
                                        </p:tav>
                                      </p:tavLst>
                                    </p:anim>
                                    <p:anim calcmode="lin" valueType="num">
                                      <p:cBhvr>
                                        <p:cTn id="97" dur="675" decel="100000" fill="hold"/>
                                        <p:tgtEl>
                                          <p:spTgt spid="9"/>
                                        </p:tgtEl>
                                        <p:attrNameLst>
                                          <p:attrName>ppt_y</p:attrName>
                                        </p:attrNameLst>
                                      </p:cBhvr>
                                      <p:tavLst>
                                        <p:tav tm="0">
                                          <p:val>
                                            <p:strVal val="#ppt_y+1"/>
                                          </p:val>
                                        </p:tav>
                                        <p:tav tm="100000">
                                          <p:val>
                                            <p:strVal val="#ppt_y-.03"/>
                                          </p:val>
                                        </p:tav>
                                      </p:tavLst>
                                    </p:anim>
                                    <p:anim calcmode="lin" valueType="num">
                                      <p:cBhvr>
                                        <p:cTn id="98"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9" fill="hold">
                            <p:stCondLst>
                              <p:cond delay="8250"/>
                            </p:stCondLst>
                            <p:childTnLst>
                              <p:par>
                                <p:cTn id="100" presetID="53" presetClass="entr" presetSubtype="52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p:cTn id="102" dur="500" fill="hold"/>
                                        <p:tgtEl>
                                          <p:spTgt spid="76"/>
                                        </p:tgtEl>
                                        <p:attrNameLst>
                                          <p:attrName>ppt_w</p:attrName>
                                        </p:attrNameLst>
                                      </p:cBhvr>
                                      <p:tavLst>
                                        <p:tav tm="0">
                                          <p:val>
                                            <p:fltVal val="0"/>
                                          </p:val>
                                        </p:tav>
                                        <p:tav tm="100000">
                                          <p:val>
                                            <p:strVal val="#ppt_w"/>
                                          </p:val>
                                        </p:tav>
                                      </p:tavLst>
                                    </p:anim>
                                    <p:anim calcmode="lin" valueType="num">
                                      <p:cBhvr>
                                        <p:cTn id="103" dur="500" fill="hold"/>
                                        <p:tgtEl>
                                          <p:spTgt spid="76"/>
                                        </p:tgtEl>
                                        <p:attrNameLst>
                                          <p:attrName>ppt_h</p:attrName>
                                        </p:attrNameLst>
                                      </p:cBhvr>
                                      <p:tavLst>
                                        <p:tav tm="0">
                                          <p:val>
                                            <p:fltVal val="0"/>
                                          </p:val>
                                        </p:tav>
                                        <p:tav tm="100000">
                                          <p:val>
                                            <p:strVal val="#ppt_h"/>
                                          </p:val>
                                        </p:tav>
                                      </p:tavLst>
                                    </p:anim>
                                    <p:animEffect transition="in" filter="fade">
                                      <p:cBhvr>
                                        <p:cTn id="104" dur="500"/>
                                        <p:tgtEl>
                                          <p:spTgt spid="76"/>
                                        </p:tgtEl>
                                      </p:cBhvr>
                                    </p:animEffect>
                                    <p:anim calcmode="lin" valueType="num">
                                      <p:cBhvr>
                                        <p:cTn id="105" dur="500" fill="hold"/>
                                        <p:tgtEl>
                                          <p:spTgt spid="76"/>
                                        </p:tgtEl>
                                        <p:attrNameLst>
                                          <p:attrName>ppt_x</p:attrName>
                                        </p:attrNameLst>
                                      </p:cBhvr>
                                      <p:tavLst>
                                        <p:tav tm="0">
                                          <p:val>
                                            <p:fltVal val="0.5"/>
                                          </p:val>
                                        </p:tav>
                                        <p:tav tm="100000">
                                          <p:val>
                                            <p:strVal val="#ppt_x"/>
                                          </p:val>
                                        </p:tav>
                                      </p:tavLst>
                                    </p:anim>
                                    <p:anim calcmode="lin" valueType="num">
                                      <p:cBhvr>
                                        <p:cTn id="106" dur="500" fill="hold"/>
                                        <p:tgtEl>
                                          <p:spTgt spid="76"/>
                                        </p:tgtEl>
                                        <p:attrNameLst>
                                          <p:attrName>ppt_y</p:attrName>
                                        </p:attrNameLst>
                                      </p:cBhvr>
                                      <p:tavLst>
                                        <p:tav tm="0">
                                          <p:val>
                                            <p:fltVal val="0.5"/>
                                          </p:val>
                                        </p:tav>
                                        <p:tav tm="100000">
                                          <p:val>
                                            <p:strVal val="#ppt_y"/>
                                          </p:val>
                                        </p:tav>
                                      </p:tavLst>
                                    </p:anim>
                                  </p:childTnLst>
                                </p:cTn>
                              </p:par>
                              <p:par>
                                <p:cTn id="107" presetID="53" presetClass="entr" presetSubtype="528"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 calcmode="lin" valueType="num">
                                      <p:cBhvr>
                                        <p:cTn id="109" dur="500" fill="hold"/>
                                        <p:tgtEl>
                                          <p:spTgt spid="77"/>
                                        </p:tgtEl>
                                        <p:attrNameLst>
                                          <p:attrName>ppt_w</p:attrName>
                                        </p:attrNameLst>
                                      </p:cBhvr>
                                      <p:tavLst>
                                        <p:tav tm="0">
                                          <p:val>
                                            <p:fltVal val="0"/>
                                          </p:val>
                                        </p:tav>
                                        <p:tav tm="100000">
                                          <p:val>
                                            <p:strVal val="#ppt_w"/>
                                          </p:val>
                                        </p:tav>
                                      </p:tavLst>
                                    </p:anim>
                                    <p:anim calcmode="lin" valueType="num">
                                      <p:cBhvr>
                                        <p:cTn id="110" dur="500" fill="hold"/>
                                        <p:tgtEl>
                                          <p:spTgt spid="77"/>
                                        </p:tgtEl>
                                        <p:attrNameLst>
                                          <p:attrName>ppt_h</p:attrName>
                                        </p:attrNameLst>
                                      </p:cBhvr>
                                      <p:tavLst>
                                        <p:tav tm="0">
                                          <p:val>
                                            <p:fltVal val="0"/>
                                          </p:val>
                                        </p:tav>
                                        <p:tav tm="100000">
                                          <p:val>
                                            <p:strVal val="#ppt_h"/>
                                          </p:val>
                                        </p:tav>
                                      </p:tavLst>
                                    </p:anim>
                                    <p:animEffect transition="in" filter="fade">
                                      <p:cBhvr>
                                        <p:cTn id="111" dur="500"/>
                                        <p:tgtEl>
                                          <p:spTgt spid="77"/>
                                        </p:tgtEl>
                                      </p:cBhvr>
                                    </p:animEffect>
                                    <p:anim calcmode="lin" valueType="num">
                                      <p:cBhvr>
                                        <p:cTn id="112" dur="500" fill="hold"/>
                                        <p:tgtEl>
                                          <p:spTgt spid="77"/>
                                        </p:tgtEl>
                                        <p:attrNameLst>
                                          <p:attrName>ppt_x</p:attrName>
                                        </p:attrNameLst>
                                      </p:cBhvr>
                                      <p:tavLst>
                                        <p:tav tm="0">
                                          <p:val>
                                            <p:fltVal val="0.5"/>
                                          </p:val>
                                        </p:tav>
                                        <p:tav tm="100000">
                                          <p:val>
                                            <p:strVal val="#ppt_x"/>
                                          </p:val>
                                        </p:tav>
                                      </p:tavLst>
                                    </p:anim>
                                    <p:anim calcmode="lin" valueType="num">
                                      <p:cBhvr>
                                        <p:cTn id="113" dur="500" fill="hold"/>
                                        <p:tgtEl>
                                          <p:spTgt spid="77"/>
                                        </p:tgtEl>
                                        <p:attrNameLst>
                                          <p:attrName>ppt_y</p:attrName>
                                        </p:attrNameLst>
                                      </p:cBhvr>
                                      <p:tavLst>
                                        <p:tav tm="0">
                                          <p:val>
                                            <p:fltVal val="0.5"/>
                                          </p:val>
                                        </p:tav>
                                        <p:tav tm="100000">
                                          <p:val>
                                            <p:strVal val="#ppt_y"/>
                                          </p:val>
                                        </p:tav>
                                      </p:tavLst>
                                    </p:anim>
                                  </p:childTnLst>
                                </p:cTn>
                              </p:par>
                            </p:childTnLst>
                          </p:cTn>
                        </p:par>
                        <p:par>
                          <p:cTn id="114" fill="hold">
                            <p:stCondLst>
                              <p:cond delay="8750"/>
                            </p:stCondLst>
                            <p:childTnLst>
                              <p:par>
                                <p:cTn id="115" presetID="42" presetClass="entr" presetSubtype="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1000"/>
                                        <p:tgtEl>
                                          <p:spTgt spid="74"/>
                                        </p:tgtEl>
                                      </p:cBhvr>
                                    </p:animEffect>
                                    <p:anim calcmode="lin" valueType="num">
                                      <p:cBhvr>
                                        <p:cTn id="118" dur="1000" fill="hold"/>
                                        <p:tgtEl>
                                          <p:spTgt spid="74"/>
                                        </p:tgtEl>
                                        <p:attrNameLst>
                                          <p:attrName>ppt_x</p:attrName>
                                        </p:attrNameLst>
                                      </p:cBhvr>
                                      <p:tavLst>
                                        <p:tav tm="0">
                                          <p:val>
                                            <p:strVal val="#ppt_x"/>
                                          </p:val>
                                        </p:tav>
                                        <p:tav tm="100000">
                                          <p:val>
                                            <p:strVal val="#ppt_x"/>
                                          </p:val>
                                        </p:tav>
                                      </p:tavLst>
                                    </p:anim>
                                    <p:anim calcmode="lin" valueType="num">
                                      <p:cBhvr>
                                        <p:cTn id="119" dur="1000" fill="hold"/>
                                        <p:tgtEl>
                                          <p:spTgt spid="74"/>
                                        </p:tgtEl>
                                        <p:attrNameLst>
                                          <p:attrName>ppt_y</p:attrName>
                                        </p:attrNameLst>
                                      </p:cBhvr>
                                      <p:tavLst>
                                        <p:tav tm="0">
                                          <p:val>
                                            <p:strVal val="#ppt_y+.1"/>
                                          </p:val>
                                        </p:tav>
                                        <p:tav tm="100000">
                                          <p:val>
                                            <p:strVal val="#ppt_y"/>
                                          </p:val>
                                        </p:tav>
                                      </p:tavLst>
                                    </p:anim>
                                  </p:childTnLst>
                                </p:cTn>
                              </p:par>
                            </p:childTnLst>
                          </p:cTn>
                        </p:par>
                        <p:par>
                          <p:cTn id="120" fill="hold">
                            <p:stCondLst>
                              <p:cond delay="9750"/>
                            </p:stCondLst>
                            <p:childTnLst>
                              <p:par>
                                <p:cTn id="121" presetID="37" presetClass="entr" presetSubtype="0"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750"/>
                                        <p:tgtEl>
                                          <p:spTgt spid="10"/>
                                        </p:tgtEl>
                                      </p:cBhvr>
                                    </p:animEffect>
                                    <p:anim calcmode="lin" valueType="num">
                                      <p:cBhvr>
                                        <p:cTn id="124" dur="750" fill="hold"/>
                                        <p:tgtEl>
                                          <p:spTgt spid="10"/>
                                        </p:tgtEl>
                                        <p:attrNameLst>
                                          <p:attrName>ppt_x</p:attrName>
                                        </p:attrNameLst>
                                      </p:cBhvr>
                                      <p:tavLst>
                                        <p:tav tm="0">
                                          <p:val>
                                            <p:strVal val="#ppt_x"/>
                                          </p:val>
                                        </p:tav>
                                        <p:tav tm="100000">
                                          <p:val>
                                            <p:strVal val="#ppt_x"/>
                                          </p:val>
                                        </p:tav>
                                      </p:tavLst>
                                    </p:anim>
                                    <p:anim calcmode="lin" valueType="num">
                                      <p:cBhvr>
                                        <p:cTn id="125" dur="675" decel="100000" fill="hold"/>
                                        <p:tgtEl>
                                          <p:spTgt spid="10"/>
                                        </p:tgtEl>
                                        <p:attrNameLst>
                                          <p:attrName>ppt_y</p:attrName>
                                        </p:attrNameLst>
                                      </p:cBhvr>
                                      <p:tavLst>
                                        <p:tav tm="0">
                                          <p:val>
                                            <p:strVal val="#ppt_y+1"/>
                                          </p:val>
                                        </p:tav>
                                        <p:tav tm="100000">
                                          <p:val>
                                            <p:strVal val="#ppt_y-.03"/>
                                          </p:val>
                                        </p:tav>
                                      </p:tavLst>
                                    </p:anim>
                                    <p:anim calcmode="lin" valueType="num">
                                      <p:cBhvr>
                                        <p:cTn id="126"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7" fill="hold">
                            <p:stCondLst>
                              <p:cond delay="10500"/>
                            </p:stCondLst>
                            <p:childTnLst>
                              <p:par>
                                <p:cTn id="128" presetID="53" presetClass="entr" presetSubtype="528" fill="hold" grpId="0" nodeType="after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500" fill="hold"/>
                                        <p:tgtEl>
                                          <p:spTgt spid="38"/>
                                        </p:tgtEl>
                                        <p:attrNameLst>
                                          <p:attrName>ppt_w</p:attrName>
                                        </p:attrNameLst>
                                      </p:cBhvr>
                                      <p:tavLst>
                                        <p:tav tm="0">
                                          <p:val>
                                            <p:fltVal val="0"/>
                                          </p:val>
                                        </p:tav>
                                        <p:tav tm="100000">
                                          <p:val>
                                            <p:strVal val="#ppt_w"/>
                                          </p:val>
                                        </p:tav>
                                      </p:tavLst>
                                    </p:anim>
                                    <p:anim calcmode="lin" valueType="num">
                                      <p:cBhvr>
                                        <p:cTn id="131" dur="500" fill="hold"/>
                                        <p:tgtEl>
                                          <p:spTgt spid="38"/>
                                        </p:tgtEl>
                                        <p:attrNameLst>
                                          <p:attrName>ppt_h</p:attrName>
                                        </p:attrNameLst>
                                      </p:cBhvr>
                                      <p:tavLst>
                                        <p:tav tm="0">
                                          <p:val>
                                            <p:fltVal val="0"/>
                                          </p:val>
                                        </p:tav>
                                        <p:tav tm="100000">
                                          <p:val>
                                            <p:strVal val="#ppt_h"/>
                                          </p:val>
                                        </p:tav>
                                      </p:tavLst>
                                    </p:anim>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fltVal val="0.5"/>
                                          </p:val>
                                        </p:tav>
                                        <p:tav tm="100000">
                                          <p:val>
                                            <p:strVal val="#ppt_x"/>
                                          </p:val>
                                        </p:tav>
                                      </p:tavLst>
                                    </p:anim>
                                    <p:anim calcmode="lin" valueType="num">
                                      <p:cBhvr>
                                        <p:cTn id="134" dur="500" fill="hold"/>
                                        <p:tgtEl>
                                          <p:spTgt spid="38"/>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p:cTn id="137" dur="500" fill="hold"/>
                                        <p:tgtEl>
                                          <p:spTgt spid="45"/>
                                        </p:tgtEl>
                                        <p:attrNameLst>
                                          <p:attrName>ppt_w</p:attrName>
                                        </p:attrNameLst>
                                      </p:cBhvr>
                                      <p:tavLst>
                                        <p:tav tm="0">
                                          <p:val>
                                            <p:fltVal val="0"/>
                                          </p:val>
                                        </p:tav>
                                        <p:tav tm="100000">
                                          <p:val>
                                            <p:strVal val="#ppt_w"/>
                                          </p:val>
                                        </p:tav>
                                      </p:tavLst>
                                    </p:anim>
                                    <p:anim calcmode="lin" valueType="num">
                                      <p:cBhvr>
                                        <p:cTn id="138" dur="500" fill="hold"/>
                                        <p:tgtEl>
                                          <p:spTgt spid="45"/>
                                        </p:tgtEl>
                                        <p:attrNameLst>
                                          <p:attrName>ppt_h</p:attrName>
                                        </p:attrNameLst>
                                      </p:cBhvr>
                                      <p:tavLst>
                                        <p:tav tm="0">
                                          <p:val>
                                            <p:fltVal val="0"/>
                                          </p:val>
                                        </p:tav>
                                        <p:tav tm="100000">
                                          <p:val>
                                            <p:strVal val="#ppt_h"/>
                                          </p:val>
                                        </p:tav>
                                      </p:tavLst>
                                    </p:anim>
                                    <p:animEffect transition="in" filter="fade">
                                      <p:cBhvr>
                                        <p:cTn id="139" dur="500"/>
                                        <p:tgtEl>
                                          <p:spTgt spid="45"/>
                                        </p:tgtEl>
                                      </p:cBhvr>
                                    </p:animEffect>
                                    <p:anim calcmode="lin" valueType="num">
                                      <p:cBhvr>
                                        <p:cTn id="140" dur="500" fill="hold"/>
                                        <p:tgtEl>
                                          <p:spTgt spid="45"/>
                                        </p:tgtEl>
                                        <p:attrNameLst>
                                          <p:attrName>ppt_x</p:attrName>
                                        </p:attrNameLst>
                                      </p:cBhvr>
                                      <p:tavLst>
                                        <p:tav tm="0">
                                          <p:val>
                                            <p:fltVal val="0.5"/>
                                          </p:val>
                                        </p:tav>
                                        <p:tav tm="100000">
                                          <p:val>
                                            <p:strVal val="#ppt_x"/>
                                          </p:val>
                                        </p:tav>
                                      </p:tavLst>
                                    </p:anim>
                                    <p:anim calcmode="lin" valueType="num">
                                      <p:cBhvr>
                                        <p:cTn id="141" dur="500" fill="hold"/>
                                        <p:tgtEl>
                                          <p:spTgt spid="45"/>
                                        </p:tgtEl>
                                        <p:attrNameLst>
                                          <p:attrName>ppt_y</p:attrName>
                                        </p:attrNameLst>
                                      </p:cBhvr>
                                      <p:tavLst>
                                        <p:tav tm="0">
                                          <p:val>
                                            <p:fltVal val="0.5"/>
                                          </p:val>
                                        </p:tav>
                                        <p:tav tm="100000">
                                          <p:val>
                                            <p:strVal val="#ppt_y"/>
                                          </p:val>
                                        </p:tav>
                                      </p:tavLst>
                                    </p:anim>
                                  </p:childTnLst>
                                </p:cTn>
                              </p:par>
                            </p:childTnLst>
                          </p:cTn>
                        </p:par>
                        <p:par>
                          <p:cTn id="142" fill="hold">
                            <p:stCondLst>
                              <p:cond delay="11000"/>
                            </p:stCondLst>
                            <p:childTnLst>
                              <p:par>
                                <p:cTn id="143" presetID="42" presetClass="entr" presetSubtype="0"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37" presetClass="entr" presetSubtype="0"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750"/>
                                        <p:tgtEl>
                                          <p:spTgt spid="41"/>
                                        </p:tgtEl>
                                      </p:cBhvr>
                                    </p:animEffect>
                                    <p:anim calcmode="lin" valueType="num">
                                      <p:cBhvr>
                                        <p:cTn id="152" dur="750" fill="hold"/>
                                        <p:tgtEl>
                                          <p:spTgt spid="41"/>
                                        </p:tgtEl>
                                        <p:attrNameLst>
                                          <p:attrName>ppt_x</p:attrName>
                                        </p:attrNameLst>
                                      </p:cBhvr>
                                      <p:tavLst>
                                        <p:tav tm="0">
                                          <p:val>
                                            <p:strVal val="#ppt_x"/>
                                          </p:val>
                                        </p:tav>
                                        <p:tav tm="100000">
                                          <p:val>
                                            <p:strVal val="#ppt_x"/>
                                          </p:val>
                                        </p:tav>
                                      </p:tavLst>
                                    </p:anim>
                                    <p:anim calcmode="lin" valueType="num">
                                      <p:cBhvr>
                                        <p:cTn id="153" dur="675" decel="100000" fill="hold"/>
                                        <p:tgtEl>
                                          <p:spTgt spid="41"/>
                                        </p:tgtEl>
                                        <p:attrNameLst>
                                          <p:attrName>ppt_y</p:attrName>
                                        </p:attrNameLst>
                                      </p:cBhvr>
                                      <p:tavLst>
                                        <p:tav tm="0">
                                          <p:val>
                                            <p:strVal val="#ppt_y+1"/>
                                          </p:val>
                                        </p:tav>
                                        <p:tav tm="100000">
                                          <p:val>
                                            <p:strVal val="#ppt_y-.03"/>
                                          </p:val>
                                        </p:tav>
                                      </p:tavLst>
                                    </p:anim>
                                    <p:anim calcmode="lin" valueType="num">
                                      <p:cBhvr>
                                        <p:cTn id="154"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55" fill="hold">
                            <p:stCondLst>
                              <p:cond delay="12750"/>
                            </p:stCondLst>
                            <p:childTnLst>
                              <p:par>
                                <p:cTn id="156" presetID="53" presetClass="entr" presetSubtype="528" fill="hold" nodeType="afterEffect">
                                  <p:stCondLst>
                                    <p:cond delay="0"/>
                                  </p:stCondLst>
                                  <p:childTnLst>
                                    <p:set>
                                      <p:cBhvr>
                                        <p:cTn id="157" dur="1" fill="hold">
                                          <p:stCondLst>
                                            <p:cond delay="0"/>
                                          </p:stCondLst>
                                        </p:cTn>
                                        <p:tgtEl>
                                          <p:spTgt spid="94"/>
                                        </p:tgtEl>
                                        <p:attrNameLst>
                                          <p:attrName>style.visibility</p:attrName>
                                        </p:attrNameLst>
                                      </p:cBhvr>
                                      <p:to>
                                        <p:strVal val="visible"/>
                                      </p:to>
                                    </p:set>
                                    <p:anim calcmode="lin" valueType="num">
                                      <p:cBhvr>
                                        <p:cTn id="158" dur="500" fill="hold"/>
                                        <p:tgtEl>
                                          <p:spTgt spid="94"/>
                                        </p:tgtEl>
                                        <p:attrNameLst>
                                          <p:attrName>ppt_w</p:attrName>
                                        </p:attrNameLst>
                                      </p:cBhvr>
                                      <p:tavLst>
                                        <p:tav tm="0">
                                          <p:val>
                                            <p:fltVal val="0"/>
                                          </p:val>
                                        </p:tav>
                                        <p:tav tm="100000">
                                          <p:val>
                                            <p:strVal val="#ppt_w"/>
                                          </p:val>
                                        </p:tav>
                                      </p:tavLst>
                                    </p:anim>
                                    <p:anim calcmode="lin" valueType="num">
                                      <p:cBhvr>
                                        <p:cTn id="159" dur="500" fill="hold"/>
                                        <p:tgtEl>
                                          <p:spTgt spid="94"/>
                                        </p:tgtEl>
                                        <p:attrNameLst>
                                          <p:attrName>ppt_h</p:attrName>
                                        </p:attrNameLst>
                                      </p:cBhvr>
                                      <p:tavLst>
                                        <p:tav tm="0">
                                          <p:val>
                                            <p:fltVal val="0"/>
                                          </p:val>
                                        </p:tav>
                                        <p:tav tm="100000">
                                          <p:val>
                                            <p:strVal val="#ppt_h"/>
                                          </p:val>
                                        </p:tav>
                                      </p:tavLst>
                                    </p:anim>
                                    <p:animEffect transition="in" filter="fade">
                                      <p:cBhvr>
                                        <p:cTn id="160" dur="500"/>
                                        <p:tgtEl>
                                          <p:spTgt spid="94"/>
                                        </p:tgtEl>
                                      </p:cBhvr>
                                    </p:animEffect>
                                    <p:anim calcmode="lin" valueType="num">
                                      <p:cBhvr>
                                        <p:cTn id="161" dur="500" fill="hold"/>
                                        <p:tgtEl>
                                          <p:spTgt spid="94"/>
                                        </p:tgtEl>
                                        <p:attrNameLst>
                                          <p:attrName>ppt_x</p:attrName>
                                        </p:attrNameLst>
                                      </p:cBhvr>
                                      <p:tavLst>
                                        <p:tav tm="0">
                                          <p:val>
                                            <p:fltVal val="0.5"/>
                                          </p:val>
                                        </p:tav>
                                        <p:tav tm="100000">
                                          <p:val>
                                            <p:strVal val="#ppt_x"/>
                                          </p:val>
                                        </p:tav>
                                      </p:tavLst>
                                    </p:anim>
                                    <p:anim calcmode="lin" valueType="num">
                                      <p:cBhvr>
                                        <p:cTn id="162" dur="500" fill="hold"/>
                                        <p:tgtEl>
                                          <p:spTgt spid="94"/>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 calcmode="lin" valueType="num">
                                      <p:cBhvr>
                                        <p:cTn id="165" dur="500" fill="hold"/>
                                        <p:tgtEl>
                                          <p:spTgt spid="68"/>
                                        </p:tgtEl>
                                        <p:attrNameLst>
                                          <p:attrName>ppt_w</p:attrName>
                                        </p:attrNameLst>
                                      </p:cBhvr>
                                      <p:tavLst>
                                        <p:tav tm="0">
                                          <p:val>
                                            <p:fltVal val="0"/>
                                          </p:val>
                                        </p:tav>
                                        <p:tav tm="100000">
                                          <p:val>
                                            <p:strVal val="#ppt_w"/>
                                          </p:val>
                                        </p:tav>
                                      </p:tavLst>
                                    </p:anim>
                                    <p:anim calcmode="lin" valueType="num">
                                      <p:cBhvr>
                                        <p:cTn id="166" dur="500" fill="hold"/>
                                        <p:tgtEl>
                                          <p:spTgt spid="68"/>
                                        </p:tgtEl>
                                        <p:attrNameLst>
                                          <p:attrName>ppt_h</p:attrName>
                                        </p:attrNameLst>
                                      </p:cBhvr>
                                      <p:tavLst>
                                        <p:tav tm="0">
                                          <p:val>
                                            <p:fltVal val="0"/>
                                          </p:val>
                                        </p:tav>
                                        <p:tav tm="100000">
                                          <p:val>
                                            <p:strVal val="#ppt_h"/>
                                          </p:val>
                                        </p:tav>
                                      </p:tavLst>
                                    </p:anim>
                                    <p:animEffect transition="in" filter="fade">
                                      <p:cBhvr>
                                        <p:cTn id="167" dur="500"/>
                                        <p:tgtEl>
                                          <p:spTgt spid="68"/>
                                        </p:tgtEl>
                                      </p:cBhvr>
                                    </p:animEffect>
                                    <p:anim calcmode="lin" valueType="num">
                                      <p:cBhvr>
                                        <p:cTn id="168" dur="500" fill="hold"/>
                                        <p:tgtEl>
                                          <p:spTgt spid="68"/>
                                        </p:tgtEl>
                                        <p:attrNameLst>
                                          <p:attrName>ppt_x</p:attrName>
                                        </p:attrNameLst>
                                      </p:cBhvr>
                                      <p:tavLst>
                                        <p:tav tm="0">
                                          <p:val>
                                            <p:fltVal val="0.5"/>
                                          </p:val>
                                        </p:tav>
                                        <p:tav tm="100000">
                                          <p:val>
                                            <p:strVal val="#ppt_x"/>
                                          </p:val>
                                        </p:tav>
                                      </p:tavLst>
                                    </p:anim>
                                    <p:anim calcmode="lin" valueType="num">
                                      <p:cBhvr>
                                        <p:cTn id="169" dur="500" fill="hold"/>
                                        <p:tgtEl>
                                          <p:spTgt spid="68"/>
                                        </p:tgtEl>
                                        <p:attrNameLst>
                                          <p:attrName>ppt_y</p:attrName>
                                        </p:attrNameLst>
                                      </p:cBhvr>
                                      <p:tavLst>
                                        <p:tav tm="0">
                                          <p:val>
                                            <p:fltVal val="0.5"/>
                                          </p:val>
                                        </p:tav>
                                        <p:tav tm="100000">
                                          <p:val>
                                            <p:strVal val="#ppt_y"/>
                                          </p:val>
                                        </p:tav>
                                      </p:tavLst>
                                    </p:anim>
                                  </p:childTnLst>
                                </p:cTn>
                              </p:par>
                            </p:childTnLst>
                          </p:cTn>
                        </p:par>
                        <p:par>
                          <p:cTn id="170" fill="hold">
                            <p:stCondLst>
                              <p:cond delay="13250"/>
                            </p:stCondLst>
                            <p:childTnLst>
                              <p:par>
                                <p:cTn id="171" presetID="42" presetClass="entr" presetSubtype="0" fill="hold" grpId="0" nodeType="after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1000"/>
                                        <p:tgtEl>
                                          <p:spTgt spid="66"/>
                                        </p:tgtEl>
                                      </p:cBhvr>
                                    </p:animEffect>
                                    <p:anim calcmode="lin" valueType="num">
                                      <p:cBhvr>
                                        <p:cTn id="174" dur="1000" fill="hold"/>
                                        <p:tgtEl>
                                          <p:spTgt spid="66"/>
                                        </p:tgtEl>
                                        <p:attrNameLst>
                                          <p:attrName>ppt_x</p:attrName>
                                        </p:attrNameLst>
                                      </p:cBhvr>
                                      <p:tavLst>
                                        <p:tav tm="0">
                                          <p:val>
                                            <p:strVal val="#ppt_x"/>
                                          </p:val>
                                        </p:tav>
                                        <p:tav tm="100000">
                                          <p:val>
                                            <p:strVal val="#ppt_x"/>
                                          </p:val>
                                        </p:tav>
                                      </p:tavLst>
                                    </p:anim>
                                    <p:anim calcmode="lin" valueType="num">
                                      <p:cBhvr>
                                        <p:cTn id="17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8" grpId="0" animBg="1"/>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chemeClr val="tx1">
              <a:alpha val="50000"/>
            </a:schemeClr>
          </a:solidFill>
          <a:ln>
            <a:noFill/>
          </a:ln>
          <a:effec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chemeClr val="tx1">
                <a:alpha val="50000"/>
              </a:schemeClr>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1"/>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a:solidFill>
            <a:schemeClr val="bg1"/>
          </a:solidFill>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cmpd="sng">
              <a:solidFill>
                <a:schemeClr val="bg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77716C"/>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endParaRPr lang="en-US" sz="14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6" grpId="0" animBg="1"/>
      <p:bldP spid="52" grpId="0" animBg="1"/>
      <p:bldP spid="33" grpId="0" animBg="1"/>
      <p:bldP spid="75" grpId="0" animBg="1"/>
      <p:bldP spid="76" grpId="0" animBg="1"/>
      <p:bldP spid="77" grpId="0" animBg="1"/>
      <p:bldP spid="78" grpId="0" animBg="1"/>
      <p:bldP spid="74" grpId="0" animBg="1"/>
      <p:bldP spid="63" grpId="0"/>
      <p:bldP spid="72" grpId="0" animBg="1"/>
      <p:bldP spid="59" grpId="0"/>
      <p:bldP spid="70" grpId="0" animBg="1"/>
      <p:bldP spid="55" grpId="0"/>
      <p:bldP spid="7" grpId="0"/>
      <p:bldP spid="68" grpId="0" animBg="1"/>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5C9AD3"/>
          </a:solidFill>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7A7A7A"/>
          </a:solidFill>
          <a:ln w="0">
            <a:solidFill>
              <a:schemeClr val="tx1">
                <a:alpha val="25000"/>
              </a:schemeClr>
            </a:solid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FE4A1E"/>
          </a:solidFill>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8" name="Oval 10"/>
          <p:cNvSpPr>
            <a:spLocks noChangeArrowheads="1"/>
          </p:cNvSpPr>
          <p:nvPr/>
        </p:nvSpPr>
        <p:spPr bwMode="auto">
          <a:xfrm rot="16200000" flipH="1">
            <a:off x="1418133" y="2760701"/>
            <a:ext cx="1190112" cy="1224471"/>
          </a:xfrm>
          <a:prstGeom prst="ellipse">
            <a:avLst/>
          </a:prstGeom>
          <a:solidFill>
            <a:srgbClr val="FE4A1E"/>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74992" y="2730731"/>
            <a:ext cx="1190112" cy="1224471"/>
          </a:xfrm>
          <a:prstGeom prst="ellipse">
            <a:avLst/>
          </a:prstGeom>
          <a:solidFill>
            <a:srgbClr val="5C9AD3"/>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489629"/>
            <a:ext cx="1190112" cy="1224471"/>
          </a:xfrm>
          <a:prstGeom prst="ellipse">
            <a:avLst/>
          </a:prstGeom>
          <a:solidFill>
            <a:srgbClr val="44546B"/>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600185" y="4504901"/>
            <a:ext cx="1190112" cy="1224471"/>
          </a:xfrm>
          <a:prstGeom prst="ellipse">
            <a:avLst/>
          </a:prstGeom>
          <a:solidFill>
            <a:srgbClr val="7A7A7A"/>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802676"/>
            <a:ext cx="3564501" cy="2212985"/>
            <a:chOff x="2352886" y="1426157"/>
            <a:chExt cx="3564501" cy="2212985"/>
          </a:xfrm>
          <a:solidFill>
            <a:srgbClr val="FE4A1E"/>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3" name="Group 22"/>
          <p:cNvGrpSpPr/>
          <p:nvPr/>
        </p:nvGrpSpPr>
        <p:grpSpPr>
          <a:xfrm>
            <a:off x="2352691" y="4439600"/>
            <a:ext cx="3564501" cy="2212985"/>
            <a:chOff x="2352691" y="4063081"/>
            <a:chExt cx="3564501" cy="2212985"/>
          </a:xfrm>
          <a:solidFill>
            <a:srgbClr val="44546B"/>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790898"/>
            <a:ext cx="3564501" cy="2212985"/>
            <a:chOff x="6276163" y="1414379"/>
            <a:chExt cx="3564501" cy="2212985"/>
          </a:xfrm>
          <a:solidFill>
            <a:srgbClr val="5C9AD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439600"/>
            <a:ext cx="3564501" cy="2212985"/>
            <a:chOff x="6276163" y="4063081"/>
            <a:chExt cx="3564501" cy="2212985"/>
          </a:xfrm>
          <a:solidFill>
            <a:srgbClr val="7A7A7A"/>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82584" y="3132685"/>
            <a:ext cx="415637"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843659" y="4833547"/>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939708" y="3114366"/>
            <a:ext cx="457200" cy="457200"/>
            <a:chOff x="3878263" y="2220913"/>
            <a:chExt cx="547687" cy="547687"/>
          </a:xfrm>
          <a:solidFill>
            <a:schemeClr val="bg1"/>
          </a:solidFill>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9986233" y="4882431"/>
            <a:ext cx="371062" cy="457200"/>
            <a:chOff x="4598988" y="3263900"/>
            <a:chExt cx="444500" cy="547688"/>
          </a:xfrm>
          <a:solidFill>
            <a:schemeClr val="bg1"/>
          </a:solidFill>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432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500" fill="hold"/>
                                        <p:tgtEl>
                                          <p:spTgt spid="78"/>
                                        </p:tgtEl>
                                        <p:attrNameLst>
                                          <p:attrName>ppt_w</p:attrName>
                                        </p:attrNameLst>
                                      </p:cBhvr>
                                      <p:tavLst>
                                        <p:tav tm="0">
                                          <p:val>
                                            <p:fltVal val="0"/>
                                          </p:val>
                                        </p:tav>
                                        <p:tav tm="100000">
                                          <p:val>
                                            <p:strVal val="#ppt_w"/>
                                          </p:val>
                                        </p:tav>
                                      </p:tavLst>
                                    </p:anim>
                                    <p:anim calcmode="lin" valueType="num">
                                      <p:cBhvr>
                                        <p:cTn id="16" dur="500" fill="hold"/>
                                        <p:tgtEl>
                                          <p:spTgt spid="78"/>
                                        </p:tgtEl>
                                        <p:attrNameLst>
                                          <p:attrName>ppt_h</p:attrName>
                                        </p:attrNameLst>
                                      </p:cBhvr>
                                      <p:tavLst>
                                        <p:tav tm="0">
                                          <p:val>
                                            <p:fltVal val="0"/>
                                          </p:val>
                                        </p:tav>
                                        <p:tav tm="100000">
                                          <p:val>
                                            <p:strVal val="#ppt_h"/>
                                          </p:val>
                                        </p:tav>
                                      </p:tavLst>
                                    </p:anim>
                                    <p:animEffect transition="in" filter="fade">
                                      <p:cBhvr>
                                        <p:cTn id="17" dur="500"/>
                                        <p:tgtEl>
                                          <p:spTgt spid="78"/>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500" fill="hold"/>
                                        <p:tgtEl>
                                          <p:spTgt spid="98"/>
                                        </p:tgtEl>
                                        <p:attrNameLst>
                                          <p:attrName>ppt_w</p:attrName>
                                        </p:attrNameLst>
                                      </p:cBhvr>
                                      <p:tavLst>
                                        <p:tav tm="0">
                                          <p:val>
                                            <p:fltVal val="0"/>
                                          </p:val>
                                        </p:tav>
                                        <p:tav tm="100000">
                                          <p:val>
                                            <p:strVal val="#ppt_w"/>
                                          </p:val>
                                        </p:tav>
                                      </p:tavLst>
                                    </p:anim>
                                    <p:anim calcmode="lin" valueType="num">
                                      <p:cBhvr>
                                        <p:cTn id="22" dur="500" fill="hold"/>
                                        <p:tgtEl>
                                          <p:spTgt spid="98"/>
                                        </p:tgtEl>
                                        <p:attrNameLst>
                                          <p:attrName>ppt_h</p:attrName>
                                        </p:attrNameLst>
                                      </p:cBhvr>
                                      <p:tavLst>
                                        <p:tav tm="0">
                                          <p:val>
                                            <p:fltVal val="0"/>
                                          </p:val>
                                        </p:tav>
                                        <p:tav tm="100000">
                                          <p:val>
                                            <p:strVal val="#ppt_h"/>
                                          </p:val>
                                        </p:tav>
                                      </p:tavLst>
                                    </p:anim>
                                    <p:animEffect transition="in" filter="fade">
                                      <p:cBhvr>
                                        <p:cTn id="23" dur="500"/>
                                        <p:tgtEl>
                                          <p:spTgt spid="98"/>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12298"/>
                                        </p:tgtEl>
                                        <p:attrNameLst>
                                          <p:attrName>style.visibility</p:attrName>
                                        </p:attrNameLst>
                                      </p:cBhvr>
                                      <p:to>
                                        <p:strVal val="visible"/>
                                      </p:to>
                                    </p:set>
                                    <p:anim calcmode="lin" valueType="num">
                                      <p:cBhvr>
                                        <p:cTn id="31" dur="500" fill="hold"/>
                                        <p:tgtEl>
                                          <p:spTgt spid="12298"/>
                                        </p:tgtEl>
                                        <p:attrNameLst>
                                          <p:attrName>ppt_w</p:attrName>
                                        </p:attrNameLst>
                                      </p:cBhvr>
                                      <p:tavLst>
                                        <p:tav tm="0">
                                          <p:val>
                                            <p:fltVal val="0"/>
                                          </p:val>
                                        </p:tav>
                                        <p:tav tm="100000">
                                          <p:val>
                                            <p:strVal val="#ppt_w"/>
                                          </p:val>
                                        </p:tav>
                                      </p:tavLst>
                                    </p:anim>
                                    <p:anim calcmode="lin" valueType="num">
                                      <p:cBhvr>
                                        <p:cTn id="32" dur="500" fill="hold"/>
                                        <p:tgtEl>
                                          <p:spTgt spid="12298"/>
                                        </p:tgtEl>
                                        <p:attrNameLst>
                                          <p:attrName>ppt_h</p:attrName>
                                        </p:attrNameLst>
                                      </p:cBhvr>
                                      <p:tavLst>
                                        <p:tav tm="0">
                                          <p:val>
                                            <p:fltVal val="0"/>
                                          </p:val>
                                        </p:tav>
                                        <p:tav tm="100000">
                                          <p:val>
                                            <p:strVal val="#ppt_h"/>
                                          </p:val>
                                        </p:tav>
                                      </p:tavLst>
                                    </p:anim>
                                    <p:animEffect transition="in" filter="fade">
                                      <p:cBhvr>
                                        <p:cTn id="33" dur="500"/>
                                        <p:tgtEl>
                                          <p:spTgt spid="12298"/>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500" fill="hold"/>
                                        <p:tgtEl>
                                          <p:spTgt spid="100"/>
                                        </p:tgtEl>
                                        <p:attrNameLst>
                                          <p:attrName>ppt_w</p:attrName>
                                        </p:attrNameLst>
                                      </p:cBhvr>
                                      <p:tavLst>
                                        <p:tav tm="0">
                                          <p:val>
                                            <p:fltVal val="0"/>
                                          </p:val>
                                        </p:tav>
                                        <p:tav tm="100000">
                                          <p:val>
                                            <p:strVal val="#ppt_w"/>
                                          </p:val>
                                        </p:tav>
                                      </p:tavLst>
                                    </p:anim>
                                    <p:anim calcmode="lin" valueType="num">
                                      <p:cBhvr>
                                        <p:cTn id="38" dur="500" fill="hold"/>
                                        <p:tgtEl>
                                          <p:spTgt spid="100"/>
                                        </p:tgtEl>
                                        <p:attrNameLst>
                                          <p:attrName>ppt_h</p:attrName>
                                        </p:attrNameLst>
                                      </p:cBhvr>
                                      <p:tavLst>
                                        <p:tav tm="0">
                                          <p:val>
                                            <p:fltVal val="0"/>
                                          </p:val>
                                        </p:tav>
                                        <p:tav tm="100000">
                                          <p:val>
                                            <p:strVal val="#ppt_h"/>
                                          </p:val>
                                        </p:tav>
                                      </p:tavLst>
                                    </p:anim>
                                    <p:animEffect transition="in" filter="fade">
                                      <p:cBhvr>
                                        <p:cTn id="39" dur="500"/>
                                        <p:tgtEl>
                                          <p:spTgt spid="100"/>
                                        </p:tgtEl>
                                      </p:cBhvr>
                                    </p:animEffect>
                                  </p:childTnLst>
                                </p:cTn>
                              </p:par>
                            </p:childTnLst>
                          </p:cTn>
                        </p:par>
                        <p:par>
                          <p:cTn id="40" fill="hold">
                            <p:stCondLst>
                              <p:cond delay="375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p:cTn id="53" dur="500" fill="hold"/>
                                        <p:tgtEl>
                                          <p:spTgt spid="99"/>
                                        </p:tgtEl>
                                        <p:attrNameLst>
                                          <p:attrName>ppt_w</p:attrName>
                                        </p:attrNameLst>
                                      </p:cBhvr>
                                      <p:tavLst>
                                        <p:tav tm="0">
                                          <p:val>
                                            <p:fltVal val="0"/>
                                          </p:val>
                                        </p:tav>
                                        <p:tav tm="100000">
                                          <p:val>
                                            <p:strVal val="#ppt_w"/>
                                          </p:val>
                                        </p:tav>
                                      </p:tavLst>
                                    </p:anim>
                                    <p:anim calcmode="lin" valueType="num">
                                      <p:cBhvr>
                                        <p:cTn id="54" dur="500" fill="hold"/>
                                        <p:tgtEl>
                                          <p:spTgt spid="99"/>
                                        </p:tgtEl>
                                        <p:attrNameLst>
                                          <p:attrName>ppt_h</p:attrName>
                                        </p:attrNameLst>
                                      </p:cBhvr>
                                      <p:tavLst>
                                        <p:tav tm="0">
                                          <p:val>
                                            <p:fltVal val="0"/>
                                          </p:val>
                                        </p:tav>
                                        <p:tav tm="100000">
                                          <p:val>
                                            <p:strVal val="#ppt_h"/>
                                          </p:val>
                                        </p:tav>
                                      </p:tavLst>
                                    </p:anim>
                                    <p:animEffect transition="in" filter="fade">
                                      <p:cBhvr>
                                        <p:cTn id="55" dur="500"/>
                                        <p:tgtEl>
                                          <p:spTgt spid="99"/>
                                        </p:tgtEl>
                                      </p:cBhvr>
                                    </p:animEffect>
                                  </p:childTnLst>
                                </p:cTn>
                              </p:par>
                            </p:childTnLst>
                          </p:cTn>
                        </p:par>
                        <p:par>
                          <p:cTn id="56" fill="hold">
                            <p:stCondLst>
                              <p:cond delay="525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p:cTn id="63" dur="500" fill="hold"/>
                                        <p:tgtEl>
                                          <p:spTgt spid="82"/>
                                        </p:tgtEl>
                                        <p:attrNameLst>
                                          <p:attrName>ppt_w</p:attrName>
                                        </p:attrNameLst>
                                      </p:cBhvr>
                                      <p:tavLst>
                                        <p:tav tm="0">
                                          <p:val>
                                            <p:fltVal val="0"/>
                                          </p:val>
                                        </p:tav>
                                        <p:tav tm="100000">
                                          <p:val>
                                            <p:strVal val="#ppt_w"/>
                                          </p:val>
                                        </p:tav>
                                      </p:tavLst>
                                    </p:anim>
                                    <p:anim calcmode="lin" valueType="num">
                                      <p:cBhvr>
                                        <p:cTn id="64" dur="500" fill="hold"/>
                                        <p:tgtEl>
                                          <p:spTgt spid="82"/>
                                        </p:tgtEl>
                                        <p:attrNameLst>
                                          <p:attrName>ppt_h</p:attrName>
                                        </p:attrNameLst>
                                      </p:cBhvr>
                                      <p:tavLst>
                                        <p:tav tm="0">
                                          <p:val>
                                            <p:fltVal val="0"/>
                                          </p:val>
                                        </p:tav>
                                        <p:tav tm="100000">
                                          <p:val>
                                            <p:strVal val="#ppt_h"/>
                                          </p:val>
                                        </p:tav>
                                      </p:tavLst>
                                    </p:anim>
                                    <p:animEffect transition="in" filter="fade">
                                      <p:cBhvr>
                                        <p:cTn id="65" dur="500"/>
                                        <p:tgtEl>
                                          <p:spTgt spid="82"/>
                                        </p:tgtEl>
                                      </p:cBhvr>
                                    </p:animEffect>
                                  </p:childTnLst>
                                </p:cTn>
                              </p:par>
                            </p:childTnLst>
                          </p:cTn>
                        </p:par>
                        <p:par>
                          <p:cTn id="66" fill="hold">
                            <p:stCondLst>
                              <p:cond delay="6250"/>
                            </p:stCondLst>
                            <p:childTnLst>
                              <p:par>
                                <p:cTn id="67" presetID="53" presetClass="entr" presetSubtype="16"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 calcmode="lin" valueType="num">
                                      <p:cBhvr>
                                        <p:cTn id="69" dur="500" fill="hold"/>
                                        <p:tgtEl>
                                          <p:spTgt spid="116"/>
                                        </p:tgtEl>
                                        <p:attrNameLst>
                                          <p:attrName>ppt_w</p:attrName>
                                        </p:attrNameLst>
                                      </p:cBhvr>
                                      <p:tavLst>
                                        <p:tav tm="0">
                                          <p:val>
                                            <p:fltVal val="0"/>
                                          </p:val>
                                        </p:tav>
                                        <p:tav tm="100000">
                                          <p:val>
                                            <p:strVal val="#ppt_w"/>
                                          </p:val>
                                        </p:tav>
                                      </p:tavLst>
                                    </p:anim>
                                    <p:anim calcmode="lin" valueType="num">
                                      <p:cBhvr>
                                        <p:cTn id="70" dur="500" fill="hold"/>
                                        <p:tgtEl>
                                          <p:spTgt spid="116"/>
                                        </p:tgtEl>
                                        <p:attrNameLst>
                                          <p:attrName>ppt_h</p:attrName>
                                        </p:attrNameLst>
                                      </p:cBhvr>
                                      <p:tavLst>
                                        <p:tav tm="0">
                                          <p:val>
                                            <p:fltVal val="0"/>
                                          </p:val>
                                        </p:tav>
                                        <p:tav tm="100000">
                                          <p:val>
                                            <p:strVal val="#ppt_h"/>
                                          </p:val>
                                        </p:tav>
                                      </p:tavLst>
                                    </p:anim>
                                    <p:animEffect transition="in" filter="fade">
                                      <p:cBhvr>
                                        <p:cTn id="7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3" name="Freeform 8"/>
          <p:cNvSpPr>
            <a:spLocks/>
          </p:cNvSpPr>
          <p:nvPr/>
        </p:nvSpPr>
        <p:spPr bwMode="auto">
          <a:xfrm flipV="1">
            <a:off x="4669526"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4" name="Freeform 8"/>
          <p:cNvSpPr>
            <a:spLocks/>
          </p:cNvSpPr>
          <p:nvPr/>
        </p:nvSpPr>
        <p:spPr bwMode="auto">
          <a:xfrm>
            <a:off x="6149182"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5" name="Freeform 8"/>
          <p:cNvSpPr>
            <a:spLocks/>
          </p:cNvSpPr>
          <p:nvPr/>
        </p:nvSpPr>
        <p:spPr bwMode="auto">
          <a:xfrm flipV="1">
            <a:off x="7628838"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6" name="Freeform 10"/>
          <p:cNvSpPr>
            <a:spLocks/>
          </p:cNvSpPr>
          <p:nvPr/>
        </p:nvSpPr>
        <p:spPr bwMode="auto">
          <a:xfrm flipV="1">
            <a:off x="9121194" y="3570933"/>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34" name="Freeform 18"/>
          <p:cNvSpPr>
            <a:spLocks/>
          </p:cNvSpPr>
          <p:nvPr/>
        </p:nvSpPr>
        <p:spPr bwMode="auto">
          <a:xfrm flipV="1">
            <a:off x="1720374" y="2907800"/>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48" name="Group 72"/>
          <p:cNvGrpSpPr/>
          <p:nvPr/>
        </p:nvGrpSpPr>
        <p:grpSpPr>
          <a:xfrm>
            <a:off x="1984340" y="1796011"/>
            <a:ext cx="2286005" cy="1034418"/>
            <a:chOff x="5776017" y="1631191"/>
            <a:chExt cx="1714500" cy="775813"/>
          </a:xfrm>
        </p:grpSpPr>
        <p:sp>
          <p:nvSpPr>
            <p:cNvPr id="5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FE4A1E"/>
                  </a:solidFill>
                  <a:latin typeface="Bernard MT Condensed" panose="02050806060905020404" pitchFamily="18" charset="0"/>
                </a:rPr>
                <a:t>Lorem Ipsum</a:t>
              </a:r>
            </a:p>
          </p:txBody>
        </p:sp>
        <p:sp>
          <p:nvSpPr>
            <p:cNvPr id="5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796011"/>
            <a:ext cx="2286005" cy="1034418"/>
            <a:chOff x="5776017" y="1631191"/>
            <a:chExt cx="1714500" cy="775813"/>
          </a:xfrm>
        </p:grpSpPr>
        <p:sp>
          <p:nvSpPr>
            <p:cNvPr id="7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44546B"/>
                  </a:solidFill>
                  <a:latin typeface="Bernard MT Condensed" panose="02050806060905020404" pitchFamily="18" charset="0"/>
                </a:rPr>
                <a:t>Lorem Ipsum</a:t>
              </a:r>
            </a:p>
          </p:txBody>
        </p:sp>
        <p:sp>
          <p:nvSpPr>
            <p:cNvPr id="7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796011"/>
            <a:ext cx="2286005" cy="1034418"/>
            <a:chOff x="5776017" y="1631191"/>
            <a:chExt cx="1714500" cy="775813"/>
          </a:xfrm>
        </p:grpSpPr>
        <p:sp>
          <p:nvSpPr>
            <p:cNvPr id="75"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939393"/>
                  </a:solidFill>
                  <a:latin typeface="Bernard MT Condensed" panose="02050806060905020404" pitchFamily="18" charset="0"/>
                </a:rPr>
                <a:t>Lorem Ipsum</a:t>
              </a:r>
            </a:p>
          </p:txBody>
        </p:sp>
        <p:sp>
          <p:nvSpPr>
            <p:cNvPr id="76"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669054"/>
            <a:ext cx="2286005" cy="1034418"/>
            <a:chOff x="5776017" y="1631191"/>
            <a:chExt cx="1714500" cy="775813"/>
          </a:xfrm>
        </p:grpSpPr>
        <p:sp>
          <p:nvSpPr>
            <p:cNvPr id="78"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5C9AD3"/>
                  </a:solidFill>
                  <a:latin typeface="Bernard MT Condensed" panose="02050806060905020404" pitchFamily="18" charset="0"/>
                </a:rPr>
                <a:t>Lorem Ipsum</a:t>
              </a:r>
            </a:p>
          </p:txBody>
        </p:sp>
        <p:sp>
          <p:nvSpPr>
            <p:cNvPr id="79"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669054"/>
            <a:ext cx="2286005" cy="1034418"/>
            <a:chOff x="5776017" y="1631191"/>
            <a:chExt cx="1714500" cy="775813"/>
          </a:xfrm>
        </p:grpSpPr>
        <p:sp>
          <p:nvSpPr>
            <p:cNvPr id="81"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7A7A7A"/>
                  </a:solidFill>
                  <a:latin typeface="Bernard MT Condensed" panose="02050806060905020404" pitchFamily="18" charset="0"/>
                </a:rPr>
                <a:t>Lorem Ipsum</a:t>
              </a:r>
            </a:p>
          </p:txBody>
        </p:sp>
        <p:sp>
          <p:nvSpPr>
            <p:cNvPr id="82"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4011954"/>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4" name="Freeform 37"/>
          <p:cNvSpPr>
            <a:spLocks noChangeAspect="1" noEditPoints="1"/>
          </p:cNvSpPr>
          <p:nvPr/>
        </p:nvSpPr>
        <p:spPr bwMode="auto">
          <a:xfrm>
            <a:off x="2217670" y="39896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5" name="Freeform 172"/>
          <p:cNvSpPr>
            <a:spLocks noChangeAspect="1" noEditPoints="1"/>
          </p:cNvSpPr>
          <p:nvPr/>
        </p:nvSpPr>
        <p:spPr bwMode="auto">
          <a:xfrm>
            <a:off x="8105934" y="396775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86" name="Group 85"/>
          <p:cNvGrpSpPr>
            <a:grpSpLocks noChangeAspect="1"/>
          </p:cNvGrpSpPr>
          <p:nvPr/>
        </p:nvGrpSpPr>
        <p:grpSpPr>
          <a:xfrm>
            <a:off x="3587034" y="4012147"/>
            <a:ext cx="457200" cy="457200"/>
            <a:chOff x="3878263" y="2220913"/>
            <a:chExt cx="547687" cy="547687"/>
          </a:xfrm>
          <a:solidFill>
            <a:schemeClr val="bg1"/>
          </a:solidFill>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95" name="Group 94"/>
          <p:cNvGrpSpPr>
            <a:grpSpLocks noChangeAspect="1"/>
          </p:cNvGrpSpPr>
          <p:nvPr/>
        </p:nvGrpSpPr>
        <p:grpSpPr>
          <a:xfrm>
            <a:off x="5152829" y="3967752"/>
            <a:ext cx="371061" cy="457200"/>
            <a:chOff x="4598988" y="3263900"/>
            <a:chExt cx="444500" cy="547688"/>
          </a:xfrm>
          <a:solidFill>
            <a:schemeClr val="bg1"/>
          </a:solidFill>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100" name="Group 99"/>
          <p:cNvGrpSpPr>
            <a:grpSpLocks noChangeAspect="1"/>
          </p:cNvGrpSpPr>
          <p:nvPr/>
        </p:nvGrpSpPr>
        <p:grpSpPr>
          <a:xfrm>
            <a:off x="6688394" y="4011954"/>
            <a:ext cx="271669" cy="457200"/>
            <a:chOff x="533400" y="2800350"/>
            <a:chExt cx="325437" cy="547687"/>
          </a:xfrm>
          <a:solidFill>
            <a:schemeClr val="bg1"/>
          </a:solidFill>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41164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474885" y="1610695"/>
            <a:ext cx="1872145" cy="1193467"/>
          </a:xfrm>
          <a:prstGeom prst="rightArrow">
            <a:avLst>
              <a:gd name="adj1" fmla="val 74773"/>
              <a:gd name="adj2" fmla="val 58284"/>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196059" y="2046097"/>
            <a:ext cx="1206951" cy="649299"/>
          </a:xfrm>
          <a:prstGeom prst="parallelogram">
            <a:avLst>
              <a:gd name="adj" fmla="val 63243"/>
            </a:avLst>
          </a:prstGeom>
          <a:solidFill>
            <a:srgbClr val="0064A8"/>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145190" y="1994500"/>
            <a:ext cx="789256" cy="1168738"/>
          </a:xfrm>
          <a:prstGeom prst="trapezoid">
            <a:avLst>
              <a:gd name="adj" fmla="val 8698"/>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01</a:t>
            </a:r>
          </a:p>
        </p:txBody>
      </p:sp>
      <p:sp>
        <p:nvSpPr>
          <p:cNvPr id="42" name="Right Arrow 41"/>
          <p:cNvSpPr/>
          <p:nvPr/>
        </p:nvSpPr>
        <p:spPr>
          <a:xfrm flipH="1">
            <a:off x="3888002" y="2509147"/>
            <a:ext cx="1872145" cy="1193467"/>
          </a:xfrm>
          <a:prstGeom prst="rightArrow">
            <a:avLst>
              <a:gd name="adj1" fmla="val 74773"/>
              <a:gd name="adj2" fmla="val 58284"/>
            </a:avLst>
          </a:prstGeom>
          <a:solidFill>
            <a:srgbClr val="FE4A1E"/>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821086" y="2942506"/>
            <a:ext cx="1206951" cy="649299"/>
          </a:xfrm>
          <a:prstGeom prst="parallelogram">
            <a:avLst>
              <a:gd name="adj" fmla="val 63243"/>
            </a:avLst>
          </a:prstGeom>
          <a:solidFill>
            <a:srgbClr val="B44600"/>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00587" y="2892952"/>
            <a:ext cx="789256" cy="1168738"/>
          </a:xfrm>
          <a:prstGeom prst="trapezoid">
            <a:avLst>
              <a:gd name="adj" fmla="val 8698"/>
            </a:avLst>
          </a:prstGeom>
          <a:solidFill>
            <a:srgbClr val="FE4A1E"/>
          </a:solidFill>
          <a:ln w="6350">
            <a:noFill/>
          </a:ln>
          <a:effectLst>
            <a:outerShdw blurRad="508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02</a:t>
            </a:r>
          </a:p>
        </p:txBody>
      </p:sp>
      <p:sp>
        <p:nvSpPr>
          <p:cNvPr id="46" name="Right Arrow 45"/>
          <p:cNvSpPr/>
          <p:nvPr/>
        </p:nvSpPr>
        <p:spPr>
          <a:xfrm>
            <a:off x="6539427" y="3816399"/>
            <a:ext cx="1872145" cy="1193467"/>
          </a:xfrm>
          <a:prstGeom prst="rightArrow">
            <a:avLst>
              <a:gd name="adj1" fmla="val 74773"/>
              <a:gd name="adj2" fmla="val 58284"/>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260601" y="4251801"/>
            <a:ext cx="1206951" cy="649299"/>
          </a:xfrm>
          <a:prstGeom prst="parallelogram">
            <a:avLst>
              <a:gd name="adj" fmla="val 63243"/>
            </a:avLst>
          </a:prstGeom>
          <a:solidFill>
            <a:srgbClr val="26364D"/>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209732" y="4200204"/>
            <a:ext cx="789256" cy="1168738"/>
          </a:xfrm>
          <a:prstGeom prst="trapezoid">
            <a:avLst>
              <a:gd name="adj" fmla="val 8698"/>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03</a:t>
            </a:r>
          </a:p>
        </p:txBody>
      </p:sp>
      <p:sp>
        <p:nvSpPr>
          <p:cNvPr id="50" name="Right Arrow 49"/>
          <p:cNvSpPr/>
          <p:nvPr/>
        </p:nvSpPr>
        <p:spPr>
          <a:xfrm flipH="1">
            <a:off x="3984824" y="4682592"/>
            <a:ext cx="1872145" cy="1193467"/>
          </a:xfrm>
          <a:prstGeom prst="rightArrow">
            <a:avLst>
              <a:gd name="adj1" fmla="val 74773"/>
              <a:gd name="adj2" fmla="val 58284"/>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117994"/>
            <a:ext cx="1206951" cy="649299"/>
          </a:xfrm>
          <a:prstGeom prst="parallelogram">
            <a:avLst>
              <a:gd name="adj" fmla="val 63243"/>
            </a:avLst>
          </a:prstGeom>
          <a:solidFill>
            <a:srgbClr val="5C5C5C"/>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066397"/>
            <a:ext cx="789256" cy="1168738"/>
          </a:xfrm>
          <a:prstGeom prst="trapezoid">
            <a:avLst>
              <a:gd name="adj" fmla="val 8698"/>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04</a:t>
            </a:r>
          </a:p>
        </p:txBody>
      </p:sp>
      <p:grpSp>
        <p:nvGrpSpPr>
          <p:cNvPr id="64" name="Group 63"/>
          <p:cNvGrpSpPr/>
          <p:nvPr/>
        </p:nvGrpSpPr>
        <p:grpSpPr>
          <a:xfrm>
            <a:off x="8250728" y="2064668"/>
            <a:ext cx="3291840" cy="1486547"/>
            <a:chOff x="1864855" y="3109077"/>
            <a:chExt cx="4564985" cy="1115942"/>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defTabSz="1450940"/>
              <a:r>
                <a:rPr lang="en-US" sz="1400" dirty="0">
                  <a:solidFill>
                    <a:srgbClr val="5C9AD3"/>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250728" y="4274266"/>
            <a:ext cx="3291840" cy="1486547"/>
            <a:chOff x="1864855" y="3109077"/>
            <a:chExt cx="4564985" cy="1115942"/>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44546B"/>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702620" y="2954805"/>
            <a:ext cx="3291840" cy="1495617"/>
            <a:chOff x="1864855" y="3102268"/>
            <a:chExt cx="4564985" cy="1122751"/>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FE4A1E"/>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762579" y="5065077"/>
            <a:ext cx="3291840" cy="1495617"/>
            <a:chOff x="1864855" y="3102268"/>
            <a:chExt cx="4564985" cy="1122751"/>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7A7A7A"/>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337679" y="1951500"/>
            <a:ext cx="548640" cy="419246"/>
            <a:chOff x="1201738" y="1511300"/>
            <a:chExt cx="168275" cy="128588"/>
          </a:xfrm>
          <a:solidFill>
            <a:schemeClr val="bg1"/>
          </a:solidFill>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355970" y="2825781"/>
            <a:ext cx="548640" cy="456099"/>
            <a:chOff x="1219200" y="1962150"/>
            <a:chExt cx="131763" cy="109538"/>
          </a:xfrm>
          <a:solidFill>
            <a:schemeClr val="bg1"/>
          </a:solidFill>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017540"/>
            <a:ext cx="548640" cy="523570"/>
            <a:chOff x="1230313" y="2400633"/>
            <a:chExt cx="124415" cy="118730"/>
          </a:xfrm>
          <a:solidFill>
            <a:schemeClr val="bg1"/>
          </a:solidFill>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396127" y="4192820"/>
            <a:ext cx="451102" cy="457200"/>
            <a:chOff x="1227138" y="2852738"/>
            <a:chExt cx="117475" cy="119063"/>
          </a:xfrm>
          <a:solidFill>
            <a:schemeClr val="bg1"/>
          </a:solidFill>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5F569269-AB2B-45D0-A9EE-F2E7FDDF299E}"/>
              </a:ext>
            </a:extLst>
          </p:cNvPr>
          <p:cNvSpPr txBox="1"/>
          <p:nvPr/>
        </p:nvSpPr>
        <p:spPr>
          <a:xfrm>
            <a:off x="3341511" y="258228"/>
            <a:ext cx="5508978" cy="1046440"/>
          </a:xfrm>
          <a:prstGeom prst="rect">
            <a:avLst/>
          </a:prstGeom>
          <a:noFill/>
          <a:ln>
            <a:noFill/>
          </a:ln>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rPr>
              <a:t>Your Subtitle</a:t>
            </a:r>
          </a:p>
        </p:txBody>
      </p:sp>
    </p:spTree>
    <p:extLst>
      <p:ext uri="{BB962C8B-B14F-4D97-AF65-F5344CB8AC3E}">
        <p14:creationId xmlns:p14="http://schemas.microsoft.com/office/powerpoint/2010/main" val="31647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53457" y="4510547"/>
            <a:ext cx="603049" cy="379656"/>
          </a:xfrm>
          <a:prstGeom prst="rect">
            <a:avLst/>
          </a:prstGeom>
          <a:noFill/>
        </p:spPr>
        <p:txBody>
          <a:bodyPr wrap="none" rtlCol="0">
            <a:spAutoFit/>
          </a:bodyPr>
          <a:lstStyle/>
          <a:p>
            <a:pPr algn="ctr"/>
            <a:r>
              <a:rPr lang="en-US" sz="1867" b="1" dirty="0">
                <a:solidFill>
                  <a:srgbClr val="FE4A1E"/>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308018" y="4137484"/>
            <a:ext cx="603049" cy="379656"/>
          </a:xfrm>
          <a:prstGeom prst="rect">
            <a:avLst/>
          </a:prstGeom>
          <a:noFill/>
        </p:spPr>
        <p:txBody>
          <a:bodyPr wrap="none" rtlCol="0">
            <a:spAutoFit/>
          </a:bodyPr>
          <a:lstStyle/>
          <a:p>
            <a:pPr algn="ctr"/>
            <a:r>
              <a:rPr lang="en-US" sz="1867" b="1" dirty="0">
                <a:solidFill>
                  <a:srgbClr val="5C9AD3"/>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61510" y="3567212"/>
            <a:ext cx="603049"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615002" y="3285356"/>
            <a:ext cx="603049" cy="379656"/>
          </a:xfrm>
          <a:prstGeom prst="rect">
            <a:avLst/>
          </a:prstGeom>
          <a:noFill/>
        </p:spPr>
        <p:txBody>
          <a:bodyPr wrap="none" rtlCol="0">
            <a:spAutoFit/>
          </a:bodyPr>
          <a:lstStyle/>
          <a:p>
            <a:pPr algn="ctr"/>
            <a:r>
              <a:rPr lang="en-US" sz="1867" b="1" dirty="0">
                <a:solidFill>
                  <a:srgbClr val="7A7A7A"/>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68494" y="2803575"/>
            <a:ext cx="603049" cy="379656"/>
          </a:xfrm>
          <a:prstGeom prst="rect">
            <a:avLst/>
          </a:prstGeom>
          <a:noFill/>
        </p:spPr>
        <p:txBody>
          <a:bodyPr wrap="none" rtlCol="0">
            <a:spAutoFit/>
          </a:bodyPr>
          <a:lstStyle/>
          <a:p>
            <a:pPr algn="ctr"/>
            <a:r>
              <a:rPr lang="en-US" sz="1867" b="1" dirty="0">
                <a:solidFill>
                  <a:srgbClr val="939393"/>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BFBF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921988" y="2256247"/>
            <a:ext cx="603049" cy="379656"/>
          </a:xfrm>
          <a:prstGeom prst="rect">
            <a:avLst/>
          </a:prstGeom>
          <a:noFill/>
        </p:spPr>
        <p:txBody>
          <a:bodyPr wrap="none" rtlCol="0">
            <a:spAutoFit/>
          </a:bodyPr>
          <a:lstStyle/>
          <a:p>
            <a:pPr algn="ctr"/>
            <a:r>
              <a:rPr lang="en-US" sz="1867" b="1" dirty="0">
                <a:solidFill>
                  <a:srgbClr val="BFBFBF"/>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028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5E87BC9-A8CB-493E-9EB4-3A10B1D750C9}"/>
              </a:ext>
            </a:extLst>
          </p:cNvPr>
          <p:cNvGrpSpPr/>
          <p:nvPr/>
        </p:nvGrpSpPr>
        <p:grpSpPr>
          <a:xfrm>
            <a:off x="4448556" y="2446023"/>
            <a:ext cx="3429000" cy="3428995"/>
            <a:chOff x="4448556" y="2446023"/>
            <a:chExt cx="3429000" cy="3428995"/>
          </a:xfrm>
        </p:grpSpPr>
        <p:sp>
          <p:nvSpPr>
            <p:cNvPr id="37" name="Oval 36">
              <a:extLst>
                <a:ext uri="{FF2B5EF4-FFF2-40B4-BE49-F238E27FC236}">
                  <a16:creationId xmlns:a16="http://schemas.microsoft.com/office/drawing/2014/main" id="{358F51D0-6ADB-4643-963F-8D4FD4456E13}"/>
                </a:ext>
              </a:extLst>
            </p:cNvPr>
            <p:cNvSpPr>
              <a:spLocks noChangeAspect="1"/>
            </p:cNvSpPr>
            <p:nvPr/>
          </p:nvSpPr>
          <p:spPr>
            <a:xfrm>
              <a:off x="4448556" y="2446023"/>
              <a:ext cx="3429000" cy="3428995"/>
            </a:xfrm>
            <a:prstGeom prst="ellipse">
              <a:avLst/>
            </a:prstGeom>
            <a:solidFill>
              <a:schemeClr val="bg1"/>
            </a:solidFill>
            <a:ln>
              <a:noFill/>
            </a:ln>
            <a:effectLst>
              <a:outerShdw blurRad="254000" dist="254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4885334A-1B67-4668-905F-AB32AB323C76}"/>
                </a:ext>
              </a:extLst>
            </p:cNvPr>
            <p:cNvGrpSpPr>
              <a:grpSpLocks noChangeAspect="1"/>
            </p:cNvGrpSpPr>
            <p:nvPr/>
          </p:nvGrpSpPr>
          <p:grpSpPr>
            <a:xfrm>
              <a:off x="4654296" y="2652001"/>
              <a:ext cx="3017520" cy="3017037"/>
              <a:chOff x="914400" y="1260527"/>
              <a:chExt cx="3200908" cy="3200395"/>
            </a:xfrm>
          </p:grpSpPr>
          <p:sp useBgFill="1">
            <p:nvSpPr>
              <p:cNvPr id="58" name="Oval 57">
                <a:extLst>
                  <a:ext uri="{FF2B5EF4-FFF2-40B4-BE49-F238E27FC236}">
                    <a16:creationId xmlns:a16="http://schemas.microsoft.com/office/drawing/2014/main" id="{191FBEBD-E3E2-47C3-ADEB-81820D82754F}"/>
                  </a:ext>
                </a:extLst>
              </p:cNvPr>
              <p:cNvSpPr>
                <a:spLocks noChangeAspect="1"/>
              </p:cNvSpPr>
              <p:nvPr/>
            </p:nvSpPr>
            <p:spPr>
              <a:xfrm>
                <a:off x="914908" y="1260527"/>
                <a:ext cx="3200400" cy="3200395"/>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9FA5E02-1C64-4A2F-8349-0D88A26B9C23}"/>
                  </a:ext>
                </a:extLst>
              </p:cNvPr>
              <p:cNvSpPr>
                <a:spLocks noChangeAspect="1"/>
              </p:cNvSpPr>
              <p:nvPr/>
            </p:nvSpPr>
            <p:spPr>
              <a:xfrm>
                <a:off x="914400" y="1260527"/>
                <a:ext cx="3200400" cy="3200395"/>
              </a:xfrm>
              <a:prstGeom prst="ellipse">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1FA08032-BE6E-4612-9387-ECB70CEEDDE3}"/>
                </a:ext>
              </a:extLst>
            </p:cNvPr>
            <p:cNvSpPr txBox="1"/>
            <p:nvPr/>
          </p:nvSpPr>
          <p:spPr>
            <a:xfrm>
              <a:off x="5084260" y="3788311"/>
              <a:ext cx="2142744" cy="137576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101">
              <a:extLst>
                <a:ext uri="{FF2B5EF4-FFF2-40B4-BE49-F238E27FC236}">
                  <a16:creationId xmlns:a16="http://schemas.microsoft.com/office/drawing/2014/main" id="{D3DECBCB-03E7-4B58-BDA0-293FC64FAA8F}"/>
                </a:ext>
              </a:extLst>
            </p:cNvPr>
            <p:cNvSpPr>
              <a:spLocks noChangeAspect="1" noEditPoints="1"/>
            </p:cNvSpPr>
            <p:nvPr/>
          </p:nvSpPr>
          <p:spPr bwMode="auto">
            <a:xfrm>
              <a:off x="5848910" y="3224608"/>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a:extLst>
              <a:ext uri="{FF2B5EF4-FFF2-40B4-BE49-F238E27FC236}">
                <a16:creationId xmlns:a16="http://schemas.microsoft.com/office/drawing/2014/main" id="{85289C8A-9BFF-4881-9343-E4E3F6D7AA96}"/>
              </a:ext>
            </a:extLst>
          </p:cNvPr>
          <p:cNvGrpSpPr/>
          <p:nvPr/>
        </p:nvGrpSpPr>
        <p:grpSpPr>
          <a:xfrm>
            <a:off x="6386460" y="2386584"/>
            <a:ext cx="4243441" cy="731520"/>
            <a:chOff x="6386460" y="2386584"/>
            <a:chExt cx="4243441" cy="731520"/>
          </a:xfrm>
        </p:grpSpPr>
        <p:sp>
          <p:nvSpPr>
            <p:cNvPr id="26" name="Freeform: Shape 25">
              <a:extLst>
                <a:ext uri="{FF2B5EF4-FFF2-40B4-BE49-F238E27FC236}">
                  <a16:creationId xmlns:a16="http://schemas.microsoft.com/office/drawing/2014/main" id="{74AB6932-4474-4743-A04A-9DAA7724DE50}"/>
                </a:ext>
              </a:extLst>
            </p:cNvPr>
            <p:cNvSpPr>
              <a:spLocks/>
            </p:cNvSpPr>
            <p:nvPr/>
          </p:nvSpPr>
          <p:spPr>
            <a:xfrm>
              <a:off x="6386460" y="2386584"/>
              <a:ext cx="4243441" cy="731520"/>
            </a:xfrm>
            <a:custGeom>
              <a:avLst/>
              <a:gdLst>
                <a:gd name="connsiteX0" fmla="*/ 0 w 4243441"/>
                <a:gd name="connsiteY0" fmla="*/ 0 h 731520"/>
                <a:gd name="connsiteX1" fmla="*/ 3931019 w 4243441"/>
                <a:gd name="connsiteY1" fmla="*/ 0 h 731520"/>
                <a:gd name="connsiteX2" fmla="*/ 3946247 w 4243441"/>
                <a:gd name="connsiteY2" fmla="*/ 3075 h 731520"/>
                <a:gd name="connsiteX3" fmla="*/ 3969121 w 4243441"/>
                <a:gd name="connsiteY3" fmla="*/ 0 h 731520"/>
                <a:gd name="connsiteX4" fmla="*/ 4243441 w 4243441"/>
                <a:gd name="connsiteY4" fmla="*/ 365760 h 731520"/>
                <a:gd name="connsiteX5" fmla="*/ 3969121 w 4243441"/>
                <a:gd name="connsiteY5" fmla="*/ 731520 h 731520"/>
                <a:gd name="connsiteX6" fmla="*/ 3946247 w 4243441"/>
                <a:gd name="connsiteY6" fmla="*/ 728446 h 731520"/>
                <a:gd name="connsiteX7" fmla="*/ 3931019 w 4243441"/>
                <a:gd name="connsiteY7" fmla="*/ 731520 h 731520"/>
                <a:gd name="connsiteX8" fmla="*/ 1213231 w 4243441"/>
                <a:gd name="connsiteY8" fmla="*/ 731520 h 731520"/>
                <a:gd name="connsiteX9" fmla="*/ 1138227 w 4243441"/>
                <a:gd name="connsiteY9" fmla="*/ 631219 h 731520"/>
                <a:gd name="connsiteX10" fmla="*/ 121668 w 4243441"/>
                <a:gd name="connsiteY10" fmla="*/ 18569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3441" h="731520">
                  <a:moveTo>
                    <a:pt x="0" y="0"/>
                  </a:moveTo>
                  <a:lnTo>
                    <a:pt x="3931019" y="0"/>
                  </a:lnTo>
                  <a:lnTo>
                    <a:pt x="3946247" y="3075"/>
                  </a:lnTo>
                  <a:lnTo>
                    <a:pt x="3969121" y="0"/>
                  </a:lnTo>
                  <a:cubicBezTo>
                    <a:pt x="4120624" y="0"/>
                    <a:pt x="4243441" y="163756"/>
                    <a:pt x="4243441" y="365760"/>
                  </a:cubicBezTo>
                  <a:cubicBezTo>
                    <a:pt x="4243441" y="567764"/>
                    <a:pt x="4120624" y="731520"/>
                    <a:pt x="3969121" y="731520"/>
                  </a:cubicBezTo>
                  <a:lnTo>
                    <a:pt x="3946247" y="728446"/>
                  </a:lnTo>
                  <a:lnTo>
                    <a:pt x="3931019" y="731520"/>
                  </a:lnTo>
                  <a:lnTo>
                    <a:pt x="1213231" y="731520"/>
                  </a:lnTo>
                  <a:lnTo>
                    <a:pt x="1138227" y="631219"/>
                  </a:lnTo>
                  <a:cubicBezTo>
                    <a:pt x="883860" y="322997"/>
                    <a:pt x="527928" y="101702"/>
                    <a:pt x="121668" y="18569"/>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2DC0BABE-2A92-4BA7-8779-FEFC8F0FF31E}"/>
                </a:ext>
              </a:extLst>
            </p:cNvPr>
            <p:cNvSpPr txBox="1">
              <a:spLocks noChangeArrowheads="1"/>
            </p:cNvSpPr>
            <p:nvPr/>
          </p:nvSpPr>
          <p:spPr bwMode="auto">
            <a:xfrm>
              <a:off x="9806941" y="2426638"/>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grpSp>
        <p:nvGrpSpPr>
          <p:cNvPr id="43" name="Group 42">
            <a:extLst>
              <a:ext uri="{FF2B5EF4-FFF2-40B4-BE49-F238E27FC236}">
                <a16:creationId xmlns:a16="http://schemas.microsoft.com/office/drawing/2014/main" id="{A482CD8E-5C3B-4058-AE20-092F8A1DB873}"/>
              </a:ext>
            </a:extLst>
          </p:cNvPr>
          <p:cNvGrpSpPr/>
          <p:nvPr/>
        </p:nvGrpSpPr>
        <p:grpSpPr>
          <a:xfrm>
            <a:off x="1614874" y="5193792"/>
            <a:ext cx="4347861" cy="731520"/>
            <a:chOff x="1614874" y="5193792"/>
            <a:chExt cx="4347861" cy="731520"/>
          </a:xfrm>
        </p:grpSpPr>
        <p:sp>
          <p:nvSpPr>
            <p:cNvPr id="28" name="Freeform: Shape 27">
              <a:extLst>
                <a:ext uri="{FF2B5EF4-FFF2-40B4-BE49-F238E27FC236}">
                  <a16:creationId xmlns:a16="http://schemas.microsoft.com/office/drawing/2014/main" id="{2306C471-F070-4A4B-A194-CC5B801D8626}"/>
                </a:ext>
              </a:extLst>
            </p:cNvPr>
            <p:cNvSpPr>
              <a:spLocks/>
            </p:cNvSpPr>
            <p:nvPr/>
          </p:nvSpPr>
          <p:spPr>
            <a:xfrm rot="10800000">
              <a:off x="1614874" y="5193792"/>
              <a:ext cx="4347861" cy="731520"/>
            </a:xfrm>
            <a:custGeom>
              <a:avLst/>
              <a:gdLst>
                <a:gd name="connsiteX0" fmla="*/ 4073541 w 4347861"/>
                <a:gd name="connsiteY0" fmla="*/ 731520 h 731520"/>
                <a:gd name="connsiteX1" fmla="*/ 4050667 w 4347861"/>
                <a:gd name="connsiteY1" fmla="*/ 728446 h 731520"/>
                <a:gd name="connsiteX2" fmla="*/ 4035439 w 4347861"/>
                <a:gd name="connsiteY2" fmla="*/ 731520 h 731520"/>
                <a:gd name="connsiteX3" fmla="*/ 1258982 w 4347861"/>
                <a:gd name="connsiteY3" fmla="*/ 731520 h 731520"/>
                <a:gd name="connsiteX4" fmla="*/ 1189872 w 4347861"/>
                <a:gd name="connsiteY4" fmla="*/ 639101 h 731520"/>
                <a:gd name="connsiteX5" fmla="*/ 173314 w 4347861"/>
                <a:gd name="connsiteY5" fmla="*/ 26451 h 731520"/>
                <a:gd name="connsiteX6" fmla="*/ 0 w 4347861"/>
                <a:gd name="connsiteY6" fmla="*/ 0 h 731520"/>
                <a:gd name="connsiteX7" fmla="*/ 4035439 w 4347861"/>
                <a:gd name="connsiteY7" fmla="*/ 0 h 731520"/>
                <a:gd name="connsiteX8" fmla="*/ 4050667 w 4347861"/>
                <a:gd name="connsiteY8" fmla="*/ 3075 h 731520"/>
                <a:gd name="connsiteX9" fmla="*/ 4073541 w 4347861"/>
                <a:gd name="connsiteY9" fmla="*/ 0 h 731520"/>
                <a:gd name="connsiteX10" fmla="*/ 4347861 w 4347861"/>
                <a:gd name="connsiteY10" fmla="*/ 365760 h 731520"/>
                <a:gd name="connsiteX11" fmla="*/ 4073541 w 4347861"/>
                <a:gd name="connsiteY11"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7861" h="731520">
                  <a:moveTo>
                    <a:pt x="4073541" y="731520"/>
                  </a:moveTo>
                  <a:lnTo>
                    <a:pt x="4050667" y="728446"/>
                  </a:lnTo>
                  <a:lnTo>
                    <a:pt x="4035439" y="731520"/>
                  </a:lnTo>
                  <a:lnTo>
                    <a:pt x="1258982" y="731520"/>
                  </a:lnTo>
                  <a:lnTo>
                    <a:pt x="1189872" y="639101"/>
                  </a:lnTo>
                  <a:cubicBezTo>
                    <a:pt x="935506" y="330879"/>
                    <a:pt x="579574" y="109584"/>
                    <a:pt x="173314" y="26451"/>
                  </a:cubicBezTo>
                  <a:lnTo>
                    <a:pt x="0" y="0"/>
                  </a:lnTo>
                  <a:lnTo>
                    <a:pt x="4035439" y="0"/>
                  </a:lnTo>
                  <a:lnTo>
                    <a:pt x="4050667" y="3075"/>
                  </a:lnTo>
                  <a:lnTo>
                    <a:pt x="4073541" y="0"/>
                  </a:lnTo>
                  <a:cubicBezTo>
                    <a:pt x="4225044" y="0"/>
                    <a:pt x="4347861" y="163756"/>
                    <a:pt x="4347861" y="365760"/>
                  </a:cubicBezTo>
                  <a:cubicBezTo>
                    <a:pt x="4347861" y="567764"/>
                    <a:pt x="4225044" y="731520"/>
                    <a:pt x="4073541" y="73152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a:extLst>
                <a:ext uri="{FF2B5EF4-FFF2-40B4-BE49-F238E27FC236}">
                  <a16:creationId xmlns:a16="http://schemas.microsoft.com/office/drawing/2014/main" id="{EAEC6783-0412-4509-BBA9-B443DCC76737}"/>
                </a:ext>
              </a:extLst>
            </p:cNvPr>
            <p:cNvSpPr txBox="1">
              <a:spLocks noChangeArrowheads="1"/>
            </p:cNvSpPr>
            <p:nvPr/>
          </p:nvSpPr>
          <p:spPr bwMode="auto">
            <a:xfrm>
              <a:off x="1709332" y="5236386"/>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0384BC72-88E9-4AEE-B16A-0A7FDBC3DDF0}"/>
              </a:ext>
            </a:extLst>
          </p:cNvPr>
          <p:cNvSpPr txBox="1"/>
          <p:nvPr/>
        </p:nvSpPr>
        <p:spPr>
          <a:xfrm>
            <a:off x="8531389" y="4202430"/>
            <a:ext cx="2670011" cy="196977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CFBC6F94-9016-43F7-B50A-DC459F86C1B9}"/>
              </a:ext>
            </a:extLst>
          </p:cNvPr>
          <p:cNvSpPr txBox="1"/>
          <p:nvPr/>
        </p:nvSpPr>
        <p:spPr>
          <a:xfrm>
            <a:off x="1198748" y="2239723"/>
            <a:ext cx="2843916"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71544786-082F-46F5-928A-0571C80A53B4}"/>
              </a:ext>
            </a:extLst>
          </p:cNvPr>
          <p:cNvGrpSpPr/>
          <p:nvPr/>
        </p:nvGrpSpPr>
        <p:grpSpPr>
          <a:xfrm>
            <a:off x="2620799" y="4461748"/>
            <a:ext cx="1097280" cy="1097803"/>
            <a:chOff x="2484120" y="4461748"/>
            <a:chExt cx="1097280" cy="1097803"/>
          </a:xfrm>
        </p:grpSpPr>
        <p:grpSp>
          <p:nvGrpSpPr>
            <p:cNvPr id="47" name="Group 46">
              <a:extLst>
                <a:ext uri="{FF2B5EF4-FFF2-40B4-BE49-F238E27FC236}">
                  <a16:creationId xmlns:a16="http://schemas.microsoft.com/office/drawing/2014/main" id="{F9F95B9E-0F84-4298-9235-7C4D59E840C7}"/>
                </a:ext>
              </a:extLst>
            </p:cNvPr>
            <p:cNvGrpSpPr/>
            <p:nvPr/>
          </p:nvGrpSpPr>
          <p:grpSpPr>
            <a:xfrm>
              <a:off x="2484120" y="4461748"/>
              <a:ext cx="1097280" cy="1097803"/>
              <a:chOff x="2484120" y="4461748"/>
              <a:chExt cx="1097280" cy="1097803"/>
            </a:xfrm>
          </p:grpSpPr>
          <p:sp>
            <p:nvSpPr>
              <p:cNvPr id="22" name="Oval 21">
                <a:extLst>
                  <a:ext uri="{FF2B5EF4-FFF2-40B4-BE49-F238E27FC236}">
                    <a16:creationId xmlns:a16="http://schemas.microsoft.com/office/drawing/2014/main" id="{36E18518-7CA9-48DD-9AC7-D2E9F77CFD39}"/>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artial Circle 22">
                <a:extLst>
                  <a:ext uri="{FF2B5EF4-FFF2-40B4-BE49-F238E27FC236}">
                    <a16:creationId xmlns:a16="http://schemas.microsoft.com/office/drawing/2014/main" id="{08D87F65-89F8-4952-AFBD-D6C61E377B5C}"/>
                  </a:ext>
                </a:extLst>
              </p:cNvPr>
              <p:cNvSpPr>
                <a:spLocks noChangeAspect="1"/>
              </p:cNvSpPr>
              <p:nvPr/>
            </p:nvSpPr>
            <p:spPr>
              <a:xfrm flipV="1">
                <a:off x="2484120" y="4462268"/>
                <a:ext cx="1097279" cy="1097283"/>
              </a:xfrm>
              <a:prstGeom prst="pie">
                <a:avLst>
                  <a:gd name="adj1" fmla="val 12477843"/>
                  <a:gd name="adj2" fmla="val 5485403"/>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Oval 23">
                <a:extLst>
                  <a:ext uri="{FF2B5EF4-FFF2-40B4-BE49-F238E27FC236}">
                    <a16:creationId xmlns:a16="http://schemas.microsoft.com/office/drawing/2014/main" id="{E7204B60-542D-4F42-9A4E-17461F0CD829}"/>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81C378F0-E4BA-4A70-A60B-69E2B8902B70}"/>
                </a:ext>
              </a:extLst>
            </p:cNvPr>
            <p:cNvGrpSpPr/>
            <p:nvPr/>
          </p:nvGrpSpPr>
          <p:grpSpPr>
            <a:xfrm>
              <a:off x="2566415" y="4544044"/>
              <a:ext cx="932688" cy="932692"/>
              <a:chOff x="2566415" y="4544044"/>
              <a:chExt cx="932688" cy="932692"/>
            </a:xfrm>
          </p:grpSpPr>
          <p:sp>
            <p:nvSpPr>
              <p:cNvPr id="45" name="Oval 44">
                <a:extLst>
                  <a:ext uri="{FF2B5EF4-FFF2-40B4-BE49-F238E27FC236}">
                    <a16:creationId xmlns:a16="http://schemas.microsoft.com/office/drawing/2014/main" id="{FA151259-2CA7-4681-9AD1-4F25BE50E1C3}"/>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0CEED85-7DFD-48A3-BEA1-639843907354}"/>
                  </a:ext>
                </a:extLst>
              </p:cNvPr>
              <p:cNvSpPr txBox="1"/>
              <p:nvPr/>
            </p:nvSpPr>
            <p:spPr>
              <a:xfrm>
                <a:off x="2633748" y="4654296"/>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70%</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grpSp>
        <p:nvGrpSpPr>
          <p:cNvPr id="50" name="Group 49">
            <a:extLst>
              <a:ext uri="{FF2B5EF4-FFF2-40B4-BE49-F238E27FC236}">
                <a16:creationId xmlns:a16="http://schemas.microsoft.com/office/drawing/2014/main" id="{0A28E2CE-1742-4752-AAAC-33D51EE4D101}"/>
              </a:ext>
            </a:extLst>
          </p:cNvPr>
          <p:cNvGrpSpPr/>
          <p:nvPr/>
        </p:nvGrpSpPr>
        <p:grpSpPr>
          <a:xfrm>
            <a:off x="8327725" y="2749803"/>
            <a:ext cx="1097280" cy="1097803"/>
            <a:chOff x="2484120" y="4461748"/>
            <a:chExt cx="1097280" cy="1097803"/>
          </a:xfrm>
        </p:grpSpPr>
        <p:grpSp>
          <p:nvGrpSpPr>
            <p:cNvPr id="51" name="Group 50">
              <a:extLst>
                <a:ext uri="{FF2B5EF4-FFF2-40B4-BE49-F238E27FC236}">
                  <a16:creationId xmlns:a16="http://schemas.microsoft.com/office/drawing/2014/main" id="{451D2CCB-C2AA-4EAE-945F-6D6061F0F94E}"/>
                </a:ext>
              </a:extLst>
            </p:cNvPr>
            <p:cNvGrpSpPr/>
            <p:nvPr/>
          </p:nvGrpSpPr>
          <p:grpSpPr>
            <a:xfrm>
              <a:off x="2484120" y="4461748"/>
              <a:ext cx="1097280" cy="1097803"/>
              <a:chOff x="2484120" y="4461748"/>
              <a:chExt cx="1097280" cy="1097803"/>
            </a:xfrm>
          </p:grpSpPr>
          <p:sp>
            <p:nvSpPr>
              <p:cNvPr id="55" name="Oval 54">
                <a:extLst>
                  <a:ext uri="{FF2B5EF4-FFF2-40B4-BE49-F238E27FC236}">
                    <a16:creationId xmlns:a16="http://schemas.microsoft.com/office/drawing/2014/main" id="{8B40D9AD-D618-45C4-9274-FA73BEAFD8F0}"/>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36E6C248-59B5-4CCD-96E8-E13867528EDE}"/>
                  </a:ext>
                </a:extLst>
              </p:cNvPr>
              <p:cNvSpPr>
                <a:spLocks noChangeAspect="1"/>
              </p:cNvSpPr>
              <p:nvPr/>
            </p:nvSpPr>
            <p:spPr>
              <a:xfrm flipV="1">
                <a:off x="2484120" y="4462268"/>
                <a:ext cx="1097279" cy="1097283"/>
              </a:xfrm>
              <a:prstGeom prst="pie">
                <a:avLst>
                  <a:gd name="adj1" fmla="val 9806656"/>
                  <a:gd name="adj2" fmla="val 5485403"/>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7" name="Oval 56">
                <a:extLst>
                  <a:ext uri="{FF2B5EF4-FFF2-40B4-BE49-F238E27FC236}">
                    <a16:creationId xmlns:a16="http://schemas.microsoft.com/office/drawing/2014/main" id="{C367985F-C087-405D-9EA8-2204007A74B0}"/>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B63BD18E-EC48-45F9-AD29-CA5FBE0926B4}"/>
                </a:ext>
              </a:extLst>
            </p:cNvPr>
            <p:cNvGrpSpPr/>
            <p:nvPr/>
          </p:nvGrpSpPr>
          <p:grpSpPr>
            <a:xfrm>
              <a:off x="2566415" y="4544044"/>
              <a:ext cx="932688" cy="932692"/>
              <a:chOff x="2566415" y="4544044"/>
              <a:chExt cx="932688" cy="932692"/>
            </a:xfrm>
          </p:grpSpPr>
          <p:sp>
            <p:nvSpPr>
              <p:cNvPr id="53" name="Oval 52">
                <a:extLst>
                  <a:ext uri="{FF2B5EF4-FFF2-40B4-BE49-F238E27FC236}">
                    <a16:creationId xmlns:a16="http://schemas.microsoft.com/office/drawing/2014/main" id="{2B6E16FB-9E21-4B16-BD2D-EC5CBF86C201}"/>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9C4FDCE-7761-4091-B3EC-5FDFBC93E1B3}"/>
                  </a:ext>
                </a:extLst>
              </p:cNvPr>
              <p:cNvSpPr txBox="1"/>
              <p:nvPr/>
            </p:nvSpPr>
            <p:spPr>
              <a:xfrm>
                <a:off x="2633748" y="4656313"/>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77%</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spTree>
    <p:extLst>
      <p:ext uri="{BB962C8B-B14F-4D97-AF65-F5344CB8AC3E}">
        <p14:creationId xmlns:p14="http://schemas.microsoft.com/office/powerpoint/2010/main" val="909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1000" fill="hold"/>
                                        <p:tgtEl>
                                          <p:spTgt spid="61"/>
                                        </p:tgtEl>
                                        <p:attrNameLst>
                                          <p:attrName>ppt_w</p:attrName>
                                        </p:attrNameLst>
                                      </p:cBhvr>
                                      <p:tavLst>
                                        <p:tav tm="0">
                                          <p:val>
                                            <p:fltVal val="0"/>
                                          </p:val>
                                        </p:tav>
                                        <p:tav tm="100000">
                                          <p:val>
                                            <p:strVal val="#ppt_w"/>
                                          </p:val>
                                        </p:tav>
                                      </p:tavLst>
                                    </p:anim>
                                    <p:anim calcmode="lin" valueType="num">
                                      <p:cBhvr>
                                        <p:cTn id="12" dur="1000" fill="hold"/>
                                        <p:tgtEl>
                                          <p:spTgt spid="61"/>
                                        </p:tgtEl>
                                        <p:attrNameLst>
                                          <p:attrName>ppt_h</p:attrName>
                                        </p:attrNameLst>
                                      </p:cBhvr>
                                      <p:tavLst>
                                        <p:tav tm="0">
                                          <p:val>
                                            <p:fltVal val="0"/>
                                          </p:val>
                                        </p:tav>
                                        <p:tav tm="100000">
                                          <p:val>
                                            <p:strVal val="#ppt_h"/>
                                          </p:val>
                                        </p:tav>
                                      </p:tavLst>
                                    </p:anim>
                                    <p:anim calcmode="lin" valueType="num">
                                      <p:cBhvr>
                                        <p:cTn id="13" dur="1000" fill="hold"/>
                                        <p:tgtEl>
                                          <p:spTgt spid="61"/>
                                        </p:tgtEl>
                                        <p:attrNameLst>
                                          <p:attrName>style.rotation</p:attrName>
                                        </p:attrNameLst>
                                      </p:cBhvr>
                                      <p:tavLst>
                                        <p:tav tm="0">
                                          <p:val>
                                            <p:fltVal val="90"/>
                                          </p:val>
                                        </p:tav>
                                        <p:tav tm="100000">
                                          <p:val>
                                            <p:fltVal val="0"/>
                                          </p:val>
                                        </p:tav>
                                      </p:tavLst>
                                    </p:anim>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fltVal val="0"/>
                                          </p:val>
                                        </p:tav>
                                        <p:tav tm="100000">
                                          <p:val>
                                            <p:strVal val="#ppt_w"/>
                                          </p:val>
                                        </p:tav>
                                      </p:tavLst>
                                    </p:anim>
                                    <p:anim calcmode="lin" valueType="num">
                                      <p:cBhvr>
                                        <p:cTn id="19" dur="1000" fill="hold"/>
                                        <p:tgtEl>
                                          <p:spTgt spid="42"/>
                                        </p:tgtEl>
                                        <p:attrNameLst>
                                          <p:attrName>ppt_h</p:attrName>
                                        </p:attrNameLst>
                                      </p:cBhvr>
                                      <p:tavLst>
                                        <p:tav tm="0">
                                          <p:val>
                                            <p:fltVal val="0"/>
                                          </p:val>
                                        </p:tav>
                                        <p:tav tm="100000">
                                          <p:val>
                                            <p:strVal val="#ppt_h"/>
                                          </p:val>
                                        </p:tav>
                                      </p:tavLst>
                                    </p:anim>
                                    <p:anim calcmode="lin" valueType="num">
                                      <p:cBhvr>
                                        <p:cTn id="20" dur="1000" fill="hold"/>
                                        <p:tgtEl>
                                          <p:spTgt spid="42"/>
                                        </p:tgtEl>
                                        <p:attrNameLst>
                                          <p:attrName>style.rotation</p:attrName>
                                        </p:attrNameLst>
                                      </p:cBhvr>
                                      <p:tavLst>
                                        <p:tav tm="0">
                                          <p:val>
                                            <p:fltVal val="90"/>
                                          </p:val>
                                        </p:tav>
                                        <p:tav tm="100000">
                                          <p:val>
                                            <p:fltVal val="0"/>
                                          </p:val>
                                        </p:tav>
                                      </p:tavLst>
                                    </p:anim>
                                    <p:animEffect transition="in" filter="fade">
                                      <p:cBhvr>
                                        <p:cTn id="21" dur="1000"/>
                                        <p:tgtEl>
                                          <p:spTgt spid="42"/>
                                        </p:tgtEl>
                                      </p:cBhvr>
                                    </p:animEffect>
                                  </p:childTnLst>
                                </p:cTn>
                              </p:par>
                            </p:childTnLst>
                          </p:cTn>
                        </p:par>
                        <p:par>
                          <p:cTn id="22" fill="hold">
                            <p:stCondLst>
                              <p:cond delay="3000"/>
                            </p:stCondLst>
                            <p:childTnLst>
                              <p:par>
                                <p:cTn id="23" presetID="14"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1000"/>
                                        <p:tgtEl>
                                          <p:spTgt spid="50"/>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1000" fill="hold"/>
                                        <p:tgtEl>
                                          <p:spTgt spid="43"/>
                                        </p:tgtEl>
                                        <p:attrNameLst>
                                          <p:attrName>ppt_w</p:attrName>
                                        </p:attrNameLst>
                                      </p:cBhvr>
                                      <p:tavLst>
                                        <p:tav tm="0">
                                          <p:val>
                                            <p:fltVal val="0"/>
                                          </p:val>
                                        </p:tav>
                                        <p:tav tm="100000">
                                          <p:val>
                                            <p:strVal val="#ppt_w"/>
                                          </p:val>
                                        </p:tav>
                                      </p:tavLst>
                                    </p:anim>
                                    <p:anim calcmode="lin" valueType="num">
                                      <p:cBhvr>
                                        <p:cTn id="36" dur="1000" fill="hold"/>
                                        <p:tgtEl>
                                          <p:spTgt spid="43"/>
                                        </p:tgtEl>
                                        <p:attrNameLst>
                                          <p:attrName>ppt_h</p:attrName>
                                        </p:attrNameLst>
                                      </p:cBhvr>
                                      <p:tavLst>
                                        <p:tav tm="0">
                                          <p:val>
                                            <p:fltVal val="0"/>
                                          </p:val>
                                        </p:tav>
                                        <p:tav tm="100000">
                                          <p:val>
                                            <p:strVal val="#ppt_h"/>
                                          </p:val>
                                        </p:tav>
                                      </p:tavLst>
                                    </p:anim>
                                    <p:anim calcmode="lin" valueType="num">
                                      <p:cBhvr>
                                        <p:cTn id="37" dur="1000" fill="hold"/>
                                        <p:tgtEl>
                                          <p:spTgt spid="43"/>
                                        </p:tgtEl>
                                        <p:attrNameLst>
                                          <p:attrName>style.rotation</p:attrName>
                                        </p:attrNameLst>
                                      </p:cBhvr>
                                      <p:tavLst>
                                        <p:tav tm="0">
                                          <p:val>
                                            <p:fltVal val="90"/>
                                          </p:val>
                                        </p:tav>
                                        <p:tav tm="100000">
                                          <p:val>
                                            <p:fltVal val="0"/>
                                          </p:val>
                                        </p:tav>
                                      </p:tavLst>
                                    </p:anim>
                                    <p:animEffect transition="in" filter="fade">
                                      <p:cBhvr>
                                        <p:cTn id="38" dur="1000"/>
                                        <p:tgtEl>
                                          <p:spTgt spid="43"/>
                                        </p:tgtEl>
                                      </p:cBhvr>
                                    </p:animEffect>
                                  </p:childTnLst>
                                </p:cTn>
                              </p:par>
                            </p:childTnLst>
                          </p:cTn>
                        </p:par>
                        <p:par>
                          <p:cTn id="39" fill="hold">
                            <p:stCondLst>
                              <p:cond delay="6000"/>
                            </p:stCondLst>
                            <p:childTnLst>
                              <p:par>
                                <p:cTn id="40" presetID="14" presetClass="entr" presetSubtype="1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randombar(horizontal)">
                                      <p:cBhvr>
                                        <p:cTn id="42" dur="1000"/>
                                        <p:tgtEl>
                                          <p:spTgt spid="49"/>
                                        </p:tgtEl>
                                      </p:cBhvr>
                                    </p:animEffect>
                                  </p:childTnLst>
                                </p:cTn>
                              </p:par>
                            </p:childTnLst>
                          </p:cTn>
                        </p:par>
                        <p:par>
                          <p:cTn id="43" fill="hold">
                            <p:stCondLst>
                              <p:cond delay="7000"/>
                            </p:stCondLst>
                            <p:childTnLst>
                              <p:par>
                                <p:cTn id="44" presetID="47"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a:effectLst/>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a:effectLst/>
        </p:grpSpPr>
        <p:sp>
          <p:nvSpPr>
            <p:cNvPr id="12" name="Oval 11"/>
            <p:cNvSpPr>
              <a:spLocks noChangeAspect="1"/>
            </p:cNvSpPr>
            <p:nvPr/>
          </p:nvSpPr>
          <p:spPr>
            <a:xfrm>
              <a:off x="840359" y="1952513"/>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1"/>
                  </a:solidFill>
                  <a:latin typeface="Lato"/>
                </a:rPr>
                <a:t>2013</a:t>
              </a:r>
            </a:p>
          </p:txBody>
        </p:sp>
      </p:grpSp>
      <p:grpSp>
        <p:nvGrpSpPr>
          <p:cNvPr id="75" name="Group 74"/>
          <p:cNvGrpSpPr/>
          <p:nvPr/>
        </p:nvGrpSpPr>
        <p:grpSpPr>
          <a:xfrm>
            <a:off x="1527819" y="2702860"/>
            <a:ext cx="502920" cy="457200"/>
            <a:chOff x="1527819" y="2702860"/>
            <a:chExt cx="502920" cy="457200"/>
          </a:xfrm>
          <a:effectLst/>
        </p:grpSpPr>
        <p:sp>
          <p:nvSpPr>
            <p:cNvPr id="13" name="Oval 12"/>
            <p:cNvSpPr>
              <a:spLocks noChangeAspect="1"/>
            </p:cNvSpPr>
            <p:nvPr/>
          </p:nvSpPr>
          <p:spPr>
            <a:xfrm>
              <a:off x="1559461" y="2702860"/>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1"/>
                  </a:solidFill>
                  <a:latin typeface="Lato"/>
                </a:rPr>
                <a:t>2014</a:t>
              </a:r>
            </a:p>
          </p:txBody>
        </p:sp>
      </p:grpSp>
      <p:grpSp>
        <p:nvGrpSpPr>
          <p:cNvPr id="76" name="Group 75"/>
          <p:cNvGrpSpPr/>
          <p:nvPr/>
        </p:nvGrpSpPr>
        <p:grpSpPr>
          <a:xfrm>
            <a:off x="1848888" y="3767866"/>
            <a:ext cx="502920" cy="457200"/>
            <a:chOff x="1848888" y="3767866"/>
            <a:chExt cx="502920" cy="457200"/>
          </a:xfrm>
          <a:effectLst/>
        </p:grpSpPr>
        <p:sp>
          <p:nvSpPr>
            <p:cNvPr id="14" name="Oval 13"/>
            <p:cNvSpPr>
              <a:spLocks noChangeAspect="1"/>
            </p:cNvSpPr>
            <p:nvPr/>
          </p:nvSpPr>
          <p:spPr>
            <a:xfrm>
              <a:off x="1871748" y="3767866"/>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1"/>
                  </a:solidFill>
                  <a:latin typeface="Lato"/>
                </a:rPr>
                <a:t>2015</a:t>
              </a:r>
            </a:p>
          </p:txBody>
        </p:sp>
      </p:grpSp>
      <p:grpSp>
        <p:nvGrpSpPr>
          <p:cNvPr id="77" name="Group 76"/>
          <p:cNvGrpSpPr/>
          <p:nvPr/>
        </p:nvGrpSpPr>
        <p:grpSpPr>
          <a:xfrm>
            <a:off x="1581292" y="4785851"/>
            <a:ext cx="502920" cy="457200"/>
            <a:chOff x="1581292" y="4785851"/>
            <a:chExt cx="502920" cy="457200"/>
          </a:xfrm>
          <a:effectLst/>
        </p:grpSpPr>
        <p:sp>
          <p:nvSpPr>
            <p:cNvPr id="15" name="Oval 14"/>
            <p:cNvSpPr>
              <a:spLocks noChangeAspect="1"/>
            </p:cNvSpPr>
            <p:nvPr/>
          </p:nvSpPr>
          <p:spPr>
            <a:xfrm>
              <a:off x="1601188" y="4785851"/>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1"/>
                  </a:solidFill>
                  <a:latin typeface="Lato"/>
                </a:rPr>
                <a:t>2016</a:t>
              </a:r>
            </a:p>
          </p:txBody>
        </p:sp>
      </p:grpSp>
      <p:grpSp>
        <p:nvGrpSpPr>
          <p:cNvPr id="78" name="Group 77"/>
          <p:cNvGrpSpPr/>
          <p:nvPr/>
        </p:nvGrpSpPr>
        <p:grpSpPr>
          <a:xfrm>
            <a:off x="816072" y="5583219"/>
            <a:ext cx="502920" cy="457200"/>
            <a:chOff x="816072" y="5583219"/>
            <a:chExt cx="502920" cy="457200"/>
          </a:xfrm>
          <a:effectLst/>
        </p:grpSpPr>
        <p:sp>
          <p:nvSpPr>
            <p:cNvPr id="16" name="Oval 15"/>
            <p:cNvSpPr>
              <a:spLocks noChangeAspect="1"/>
            </p:cNvSpPr>
            <p:nvPr/>
          </p:nvSpPr>
          <p:spPr>
            <a:xfrm>
              <a:off x="840359" y="5583219"/>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1"/>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873882" y="1523567"/>
            <a:ext cx="7272351" cy="677457"/>
            <a:chOff x="4379505" y="1532638"/>
            <a:chExt cx="7272351" cy="677457"/>
          </a:xfrm>
          <a:effectLst/>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a:t>
              </a:r>
            </a:p>
            <a:p>
              <a:pPr algn="ctr" defTabSz="1219170">
                <a:spcBef>
                  <a:spcPct val="20000"/>
                </a:spcBef>
                <a:defRPr/>
              </a:pPr>
              <a:r>
                <a:rPr lang="en-US" sz="1400" dirty="0">
                  <a:solidFill>
                    <a:srgbClr val="FE4A1E"/>
                  </a:solidFill>
                  <a:latin typeface="Bernard MT Condensed" panose="02050806060905020404" pitchFamily="18" charset="0"/>
                </a:rPr>
                <a:t>IPSUM</a:t>
              </a:r>
            </a:p>
          </p:txBody>
        </p:sp>
        <p:sp>
          <p:nvSpPr>
            <p:cNvPr id="48" name="Rounded Rectangle 47"/>
            <p:cNvSpPr/>
            <p:nvPr/>
          </p:nvSpPr>
          <p:spPr>
            <a:xfrm>
              <a:off x="5483337" y="1570015"/>
              <a:ext cx="73152"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677457"/>
            <a:chOff x="4379505" y="1532638"/>
            <a:chExt cx="7272351" cy="677457"/>
          </a:xfrm>
          <a:effectLst/>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a:t>
              </a:r>
            </a:p>
            <a:p>
              <a:pPr algn="ctr" defTabSz="1219170">
                <a:spcBef>
                  <a:spcPct val="20000"/>
                </a:spcBef>
                <a:defRPr/>
              </a:pPr>
              <a:r>
                <a:rPr lang="en-US" sz="1400" dirty="0">
                  <a:solidFill>
                    <a:srgbClr val="44546B"/>
                  </a:solidFill>
                  <a:latin typeface="Bernard MT Condensed" panose="02050806060905020404" pitchFamily="18" charset="0"/>
                </a:rPr>
                <a:t>IPSUM</a:t>
              </a:r>
            </a:p>
          </p:txBody>
        </p:sp>
        <p:sp>
          <p:nvSpPr>
            <p:cNvPr id="53" name="Rounded Rectangle 52"/>
            <p:cNvSpPr/>
            <p:nvPr/>
          </p:nvSpPr>
          <p:spPr>
            <a:xfrm>
              <a:off x="5483337" y="1570015"/>
              <a:ext cx="73152"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677457"/>
            <a:chOff x="4379505" y="1532638"/>
            <a:chExt cx="7272351" cy="677457"/>
          </a:xfrm>
          <a:effectLst/>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a:t>
              </a:r>
            </a:p>
            <a:p>
              <a:pPr algn="ctr" defTabSz="1219170">
                <a:spcBef>
                  <a:spcPct val="20000"/>
                </a:spcBef>
                <a:defRPr/>
              </a:pPr>
              <a:r>
                <a:rPr lang="en-US" sz="1400" dirty="0">
                  <a:solidFill>
                    <a:srgbClr val="5C9AD3"/>
                  </a:solidFill>
                  <a:latin typeface="Bernard MT Condensed" panose="02050806060905020404" pitchFamily="18" charset="0"/>
                </a:rPr>
                <a:t>IPSUM</a:t>
              </a:r>
            </a:p>
          </p:txBody>
        </p:sp>
        <p:sp>
          <p:nvSpPr>
            <p:cNvPr id="57" name="Rounded Rectangle 56"/>
            <p:cNvSpPr/>
            <p:nvPr/>
          </p:nvSpPr>
          <p:spPr>
            <a:xfrm>
              <a:off x="5483337" y="1570015"/>
              <a:ext cx="73152"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grpSp>
        <p:nvGrpSpPr>
          <p:cNvPr id="59" name="Group 58"/>
          <p:cNvGrpSpPr/>
          <p:nvPr/>
        </p:nvGrpSpPr>
        <p:grpSpPr>
          <a:xfrm>
            <a:off x="4605402" y="4668382"/>
            <a:ext cx="7272351" cy="677457"/>
            <a:chOff x="4379505" y="1532638"/>
            <a:chExt cx="7272351" cy="677457"/>
          </a:xfrm>
          <a:effectLst/>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a:t>
              </a:r>
            </a:p>
            <a:p>
              <a:pPr algn="ctr" defTabSz="1219170">
                <a:spcBef>
                  <a:spcPct val="20000"/>
                </a:spcBef>
                <a:defRPr/>
              </a:pPr>
              <a:r>
                <a:rPr lang="en-US" sz="1400" dirty="0">
                  <a:solidFill>
                    <a:srgbClr val="7A7A7A"/>
                  </a:solidFill>
                  <a:latin typeface="Bernard MT Condensed" panose="02050806060905020404" pitchFamily="18" charset="0"/>
                </a:rPr>
                <a:t>IPSUM</a:t>
              </a:r>
            </a:p>
          </p:txBody>
        </p:sp>
        <p:sp>
          <p:nvSpPr>
            <p:cNvPr id="62" name="Rounded Rectangle 61"/>
            <p:cNvSpPr/>
            <p:nvPr/>
          </p:nvSpPr>
          <p:spPr>
            <a:xfrm>
              <a:off x="5483337" y="1570015"/>
              <a:ext cx="73152"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677457"/>
            <a:chOff x="4379505" y="1532638"/>
            <a:chExt cx="7272351" cy="677457"/>
          </a:xfrm>
          <a:effectLst/>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a:t>
              </a:r>
            </a:p>
            <a:p>
              <a:pPr algn="ctr" defTabSz="1219170">
                <a:spcBef>
                  <a:spcPct val="20000"/>
                </a:spcBef>
                <a:defRPr/>
              </a:pPr>
              <a:r>
                <a:rPr lang="en-US" sz="1400" dirty="0">
                  <a:solidFill>
                    <a:srgbClr val="939393"/>
                  </a:solidFill>
                  <a:latin typeface="Bernard MT Condensed" panose="02050806060905020404" pitchFamily="18" charset="0"/>
                </a:rPr>
                <a:t>IPSUM</a:t>
              </a:r>
            </a:p>
          </p:txBody>
        </p:sp>
        <p:sp>
          <p:nvSpPr>
            <p:cNvPr id="66" name="Rounded Rectangle 65"/>
            <p:cNvSpPr/>
            <p:nvPr/>
          </p:nvSpPr>
          <p:spPr>
            <a:xfrm>
              <a:off x="5483337" y="1570015"/>
              <a:ext cx="73152" cy="640080"/>
            </a:xfrm>
            <a:prstGeom prst="round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a:effectLst/>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207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1000"/>
                                        <p:tgtEl>
                                          <p:spTgt spid="49"/>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1000"/>
                                        <p:tgtEl>
                                          <p:spTgt spid="5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Effect transition="in" filter="fade">
                                      <p:cBhvr>
                                        <p:cTn id="81" dur="500"/>
                                        <p:tgtEl>
                                          <p:spTgt spid="6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7500"/>
                            </p:stCondLst>
                            <p:childTnLst>
                              <p:par>
                                <p:cTn id="88" presetID="22" presetClass="entr" presetSubtype="8" fill="hold"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left)">
                                      <p:cBhvr>
                                        <p:cTn id="90" dur="1000"/>
                                        <p:tgtEl>
                                          <p:spTgt spid="50"/>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p:cTn id="94" dur="500" fill="hold"/>
                                        <p:tgtEl>
                                          <p:spTgt spid="70"/>
                                        </p:tgtEl>
                                        <p:attrNameLst>
                                          <p:attrName>ppt_w</p:attrName>
                                        </p:attrNameLst>
                                      </p:cBhvr>
                                      <p:tavLst>
                                        <p:tav tm="0">
                                          <p:val>
                                            <p:fltVal val="0"/>
                                          </p:val>
                                        </p:tav>
                                        <p:tav tm="100000">
                                          <p:val>
                                            <p:strVal val="#ppt_w"/>
                                          </p:val>
                                        </p:tav>
                                      </p:tavLst>
                                    </p:anim>
                                    <p:anim calcmode="lin" valueType="num">
                                      <p:cBhvr>
                                        <p:cTn id="95" dur="500" fill="hold"/>
                                        <p:tgtEl>
                                          <p:spTgt spid="70"/>
                                        </p:tgtEl>
                                        <p:attrNameLst>
                                          <p:attrName>ppt_h</p:attrName>
                                        </p:attrNameLst>
                                      </p:cBhvr>
                                      <p:tavLst>
                                        <p:tav tm="0">
                                          <p:val>
                                            <p:fltVal val="0"/>
                                          </p:val>
                                        </p:tav>
                                        <p:tav tm="100000">
                                          <p:val>
                                            <p:strVal val="#ppt_h"/>
                                          </p:val>
                                        </p:tav>
                                      </p:tavLst>
                                    </p:anim>
                                    <p:animEffect transition="in" filter="fade">
                                      <p:cBhvr>
                                        <p:cTn id="96" dur="500"/>
                                        <p:tgtEl>
                                          <p:spTgt spid="7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childTnLst>
                          </p:cTn>
                        </p:par>
                        <p:par>
                          <p:cTn id="102" fill="hold">
                            <p:stCondLst>
                              <p:cond delay="9000"/>
                            </p:stCondLst>
                            <p:childTnLst>
                              <p:par>
                                <p:cTn id="103" presetID="22" presetClass="entr" presetSubtype="8" fill="hold"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1000"/>
                                        <p:tgtEl>
                                          <p:spTgt spid="59"/>
                                        </p:tgtEl>
                                      </p:cBhvr>
                                    </p:animEffect>
                                  </p:childTnLst>
                                </p:cTn>
                              </p:par>
                            </p:childTnLst>
                          </p:cTn>
                        </p:par>
                        <p:par>
                          <p:cTn id="106" fill="hold">
                            <p:stCondLst>
                              <p:cond delay="10000"/>
                            </p:stCondLst>
                            <p:childTnLst>
                              <p:par>
                                <p:cTn id="107" presetID="53" presetClass="entr" presetSubtype="16"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0500"/>
                            </p:stCondLst>
                            <p:childTnLst>
                              <p:par>
                                <p:cTn id="118" presetID="22" presetClass="entr" presetSubtype="8" fill="hold" nodeType="after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wipe(left)">
                                      <p:cBhvr>
                                        <p:cTn id="1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74%</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87%</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61%</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15">
            <a:extLst>
              <a:ext uri="{FF2B5EF4-FFF2-40B4-BE49-F238E27FC236}">
                <a16:creationId xmlns:a16="http://schemas.microsoft.com/office/drawing/2014/main" id="{CFD99FC0-80D0-4FDE-ADBC-BE70CEAD5210}"/>
              </a:ext>
            </a:extLst>
          </p:cNvPr>
          <p:cNvGrpSpPr>
            <a:grpSpLocks noChangeAspect="1"/>
          </p:cNvGrpSpPr>
          <p:nvPr/>
        </p:nvGrpSpPr>
        <p:grpSpPr bwMode="auto">
          <a:xfrm>
            <a:off x="974332" y="546752"/>
            <a:ext cx="8412480" cy="5758831"/>
            <a:chOff x="0" y="0"/>
            <a:chExt cx="12982753" cy="8888707"/>
          </a:xfrm>
          <a:solidFill>
            <a:schemeClr val="bg1">
              <a:lumMod val="65000"/>
            </a:schemeClr>
          </a:solidFill>
        </p:grpSpPr>
        <p:sp>
          <p:nvSpPr>
            <p:cNvPr id="31" name="AutoShape 16">
              <a:extLst>
                <a:ext uri="{FF2B5EF4-FFF2-40B4-BE49-F238E27FC236}">
                  <a16:creationId xmlns:a16="http://schemas.microsoft.com/office/drawing/2014/main" id="{E3F2A1E4-D55E-4F6E-B5B9-F5E60EC49891}"/>
                </a:ext>
              </a:extLst>
            </p:cNvPr>
            <p:cNvSpPr>
              <a:spLocks/>
            </p:cNvSpPr>
            <p:nvPr/>
          </p:nvSpPr>
          <p:spPr bwMode="auto">
            <a:xfrm>
              <a:off x="625756" y="2295646"/>
              <a:ext cx="2235199" cy="2578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2" name="AutoShape 17">
              <a:extLst>
                <a:ext uri="{FF2B5EF4-FFF2-40B4-BE49-F238E27FC236}">
                  <a16:creationId xmlns:a16="http://schemas.microsoft.com/office/drawing/2014/main" id="{F32D73EC-6A31-4910-9C88-8A4A8CFFFA97}"/>
                </a:ext>
              </a:extLst>
            </p:cNvPr>
            <p:cNvSpPr>
              <a:spLocks/>
            </p:cNvSpPr>
            <p:nvPr/>
          </p:nvSpPr>
          <p:spPr bwMode="auto">
            <a:xfrm>
              <a:off x="0" y="0"/>
              <a:ext cx="1588169" cy="235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3" name="AutoShape 18">
              <a:extLst>
                <a:ext uri="{FF2B5EF4-FFF2-40B4-BE49-F238E27FC236}">
                  <a16:creationId xmlns:a16="http://schemas.microsoft.com/office/drawing/2014/main" id="{3791735C-2B86-4B37-B4B9-6E6C0861CCCD}"/>
                </a:ext>
              </a:extLst>
            </p:cNvPr>
            <p:cNvSpPr>
              <a:spLocks/>
            </p:cNvSpPr>
            <p:nvPr/>
          </p:nvSpPr>
          <p:spPr bwMode="auto">
            <a:xfrm>
              <a:off x="493365" y="2104136"/>
              <a:ext cx="111105" cy="138199"/>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4" name="AutoShape 19">
              <a:extLst>
                <a:ext uri="{FF2B5EF4-FFF2-40B4-BE49-F238E27FC236}">
                  <a16:creationId xmlns:a16="http://schemas.microsoft.com/office/drawing/2014/main" id="{EB8123AB-0199-4E5D-9125-85E6E22FCB1D}"/>
                </a:ext>
              </a:extLst>
            </p:cNvPr>
            <p:cNvSpPr>
              <a:spLocks/>
            </p:cNvSpPr>
            <p:nvPr/>
          </p:nvSpPr>
          <p:spPr bwMode="auto">
            <a:xfrm>
              <a:off x="1305314" y="1562830"/>
              <a:ext cx="185763" cy="293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5" name="AutoShape 20">
              <a:extLst>
                <a:ext uri="{FF2B5EF4-FFF2-40B4-BE49-F238E27FC236}">
                  <a16:creationId xmlns:a16="http://schemas.microsoft.com/office/drawing/2014/main" id="{354C34A3-164F-4826-9A40-A700D326D560}"/>
                </a:ext>
              </a:extLst>
            </p:cNvPr>
            <p:cNvSpPr>
              <a:spLocks/>
            </p:cNvSpPr>
            <p:nvPr/>
          </p:nvSpPr>
          <p:spPr bwMode="auto">
            <a:xfrm>
              <a:off x="1657964" y="3798739"/>
              <a:ext cx="57690" cy="99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6" name="AutoShape 21">
              <a:extLst>
                <a:ext uri="{FF2B5EF4-FFF2-40B4-BE49-F238E27FC236}">
                  <a16:creationId xmlns:a16="http://schemas.microsoft.com/office/drawing/2014/main" id="{CEF202E0-ABDF-4944-95E9-1AD1A715DD62}"/>
                </a:ext>
              </a:extLst>
            </p:cNvPr>
            <p:cNvSpPr>
              <a:spLocks/>
            </p:cNvSpPr>
            <p:nvPr/>
          </p:nvSpPr>
          <p:spPr bwMode="auto">
            <a:xfrm>
              <a:off x="2155390" y="3332215"/>
              <a:ext cx="83327" cy="126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7" name="AutoShape 22">
              <a:extLst>
                <a:ext uri="{FF2B5EF4-FFF2-40B4-BE49-F238E27FC236}">
                  <a16:creationId xmlns:a16="http://schemas.microsoft.com/office/drawing/2014/main" id="{1C68B406-7094-4494-9B37-3A494F9CDFA4}"/>
                </a:ext>
              </a:extLst>
            </p:cNvPr>
            <p:cNvSpPr>
              <a:spLocks/>
            </p:cNvSpPr>
            <p:nvPr/>
          </p:nvSpPr>
          <p:spPr bwMode="auto">
            <a:xfrm>
              <a:off x="2348770" y="3818683"/>
              <a:ext cx="85748" cy="106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8" name="AutoShape 23">
              <a:extLst>
                <a:ext uri="{FF2B5EF4-FFF2-40B4-BE49-F238E27FC236}">
                  <a16:creationId xmlns:a16="http://schemas.microsoft.com/office/drawing/2014/main" id="{38DBF6ED-3D9C-44B9-92BD-C3D822E66660}"/>
                </a:ext>
              </a:extLst>
            </p:cNvPr>
            <p:cNvSpPr>
              <a:spLocks/>
            </p:cNvSpPr>
            <p:nvPr/>
          </p:nvSpPr>
          <p:spPr bwMode="auto">
            <a:xfrm>
              <a:off x="2461417" y="4053677"/>
              <a:ext cx="74390" cy="88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9" name="AutoShape 24">
              <a:extLst>
                <a:ext uri="{FF2B5EF4-FFF2-40B4-BE49-F238E27FC236}">
                  <a16:creationId xmlns:a16="http://schemas.microsoft.com/office/drawing/2014/main" id="{0ACE8BC3-B2B2-43E3-A779-40D050ABB758}"/>
                </a:ext>
              </a:extLst>
            </p:cNvPr>
            <p:cNvSpPr>
              <a:spLocks/>
            </p:cNvSpPr>
            <p:nvPr/>
          </p:nvSpPr>
          <p:spPr bwMode="auto">
            <a:xfrm>
              <a:off x="2670820" y="4206326"/>
              <a:ext cx="73587" cy="9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0" name="AutoShape 25">
              <a:extLst>
                <a:ext uri="{FF2B5EF4-FFF2-40B4-BE49-F238E27FC236}">
                  <a16:creationId xmlns:a16="http://schemas.microsoft.com/office/drawing/2014/main" id="{32E9CDCB-C464-4958-89B2-36B2ADACDEE3}"/>
                </a:ext>
              </a:extLst>
            </p:cNvPr>
            <p:cNvSpPr>
              <a:spLocks/>
            </p:cNvSpPr>
            <p:nvPr/>
          </p:nvSpPr>
          <p:spPr bwMode="auto">
            <a:xfrm>
              <a:off x="820637" y="98062"/>
              <a:ext cx="2623407" cy="3162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1" name="AutoShape 26">
              <a:extLst>
                <a:ext uri="{FF2B5EF4-FFF2-40B4-BE49-F238E27FC236}">
                  <a16:creationId xmlns:a16="http://schemas.microsoft.com/office/drawing/2014/main" id="{12A41B51-895E-4526-8D43-D5CF853ED679}"/>
                </a:ext>
              </a:extLst>
            </p:cNvPr>
            <p:cNvSpPr>
              <a:spLocks/>
            </p:cNvSpPr>
            <p:nvPr/>
          </p:nvSpPr>
          <p:spPr bwMode="auto">
            <a:xfrm>
              <a:off x="3142770" y="657577"/>
              <a:ext cx="2468565" cy="2990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2" name="AutoShape 27">
              <a:extLst>
                <a:ext uri="{FF2B5EF4-FFF2-40B4-BE49-F238E27FC236}">
                  <a16:creationId xmlns:a16="http://schemas.microsoft.com/office/drawing/2014/main" id="{28F19867-123F-4323-8700-C8675A2FA281}"/>
                </a:ext>
              </a:extLst>
            </p:cNvPr>
            <p:cNvSpPr>
              <a:spLocks/>
            </p:cNvSpPr>
            <p:nvPr/>
          </p:nvSpPr>
          <p:spPr bwMode="auto">
            <a:xfrm>
              <a:off x="5302299" y="1642379"/>
              <a:ext cx="1780072" cy="256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3" name="AutoShape 28">
              <a:extLst>
                <a:ext uri="{FF2B5EF4-FFF2-40B4-BE49-F238E27FC236}">
                  <a16:creationId xmlns:a16="http://schemas.microsoft.com/office/drawing/2014/main" id="{E51528B3-8322-4F7A-9692-A1B39D3CB749}"/>
                </a:ext>
              </a:extLst>
            </p:cNvPr>
            <p:cNvSpPr>
              <a:spLocks/>
            </p:cNvSpPr>
            <p:nvPr/>
          </p:nvSpPr>
          <p:spPr bwMode="auto">
            <a:xfrm>
              <a:off x="6510511" y="2653358"/>
              <a:ext cx="1181942" cy="2208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4" name="AutoShape 29">
              <a:extLst>
                <a:ext uri="{FF2B5EF4-FFF2-40B4-BE49-F238E27FC236}">
                  <a16:creationId xmlns:a16="http://schemas.microsoft.com/office/drawing/2014/main" id="{423F3115-FC38-41B6-8ABA-4851642BAECE}"/>
                </a:ext>
              </a:extLst>
            </p:cNvPr>
            <p:cNvSpPr>
              <a:spLocks/>
            </p:cNvSpPr>
            <p:nvPr/>
          </p:nvSpPr>
          <p:spPr bwMode="auto">
            <a:xfrm>
              <a:off x="6973300" y="2714387"/>
              <a:ext cx="1277502" cy="2554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6" name="AutoShape 30">
              <a:extLst>
                <a:ext uri="{FF2B5EF4-FFF2-40B4-BE49-F238E27FC236}">
                  <a16:creationId xmlns:a16="http://schemas.microsoft.com/office/drawing/2014/main" id="{23C8CED0-E3A9-46A0-96C9-F29112D0D877}"/>
                </a:ext>
              </a:extLst>
            </p:cNvPr>
            <p:cNvSpPr>
              <a:spLocks/>
            </p:cNvSpPr>
            <p:nvPr/>
          </p:nvSpPr>
          <p:spPr bwMode="auto">
            <a:xfrm>
              <a:off x="6010080" y="4196553"/>
              <a:ext cx="1748319" cy="1625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7" name="AutoShape 31">
              <a:extLst>
                <a:ext uri="{FF2B5EF4-FFF2-40B4-BE49-F238E27FC236}">
                  <a16:creationId xmlns:a16="http://schemas.microsoft.com/office/drawing/2014/main" id="{296D6AF4-4C14-48D9-B33B-9DBE24FE65EC}"/>
                </a:ext>
              </a:extLst>
            </p:cNvPr>
            <p:cNvSpPr>
              <a:spLocks/>
            </p:cNvSpPr>
            <p:nvPr/>
          </p:nvSpPr>
          <p:spPr bwMode="auto">
            <a:xfrm>
              <a:off x="7614170" y="5186170"/>
              <a:ext cx="2425549" cy="2511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8" name="AutoShape 32">
              <a:extLst>
                <a:ext uri="{FF2B5EF4-FFF2-40B4-BE49-F238E27FC236}">
                  <a16:creationId xmlns:a16="http://schemas.microsoft.com/office/drawing/2014/main" id="{A84391DD-60BC-4ADE-8178-DEDE10997B25}"/>
                </a:ext>
              </a:extLst>
            </p:cNvPr>
            <p:cNvSpPr>
              <a:spLocks/>
            </p:cNvSpPr>
            <p:nvPr/>
          </p:nvSpPr>
          <p:spPr bwMode="auto">
            <a:xfrm>
              <a:off x="7098318" y="5713003"/>
              <a:ext cx="838614" cy="855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9" name="AutoShape 33">
              <a:extLst>
                <a:ext uri="{FF2B5EF4-FFF2-40B4-BE49-F238E27FC236}">
                  <a16:creationId xmlns:a16="http://schemas.microsoft.com/office/drawing/2014/main" id="{3F6ACCBB-2F74-4DF5-BF33-738D6C8D743F}"/>
                </a:ext>
              </a:extLst>
            </p:cNvPr>
            <p:cNvSpPr>
              <a:spLocks/>
            </p:cNvSpPr>
            <p:nvPr/>
          </p:nvSpPr>
          <p:spPr bwMode="auto">
            <a:xfrm>
              <a:off x="6093038" y="5483045"/>
              <a:ext cx="1045389" cy="956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0" name="AutoShape 34">
              <a:extLst>
                <a:ext uri="{FF2B5EF4-FFF2-40B4-BE49-F238E27FC236}">
                  <a16:creationId xmlns:a16="http://schemas.microsoft.com/office/drawing/2014/main" id="{7E26E44A-AD8C-4FDB-B65C-1EADB81435E9}"/>
                </a:ext>
              </a:extLst>
            </p:cNvPr>
            <p:cNvSpPr>
              <a:spLocks/>
            </p:cNvSpPr>
            <p:nvPr/>
          </p:nvSpPr>
          <p:spPr bwMode="auto">
            <a:xfrm>
              <a:off x="6764866" y="5621926"/>
              <a:ext cx="707873" cy="800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6" name="AutoShape 35">
              <a:extLst>
                <a:ext uri="{FF2B5EF4-FFF2-40B4-BE49-F238E27FC236}">
                  <a16:creationId xmlns:a16="http://schemas.microsoft.com/office/drawing/2014/main" id="{10308BCA-0528-46F4-B406-8E54933EF54A}"/>
                </a:ext>
              </a:extLst>
            </p:cNvPr>
            <p:cNvSpPr>
              <a:spLocks/>
            </p:cNvSpPr>
            <p:nvPr/>
          </p:nvSpPr>
          <p:spPr bwMode="auto">
            <a:xfrm>
              <a:off x="7472833" y="5962780"/>
              <a:ext cx="1114561" cy="1487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7" name="AutoShape 36">
              <a:extLst>
                <a:ext uri="{FF2B5EF4-FFF2-40B4-BE49-F238E27FC236}">
                  <a16:creationId xmlns:a16="http://schemas.microsoft.com/office/drawing/2014/main" id="{44300826-363B-42A3-80E0-548FC283BEC9}"/>
                </a:ext>
              </a:extLst>
            </p:cNvPr>
            <p:cNvSpPr>
              <a:spLocks/>
            </p:cNvSpPr>
            <p:nvPr/>
          </p:nvSpPr>
          <p:spPr bwMode="auto">
            <a:xfrm>
              <a:off x="7617159" y="6502761"/>
              <a:ext cx="563850" cy="3099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8" name="AutoShape 37">
              <a:extLst>
                <a:ext uri="{FF2B5EF4-FFF2-40B4-BE49-F238E27FC236}">
                  <a16:creationId xmlns:a16="http://schemas.microsoft.com/office/drawing/2014/main" id="{73BEF969-F5D0-41B3-A609-118BD772A8D7}"/>
                </a:ext>
              </a:extLst>
            </p:cNvPr>
            <p:cNvSpPr>
              <a:spLocks/>
            </p:cNvSpPr>
            <p:nvPr/>
          </p:nvSpPr>
          <p:spPr bwMode="auto">
            <a:xfrm>
              <a:off x="2930969" y="2922009"/>
              <a:ext cx="1704780" cy="2273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9" name="AutoShape 38">
              <a:extLst>
                <a:ext uri="{FF2B5EF4-FFF2-40B4-BE49-F238E27FC236}">
                  <a16:creationId xmlns:a16="http://schemas.microsoft.com/office/drawing/2014/main" id="{20F58DD0-C94C-4D4A-9EA7-87A9802B8F78}"/>
                </a:ext>
              </a:extLst>
            </p:cNvPr>
            <p:cNvSpPr>
              <a:spLocks/>
            </p:cNvSpPr>
            <p:nvPr/>
          </p:nvSpPr>
          <p:spPr bwMode="auto">
            <a:xfrm>
              <a:off x="3914507" y="3074364"/>
              <a:ext cx="2029324" cy="2187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0" name="AutoShape 39">
              <a:extLst>
                <a:ext uri="{FF2B5EF4-FFF2-40B4-BE49-F238E27FC236}">
                  <a16:creationId xmlns:a16="http://schemas.microsoft.com/office/drawing/2014/main" id="{E06AE971-1D88-4816-83BC-C9862893B488}"/>
                </a:ext>
              </a:extLst>
            </p:cNvPr>
            <p:cNvSpPr>
              <a:spLocks/>
            </p:cNvSpPr>
            <p:nvPr/>
          </p:nvSpPr>
          <p:spPr bwMode="auto">
            <a:xfrm>
              <a:off x="5091618" y="3911508"/>
              <a:ext cx="1583630" cy="1956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5" name="AutoShape 40">
              <a:extLst>
                <a:ext uri="{FF2B5EF4-FFF2-40B4-BE49-F238E27FC236}">
                  <a16:creationId xmlns:a16="http://schemas.microsoft.com/office/drawing/2014/main" id="{BC53C0EF-AC1E-4ECD-A150-11F32ABC9480}"/>
                </a:ext>
              </a:extLst>
            </p:cNvPr>
            <p:cNvSpPr>
              <a:spLocks/>
            </p:cNvSpPr>
            <p:nvPr/>
          </p:nvSpPr>
          <p:spPr bwMode="auto">
            <a:xfrm>
              <a:off x="5733311" y="5191080"/>
              <a:ext cx="459251" cy="3967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6" name="AutoShape 41">
              <a:extLst>
                <a:ext uri="{FF2B5EF4-FFF2-40B4-BE49-F238E27FC236}">
                  <a16:creationId xmlns:a16="http://schemas.microsoft.com/office/drawing/2014/main" id="{D9CB9331-0FF1-4A91-8D1F-E307B288544C}"/>
                </a:ext>
              </a:extLst>
            </p:cNvPr>
            <p:cNvSpPr>
              <a:spLocks/>
            </p:cNvSpPr>
            <p:nvPr/>
          </p:nvSpPr>
          <p:spPr bwMode="auto">
            <a:xfrm>
              <a:off x="4493908" y="4890583"/>
              <a:ext cx="764380" cy="1122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7" name="AutoShape 42">
              <a:extLst>
                <a:ext uri="{FF2B5EF4-FFF2-40B4-BE49-F238E27FC236}">
                  <a16:creationId xmlns:a16="http://schemas.microsoft.com/office/drawing/2014/main" id="{677EB571-DD47-458A-BEBC-D38ACFFAAFCC}"/>
                </a:ext>
              </a:extLst>
            </p:cNvPr>
            <p:cNvSpPr>
              <a:spLocks/>
            </p:cNvSpPr>
            <p:nvPr/>
          </p:nvSpPr>
          <p:spPr bwMode="auto">
            <a:xfrm>
              <a:off x="4484823" y="5055397"/>
              <a:ext cx="1874463" cy="1815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8" name="AutoShape 43">
              <a:extLst>
                <a:ext uri="{FF2B5EF4-FFF2-40B4-BE49-F238E27FC236}">
                  <a16:creationId xmlns:a16="http://schemas.microsoft.com/office/drawing/2014/main" id="{FBB353AA-8E61-4512-ADBF-584F1F57353B}"/>
                </a:ext>
              </a:extLst>
            </p:cNvPr>
            <p:cNvSpPr>
              <a:spLocks/>
            </p:cNvSpPr>
            <p:nvPr/>
          </p:nvSpPr>
          <p:spPr bwMode="auto">
            <a:xfrm>
              <a:off x="4932741" y="6592585"/>
              <a:ext cx="517739" cy="428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1" name="AutoShape 44">
              <a:extLst>
                <a:ext uri="{FF2B5EF4-FFF2-40B4-BE49-F238E27FC236}">
                  <a16:creationId xmlns:a16="http://schemas.microsoft.com/office/drawing/2014/main" id="{F1CD6F1B-F416-4FEC-A6F7-79051E4FF992}"/>
                </a:ext>
              </a:extLst>
            </p:cNvPr>
            <p:cNvSpPr>
              <a:spLocks/>
            </p:cNvSpPr>
            <p:nvPr/>
          </p:nvSpPr>
          <p:spPr bwMode="auto">
            <a:xfrm>
              <a:off x="5313968" y="6196032"/>
              <a:ext cx="1681526" cy="1199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7" name="AutoShape 45">
              <a:extLst>
                <a:ext uri="{FF2B5EF4-FFF2-40B4-BE49-F238E27FC236}">
                  <a16:creationId xmlns:a16="http://schemas.microsoft.com/office/drawing/2014/main" id="{74DE6006-556B-4F78-A84B-FA3AB639261F}"/>
                </a:ext>
              </a:extLst>
            </p:cNvPr>
            <p:cNvSpPr>
              <a:spLocks/>
            </p:cNvSpPr>
            <p:nvPr/>
          </p:nvSpPr>
          <p:spPr bwMode="auto">
            <a:xfrm>
              <a:off x="6771156" y="6265883"/>
              <a:ext cx="947252" cy="90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8" name="AutoShape 46">
              <a:extLst>
                <a:ext uri="{FF2B5EF4-FFF2-40B4-BE49-F238E27FC236}">
                  <a16:creationId xmlns:a16="http://schemas.microsoft.com/office/drawing/2014/main" id="{413CE568-C8D6-432D-96FC-688C1D6D9308}"/>
                </a:ext>
              </a:extLst>
            </p:cNvPr>
            <p:cNvSpPr>
              <a:spLocks/>
            </p:cNvSpPr>
            <p:nvPr/>
          </p:nvSpPr>
          <p:spPr bwMode="auto">
            <a:xfrm>
              <a:off x="7261610" y="6675511"/>
              <a:ext cx="395621" cy="492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9" name="AutoShape 47">
              <a:extLst>
                <a:ext uri="{FF2B5EF4-FFF2-40B4-BE49-F238E27FC236}">
                  <a16:creationId xmlns:a16="http://schemas.microsoft.com/office/drawing/2014/main" id="{C1D2EE35-A83F-4A34-9BE1-DD30E92FED22}"/>
                </a:ext>
              </a:extLst>
            </p:cNvPr>
            <p:cNvSpPr>
              <a:spLocks/>
            </p:cNvSpPr>
            <p:nvPr/>
          </p:nvSpPr>
          <p:spPr bwMode="auto">
            <a:xfrm>
              <a:off x="6030615" y="6931386"/>
              <a:ext cx="1946285" cy="12373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0" name="AutoShape 48">
              <a:extLst>
                <a:ext uri="{FF2B5EF4-FFF2-40B4-BE49-F238E27FC236}">
                  <a16:creationId xmlns:a16="http://schemas.microsoft.com/office/drawing/2014/main" id="{341C5EE0-17BB-4C90-8EFE-A3A9FF78BA56}"/>
                </a:ext>
              </a:extLst>
            </p:cNvPr>
            <p:cNvSpPr>
              <a:spLocks/>
            </p:cNvSpPr>
            <p:nvPr/>
          </p:nvSpPr>
          <p:spPr bwMode="auto">
            <a:xfrm>
              <a:off x="7718214" y="7064471"/>
              <a:ext cx="2169162" cy="139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1" name="AutoShape 49">
              <a:extLst>
                <a:ext uri="{FF2B5EF4-FFF2-40B4-BE49-F238E27FC236}">
                  <a16:creationId xmlns:a16="http://schemas.microsoft.com/office/drawing/2014/main" id="{C8EC51B0-D730-4735-B5BF-A7753C194712}"/>
                </a:ext>
              </a:extLst>
            </p:cNvPr>
            <p:cNvSpPr>
              <a:spLocks/>
            </p:cNvSpPr>
            <p:nvPr/>
          </p:nvSpPr>
          <p:spPr bwMode="auto">
            <a:xfrm>
              <a:off x="9753821" y="7269189"/>
              <a:ext cx="1720105" cy="1619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2" name="AutoShape 50">
              <a:extLst>
                <a:ext uri="{FF2B5EF4-FFF2-40B4-BE49-F238E27FC236}">
                  <a16:creationId xmlns:a16="http://schemas.microsoft.com/office/drawing/2014/main" id="{29149036-53A7-456B-BE7B-460BA8880EFD}"/>
                </a:ext>
              </a:extLst>
            </p:cNvPr>
            <p:cNvSpPr>
              <a:spLocks/>
            </p:cNvSpPr>
            <p:nvPr/>
          </p:nvSpPr>
          <p:spPr bwMode="auto">
            <a:xfrm>
              <a:off x="9725045" y="6926592"/>
              <a:ext cx="1473792" cy="624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3" name="AutoShape 51">
              <a:extLst>
                <a:ext uri="{FF2B5EF4-FFF2-40B4-BE49-F238E27FC236}">
                  <a16:creationId xmlns:a16="http://schemas.microsoft.com/office/drawing/2014/main" id="{4C38FF46-9F49-4328-A967-C89702467DC5}"/>
                </a:ext>
              </a:extLst>
            </p:cNvPr>
            <p:cNvSpPr>
              <a:spLocks/>
            </p:cNvSpPr>
            <p:nvPr/>
          </p:nvSpPr>
          <p:spPr bwMode="auto">
            <a:xfrm>
              <a:off x="10457290" y="5744218"/>
              <a:ext cx="1441251" cy="1523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4" name="AutoShape 52">
              <a:extLst>
                <a:ext uri="{FF2B5EF4-FFF2-40B4-BE49-F238E27FC236}">
                  <a16:creationId xmlns:a16="http://schemas.microsoft.com/office/drawing/2014/main" id="{042F9AA4-5CB8-4C1A-887B-78904AD7A8A1}"/>
                </a:ext>
              </a:extLst>
            </p:cNvPr>
            <p:cNvSpPr>
              <a:spLocks/>
            </p:cNvSpPr>
            <p:nvPr/>
          </p:nvSpPr>
          <p:spPr bwMode="auto">
            <a:xfrm>
              <a:off x="11341122" y="5373302"/>
              <a:ext cx="1267013" cy="971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5" name="AutoShape 53">
              <a:extLst>
                <a:ext uri="{FF2B5EF4-FFF2-40B4-BE49-F238E27FC236}">
                  <a16:creationId xmlns:a16="http://schemas.microsoft.com/office/drawing/2014/main" id="{093B47EA-010F-443C-B04A-FC0CA68E4E46}"/>
                </a:ext>
              </a:extLst>
            </p:cNvPr>
            <p:cNvSpPr>
              <a:spLocks/>
            </p:cNvSpPr>
            <p:nvPr/>
          </p:nvSpPr>
          <p:spPr bwMode="auto">
            <a:xfrm>
              <a:off x="11820003" y="5318193"/>
              <a:ext cx="1133402" cy="1889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6" name="AutoShape 54">
              <a:extLst>
                <a:ext uri="{FF2B5EF4-FFF2-40B4-BE49-F238E27FC236}">
                  <a16:creationId xmlns:a16="http://schemas.microsoft.com/office/drawing/2014/main" id="{071A7E49-9389-40AD-9F71-F8E9699B8B74}"/>
                </a:ext>
              </a:extLst>
            </p:cNvPr>
            <p:cNvSpPr>
              <a:spLocks/>
            </p:cNvSpPr>
            <p:nvPr/>
          </p:nvSpPr>
          <p:spPr bwMode="auto">
            <a:xfrm>
              <a:off x="12860168" y="5804229"/>
              <a:ext cx="122585" cy="148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63" name="TextBox 62">
            <a:extLst>
              <a:ext uri="{FF2B5EF4-FFF2-40B4-BE49-F238E27FC236}">
                <a16:creationId xmlns:a16="http://schemas.microsoft.com/office/drawing/2014/main" id="{7E5FA22E-A9BC-40A3-A5F2-6A8796C37969}"/>
              </a:ext>
            </a:extLst>
          </p:cNvPr>
          <p:cNvSpPr txBox="1"/>
          <p:nvPr/>
        </p:nvSpPr>
        <p:spPr>
          <a:xfrm>
            <a:off x="6905239" y="2663617"/>
            <a:ext cx="4658510"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492854" y="3966847"/>
            <a:ext cx="2888214"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9298778" y="4855289"/>
            <a:ext cx="2605109"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7479803" y="4063246"/>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7285296" y="3841021"/>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1068351" y="3041919"/>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5042236" y="1707403"/>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4857485" y="1462600"/>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3382483" y="2818759"/>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87" name="TextBox 86">
            <a:extLst>
              <a:ext uri="{FF2B5EF4-FFF2-40B4-BE49-F238E27FC236}">
                <a16:creationId xmlns:a16="http://schemas.microsoft.com/office/drawing/2014/main" id="{EEB153B1-01E1-487E-8C2C-C9A90C937C23}"/>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sz="1400" dirty="0">
                <a:solidFill>
                  <a:schemeClr val="bg1"/>
                </a:solidFill>
                <a:latin typeface="Candara" panose="020E0502030303020204" pitchFamily="34" charset="0"/>
              </a:rPr>
              <a:t>Your Subtitle Here</a:t>
            </a:r>
            <a:endParaRPr lang="en-US" sz="1400" dirty="0">
              <a:solidFill>
                <a:schemeClr val="bg1"/>
              </a:solidFill>
            </a:endParaRPr>
          </a:p>
        </p:txBody>
      </p:sp>
    </p:spTree>
    <p:extLst>
      <p:ext uri="{BB962C8B-B14F-4D97-AF65-F5344CB8AC3E}">
        <p14:creationId xmlns:p14="http://schemas.microsoft.com/office/powerpoint/2010/main" val="6681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90" grpId="0"/>
      <p:bldGraphic spid="91" grpId="0">
        <p:bldAsOne/>
      </p:bldGraphic>
      <p:bldGraphic spid="73" grpId="0">
        <p:bldAsOne/>
      </p:bldGraphic>
      <p:bldGraphic spid="74" grpId="0">
        <p:bldAsOne/>
      </p:bldGraphic>
      <p:bldP spid="8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877710" y="541867"/>
            <a:ext cx="3750734"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LOREM IPSUM</a:t>
            </a:r>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220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4B5030-6A9D-4AEC-8114-DCBE6B0BFD39}"/>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 name="Rectangle 1">
            <a:extLst>
              <a:ext uri="{FF2B5EF4-FFF2-40B4-BE49-F238E27FC236}">
                <a16:creationId xmlns:a16="http://schemas.microsoft.com/office/drawing/2014/main" id="{F3EEBDAD-D894-4203-A6A4-1AEE018210E5}"/>
              </a:ext>
            </a:extLst>
          </p:cNvPr>
          <p:cNvSpPr/>
          <p:nvPr/>
        </p:nvSpPr>
        <p:spPr>
          <a:xfrm>
            <a:off x="533400" y="2133600"/>
            <a:ext cx="5486400" cy="396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4BE26F-0996-4EF4-870A-C0D383BFA15A}"/>
              </a:ext>
            </a:extLst>
          </p:cNvPr>
          <p:cNvSpPr/>
          <p:nvPr/>
        </p:nvSpPr>
        <p:spPr>
          <a:xfrm>
            <a:off x="6172200" y="849868"/>
            <a:ext cx="5486400" cy="524613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194367-3F12-4E1C-AF13-E7EF16059B46}"/>
              </a:ext>
            </a:extLst>
          </p:cNvPr>
          <p:cNvSpPr/>
          <p:nvPr/>
        </p:nvSpPr>
        <p:spPr>
          <a:xfrm>
            <a:off x="533400" y="3581400"/>
            <a:ext cx="5486401" cy="914400"/>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CCDF50-1AA3-4FC1-A12D-9FAD7DD93C1F}"/>
              </a:ext>
            </a:extLst>
          </p:cNvPr>
          <p:cNvSpPr/>
          <p:nvPr/>
        </p:nvSpPr>
        <p:spPr>
          <a:xfrm>
            <a:off x="6172199" y="3581400"/>
            <a:ext cx="5486401" cy="9144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DE3DF7-52CA-434C-B475-25D00EB02826}"/>
              </a:ext>
            </a:extLst>
          </p:cNvPr>
          <p:cNvSpPr txBox="1"/>
          <p:nvPr/>
        </p:nvSpPr>
        <p:spPr>
          <a:xfrm>
            <a:off x="838200" y="3669267"/>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a:extLst>
              <a:ext uri="{FF2B5EF4-FFF2-40B4-BE49-F238E27FC236}">
                <a16:creationId xmlns:a16="http://schemas.microsoft.com/office/drawing/2014/main" id="{48392311-197C-4880-ABBF-080188E7951D}"/>
              </a:ext>
            </a:extLst>
          </p:cNvPr>
          <p:cNvSpPr txBox="1"/>
          <p:nvPr/>
        </p:nvSpPr>
        <p:spPr>
          <a:xfrm>
            <a:off x="6553200" y="3669268"/>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2723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animBg="1"/>
      <p:bldP spid="10" grpId="0" animBg="1"/>
      <p:bldP spid="11"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42A3DF6D-EB81-4F6D-98EB-8A5775EA941F}"/>
              </a:ext>
            </a:extLst>
          </p:cNvPr>
          <p:cNvGrpSpPr/>
          <p:nvPr/>
        </p:nvGrpSpPr>
        <p:grpSpPr>
          <a:xfrm>
            <a:off x="7872984" y="4416201"/>
            <a:ext cx="3840448" cy="875127"/>
            <a:chOff x="7872984" y="4416201"/>
            <a:chExt cx="3840448" cy="875127"/>
          </a:xfrm>
        </p:grpSpPr>
        <p:sp>
          <p:nvSpPr>
            <p:cNvPr id="73" name="Freeform: Shape 72">
              <a:extLst>
                <a:ext uri="{FF2B5EF4-FFF2-40B4-BE49-F238E27FC236}">
                  <a16:creationId xmlns:a16="http://schemas.microsoft.com/office/drawing/2014/main" id="{57E0DA82-570B-4140-BC63-DFB3AA24DB94}"/>
                </a:ext>
              </a:extLst>
            </p:cNvPr>
            <p:cNvSpPr>
              <a:spLocks/>
            </p:cNvSpPr>
            <p:nvPr/>
          </p:nvSpPr>
          <p:spPr>
            <a:xfrm flipH="1">
              <a:off x="7872984" y="4422648"/>
              <a:ext cx="3840448" cy="868680"/>
            </a:xfrm>
            <a:custGeom>
              <a:avLst/>
              <a:gdLst>
                <a:gd name="connsiteX0" fmla="*/ 3840448 w 3840448"/>
                <a:gd name="connsiteY0" fmla="*/ 0 h 868680"/>
                <a:gd name="connsiteX1" fmla="*/ 976991 w 3840448"/>
                <a:gd name="connsiteY1" fmla="*/ 0 h 868680"/>
                <a:gd name="connsiteX2" fmla="*/ 304801 w 3840448"/>
                <a:gd name="connsiteY2" fmla="*/ 0 h 868680"/>
                <a:gd name="connsiteX3" fmla="*/ 228600 w 3840448"/>
                <a:gd name="connsiteY3" fmla="*/ 0 h 868680"/>
                <a:gd name="connsiteX4" fmla="*/ 0 w 3840448"/>
                <a:gd name="connsiteY4" fmla="*/ 434340 h 868680"/>
                <a:gd name="connsiteX5" fmla="*/ 228600 w 3840448"/>
                <a:gd name="connsiteY5" fmla="*/ 868680 h 868680"/>
                <a:gd name="connsiteX6" fmla="*/ 304801 w 3840448"/>
                <a:gd name="connsiteY6" fmla="*/ 868680 h 868680"/>
                <a:gd name="connsiteX7" fmla="*/ 976991 w 3840448"/>
                <a:gd name="connsiteY7" fmla="*/ 868680 h 868680"/>
                <a:gd name="connsiteX8" fmla="*/ 3840448 w 3840448"/>
                <a:gd name="connsiteY8" fmla="*/ 8686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48" h="868680">
                  <a:moveTo>
                    <a:pt x="3840448" y="0"/>
                  </a:moveTo>
                  <a:lnTo>
                    <a:pt x="976991" y="0"/>
                  </a:lnTo>
                  <a:lnTo>
                    <a:pt x="304801" y="0"/>
                  </a:lnTo>
                  <a:lnTo>
                    <a:pt x="228600" y="0"/>
                  </a:lnTo>
                  <a:lnTo>
                    <a:pt x="0" y="434340"/>
                  </a:lnTo>
                  <a:lnTo>
                    <a:pt x="228600" y="868680"/>
                  </a:lnTo>
                  <a:lnTo>
                    <a:pt x="304801" y="868680"/>
                  </a:lnTo>
                  <a:lnTo>
                    <a:pt x="976991" y="868680"/>
                  </a:lnTo>
                  <a:lnTo>
                    <a:pt x="3840448" y="8686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TextBox 93">
              <a:extLst>
                <a:ext uri="{FF2B5EF4-FFF2-40B4-BE49-F238E27FC236}">
                  <a16:creationId xmlns:a16="http://schemas.microsoft.com/office/drawing/2014/main" id="{7D840A01-8568-403A-9F05-0FE863C61B37}"/>
                </a:ext>
              </a:extLst>
            </p:cNvPr>
            <p:cNvSpPr txBox="1"/>
            <p:nvPr/>
          </p:nvSpPr>
          <p:spPr>
            <a:xfrm>
              <a:off x="10997985"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9" name="TextBox 98">
              <a:extLst>
                <a:ext uri="{FF2B5EF4-FFF2-40B4-BE49-F238E27FC236}">
                  <a16:creationId xmlns:a16="http://schemas.microsoft.com/office/drawing/2014/main" id="{DE51ABCA-7F2A-4A73-9D93-37E96B56AE1D}"/>
                </a:ext>
              </a:extLst>
            </p:cNvPr>
            <p:cNvSpPr txBox="1"/>
            <p:nvPr/>
          </p:nvSpPr>
          <p:spPr>
            <a:xfrm>
              <a:off x="8113278" y="4416201"/>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0" name="Group 129">
            <a:extLst>
              <a:ext uri="{FF2B5EF4-FFF2-40B4-BE49-F238E27FC236}">
                <a16:creationId xmlns:a16="http://schemas.microsoft.com/office/drawing/2014/main" id="{4E853ADD-519A-40EF-A932-5AC8EFFEDD24}"/>
              </a:ext>
            </a:extLst>
          </p:cNvPr>
          <p:cNvGrpSpPr/>
          <p:nvPr/>
        </p:nvGrpSpPr>
        <p:grpSpPr>
          <a:xfrm>
            <a:off x="7872984" y="3478149"/>
            <a:ext cx="3843843" cy="871347"/>
            <a:chOff x="7872984" y="3478149"/>
            <a:chExt cx="3843843" cy="871347"/>
          </a:xfrm>
        </p:grpSpPr>
        <p:sp>
          <p:nvSpPr>
            <p:cNvPr id="71" name="Freeform: Shape 70">
              <a:extLst>
                <a:ext uri="{FF2B5EF4-FFF2-40B4-BE49-F238E27FC236}">
                  <a16:creationId xmlns:a16="http://schemas.microsoft.com/office/drawing/2014/main" id="{0871B217-8236-4F7A-A5F9-AEBE00F2F90B}"/>
                </a:ext>
              </a:extLst>
            </p:cNvPr>
            <p:cNvSpPr>
              <a:spLocks/>
            </p:cNvSpPr>
            <p:nvPr/>
          </p:nvSpPr>
          <p:spPr>
            <a:xfrm flipH="1">
              <a:off x="7872984" y="3480816"/>
              <a:ext cx="3843843" cy="868680"/>
            </a:xfrm>
            <a:custGeom>
              <a:avLst/>
              <a:gdLst>
                <a:gd name="connsiteX0" fmla="*/ 3774378 w 3843843"/>
                <a:gd name="connsiteY0" fmla="*/ 0 h 868680"/>
                <a:gd name="connsiteX1" fmla="*/ 976991 w 3843843"/>
                <a:gd name="connsiteY1" fmla="*/ 0 h 868680"/>
                <a:gd name="connsiteX2" fmla="*/ 304801 w 3843843"/>
                <a:gd name="connsiteY2" fmla="*/ 0 h 868680"/>
                <a:gd name="connsiteX3" fmla="*/ 228600 w 3843843"/>
                <a:gd name="connsiteY3" fmla="*/ 0 h 868680"/>
                <a:gd name="connsiteX4" fmla="*/ 0 w 3843843"/>
                <a:gd name="connsiteY4" fmla="*/ 434340 h 868680"/>
                <a:gd name="connsiteX5" fmla="*/ 228600 w 3843843"/>
                <a:gd name="connsiteY5" fmla="*/ 868680 h 868680"/>
                <a:gd name="connsiteX6" fmla="*/ 304801 w 3843843"/>
                <a:gd name="connsiteY6" fmla="*/ 868680 h 868680"/>
                <a:gd name="connsiteX7" fmla="*/ 976991 w 3843843"/>
                <a:gd name="connsiteY7" fmla="*/ 868680 h 868680"/>
                <a:gd name="connsiteX8" fmla="*/ 3843843 w 3843843"/>
                <a:gd name="connsiteY8" fmla="*/ 868680 h 868680"/>
                <a:gd name="connsiteX9" fmla="*/ 3843843 w 3843843"/>
                <a:gd name="connsiteY9" fmla="*/ 661416 h 868680"/>
                <a:gd name="connsiteX10" fmla="*/ 3505893 w 3843843"/>
                <a:gd name="connsiteY10" fmla="*/ 661416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3843" h="868680">
                  <a:moveTo>
                    <a:pt x="3774378" y="0"/>
                  </a:moveTo>
                  <a:lnTo>
                    <a:pt x="976991" y="0"/>
                  </a:lnTo>
                  <a:lnTo>
                    <a:pt x="304801" y="0"/>
                  </a:lnTo>
                  <a:lnTo>
                    <a:pt x="228600" y="0"/>
                  </a:lnTo>
                  <a:lnTo>
                    <a:pt x="0" y="434340"/>
                  </a:lnTo>
                  <a:lnTo>
                    <a:pt x="228600" y="868680"/>
                  </a:lnTo>
                  <a:lnTo>
                    <a:pt x="304801" y="868680"/>
                  </a:lnTo>
                  <a:lnTo>
                    <a:pt x="976991" y="868680"/>
                  </a:lnTo>
                  <a:lnTo>
                    <a:pt x="3843843" y="868680"/>
                  </a:lnTo>
                  <a:lnTo>
                    <a:pt x="3843843" y="661416"/>
                  </a:lnTo>
                  <a:lnTo>
                    <a:pt x="3505893" y="661416"/>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TextBox 92">
              <a:extLst>
                <a:ext uri="{FF2B5EF4-FFF2-40B4-BE49-F238E27FC236}">
                  <a16:creationId xmlns:a16="http://schemas.microsoft.com/office/drawing/2014/main" id="{6695A6B3-AF24-4434-A9D6-851D0A960D70}"/>
                </a:ext>
              </a:extLst>
            </p:cNvPr>
            <p:cNvSpPr txBox="1"/>
            <p:nvPr/>
          </p:nvSpPr>
          <p:spPr>
            <a:xfrm>
              <a:off x="10997985"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00" name="TextBox 99">
              <a:extLst>
                <a:ext uri="{FF2B5EF4-FFF2-40B4-BE49-F238E27FC236}">
                  <a16:creationId xmlns:a16="http://schemas.microsoft.com/office/drawing/2014/main" id="{5D8DEA1A-1F51-4D84-B4D6-B6DFC8994E92}"/>
                </a:ext>
              </a:extLst>
            </p:cNvPr>
            <p:cNvSpPr txBox="1"/>
            <p:nvPr/>
          </p:nvSpPr>
          <p:spPr>
            <a:xfrm>
              <a:off x="8110651" y="347814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9" name="Group 128">
            <a:extLst>
              <a:ext uri="{FF2B5EF4-FFF2-40B4-BE49-F238E27FC236}">
                <a16:creationId xmlns:a16="http://schemas.microsoft.com/office/drawing/2014/main" id="{AE22E206-78C1-4F83-8CB5-B0CCB0B09505}"/>
              </a:ext>
            </a:extLst>
          </p:cNvPr>
          <p:cNvGrpSpPr/>
          <p:nvPr/>
        </p:nvGrpSpPr>
        <p:grpSpPr>
          <a:xfrm>
            <a:off x="7872984" y="2532450"/>
            <a:ext cx="3840449" cy="875214"/>
            <a:chOff x="7872984" y="2532450"/>
            <a:chExt cx="3840449" cy="875214"/>
          </a:xfrm>
        </p:grpSpPr>
        <p:sp>
          <p:nvSpPr>
            <p:cNvPr id="69" name="Freeform: Shape 68">
              <a:extLst>
                <a:ext uri="{FF2B5EF4-FFF2-40B4-BE49-F238E27FC236}">
                  <a16:creationId xmlns:a16="http://schemas.microsoft.com/office/drawing/2014/main" id="{F241B46F-33A0-4298-A21E-01378A466E8D}"/>
                </a:ext>
              </a:extLst>
            </p:cNvPr>
            <p:cNvSpPr>
              <a:spLocks/>
            </p:cNvSpPr>
            <p:nvPr/>
          </p:nvSpPr>
          <p:spPr>
            <a:xfrm flipH="1">
              <a:off x="7872984" y="2538984"/>
              <a:ext cx="3840449" cy="868680"/>
            </a:xfrm>
            <a:custGeom>
              <a:avLst/>
              <a:gdLst>
                <a:gd name="connsiteX0" fmla="*/ 3574901 w 3840449"/>
                <a:gd name="connsiteY0" fmla="*/ 0 h 868680"/>
                <a:gd name="connsiteX1" fmla="*/ 976991 w 3840449"/>
                <a:gd name="connsiteY1" fmla="*/ 0 h 868680"/>
                <a:gd name="connsiteX2" fmla="*/ 304801 w 3840449"/>
                <a:gd name="connsiteY2" fmla="*/ 0 h 868680"/>
                <a:gd name="connsiteX3" fmla="*/ 228600 w 3840449"/>
                <a:gd name="connsiteY3" fmla="*/ 0 h 868680"/>
                <a:gd name="connsiteX4" fmla="*/ 0 w 3840449"/>
                <a:gd name="connsiteY4" fmla="*/ 434340 h 868680"/>
                <a:gd name="connsiteX5" fmla="*/ 228600 w 3840449"/>
                <a:gd name="connsiteY5" fmla="*/ 868680 h 868680"/>
                <a:gd name="connsiteX6" fmla="*/ 304801 w 3840449"/>
                <a:gd name="connsiteY6" fmla="*/ 868680 h 868680"/>
                <a:gd name="connsiteX7" fmla="*/ 976991 w 3840449"/>
                <a:gd name="connsiteY7" fmla="*/ 868680 h 868680"/>
                <a:gd name="connsiteX8" fmla="*/ 3800679 w 3840449"/>
                <a:gd name="connsiteY8" fmla="*/ 868680 h 868680"/>
                <a:gd name="connsiteX9" fmla="*/ 3840449 w 3840449"/>
                <a:gd name="connsiteY9" fmla="*/ 770706 h 868680"/>
                <a:gd name="connsiteX10" fmla="*/ 3840449 w 3840449"/>
                <a:gd name="connsiteY10" fmla="*/ 58668 h 868680"/>
                <a:gd name="connsiteX11" fmla="*/ 3678845 w 3840449"/>
                <a:gd name="connsiteY11" fmla="*/ 58668 h 868680"/>
                <a:gd name="connsiteX12" fmla="*/ 3642824 w 3840449"/>
                <a:gd name="connsiteY12" fmla="*/ 51396 h 868680"/>
                <a:gd name="connsiteX13" fmla="*/ 3641508 w 3840449"/>
                <a:gd name="connsiteY13" fmla="*/ 50508 h 868680"/>
                <a:gd name="connsiteX14" fmla="*/ 3631955 w 3840449"/>
                <a:gd name="connsiteY14" fmla="*/ 48540 h 868680"/>
                <a:gd name="connsiteX15" fmla="*/ 3603379 w 3840449"/>
                <a:gd name="connsiteY15" fmla="*/ 2911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0449" h="868680">
                  <a:moveTo>
                    <a:pt x="3574901" y="0"/>
                  </a:moveTo>
                  <a:lnTo>
                    <a:pt x="976991" y="0"/>
                  </a:lnTo>
                  <a:lnTo>
                    <a:pt x="304801" y="0"/>
                  </a:lnTo>
                  <a:lnTo>
                    <a:pt x="228600" y="0"/>
                  </a:lnTo>
                  <a:lnTo>
                    <a:pt x="0" y="434340"/>
                  </a:lnTo>
                  <a:lnTo>
                    <a:pt x="228600" y="868680"/>
                  </a:lnTo>
                  <a:lnTo>
                    <a:pt x="304801" y="868680"/>
                  </a:lnTo>
                  <a:lnTo>
                    <a:pt x="976991" y="868680"/>
                  </a:lnTo>
                  <a:lnTo>
                    <a:pt x="3800679" y="868680"/>
                  </a:lnTo>
                  <a:lnTo>
                    <a:pt x="3840449" y="770706"/>
                  </a:lnTo>
                  <a:lnTo>
                    <a:pt x="3840449" y="58668"/>
                  </a:lnTo>
                  <a:lnTo>
                    <a:pt x="3678845" y="58668"/>
                  </a:lnTo>
                  <a:cubicBezTo>
                    <a:pt x="3666068" y="58668"/>
                    <a:pt x="3653895" y="56078"/>
                    <a:pt x="3642824" y="51396"/>
                  </a:cubicBezTo>
                  <a:lnTo>
                    <a:pt x="3641508" y="50508"/>
                  </a:lnTo>
                  <a:lnTo>
                    <a:pt x="3631955" y="48540"/>
                  </a:lnTo>
                  <a:cubicBezTo>
                    <a:pt x="3621527" y="44178"/>
                    <a:pt x="3611782" y="37698"/>
                    <a:pt x="3603379" y="2911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extLst>
                <a:ext uri="{FF2B5EF4-FFF2-40B4-BE49-F238E27FC236}">
                  <a16:creationId xmlns:a16="http://schemas.microsoft.com/office/drawing/2014/main" id="{BF758060-9019-46F5-8522-ECA2233F6329}"/>
                </a:ext>
              </a:extLst>
            </p:cNvPr>
            <p:cNvSpPr txBox="1"/>
            <p:nvPr/>
          </p:nvSpPr>
          <p:spPr>
            <a:xfrm>
              <a:off x="10997985"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101" name="TextBox 100">
              <a:extLst>
                <a:ext uri="{FF2B5EF4-FFF2-40B4-BE49-F238E27FC236}">
                  <a16:creationId xmlns:a16="http://schemas.microsoft.com/office/drawing/2014/main" id="{07B066D8-B343-4C55-B8D3-2921F542A9E3}"/>
                </a:ext>
              </a:extLst>
            </p:cNvPr>
            <p:cNvSpPr txBox="1"/>
            <p:nvPr/>
          </p:nvSpPr>
          <p:spPr>
            <a:xfrm>
              <a:off x="8110651" y="2532450"/>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1D7FFA87-A8DF-4DBF-A6E9-450B44CE4B31}"/>
              </a:ext>
            </a:extLst>
          </p:cNvPr>
          <p:cNvGrpSpPr/>
          <p:nvPr/>
        </p:nvGrpSpPr>
        <p:grpSpPr>
          <a:xfrm>
            <a:off x="8211312" y="1597152"/>
            <a:ext cx="3504861" cy="873467"/>
            <a:chOff x="8211312" y="1597152"/>
            <a:chExt cx="3504861" cy="873467"/>
          </a:xfrm>
        </p:grpSpPr>
        <p:sp>
          <p:nvSpPr>
            <p:cNvPr id="67" name="Freeform: Shape 66">
              <a:extLst>
                <a:ext uri="{FF2B5EF4-FFF2-40B4-BE49-F238E27FC236}">
                  <a16:creationId xmlns:a16="http://schemas.microsoft.com/office/drawing/2014/main" id="{0FA4599F-B9F8-49ED-8DD0-B544165AA4C9}"/>
                </a:ext>
              </a:extLst>
            </p:cNvPr>
            <p:cNvSpPr>
              <a:spLocks/>
            </p:cNvSpPr>
            <p:nvPr/>
          </p:nvSpPr>
          <p:spPr>
            <a:xfrm flipH="1">
              <a:off x="8211312" y="1597152"/>
              <a:ext cx="3504861" cy="868680"/>
            </a:xfrm>
            <a:custGeom>
              <a:avLst/>
              <a:gdLst>
                <a:gd name="connsiteX0" fmla="*/ 2890022 w 3504861"/>
                <a:gd name="connsiteY0" fmla="*/ 0 h 868680"/>
                <a:gd name="connsiteX1" fmla="*/ 976991 w 3504861"/>
                <a:gd name="connsiteY1" fmla="*/ 0 h 868680"/>
                <a:gd name="connsiteX2" fmla="*/ 304801 w 3504861"/>
                <a:gd name="connsiteY2" fmla="*/ 0 h 868680"/>
                <a:gd name="connsiteX3" fmla="*/ 228600 w 3504861"/>
                <a:gd name="connsiteY3" fmla="*/ 0 h 868680"/>
                <a:gd name="connsiteX4" fmla="*/ 0 w 3504861"/>
                <a:gd name="connsiteY4" fmla="*/ 434340 h 868680"/>
                <a:gd name="connsiteX5" fmla="*/ 228600 w 3504861"/>
                <a:gd name="connsiteY5" fmla="*/ 868680 h 868680"/>
                <a:gd name="connsiteX6" fmla="*/ 304801 w 3504861"/>
                <a:gd name="connsiteY6" fmla="*/ 868680 h 868680"/>
                <a:gd name="connsiteX7" fmla="*/ 976991 w 3504861"/>
                <a:gd name="connsiteY7" fmla="*/ 868680 h 868680"/>
                <a:gd name="connsiteX8" fmla="*/ 3504861 w 3504861"/>
                <a:gd name="connsiteY8" fmla="*/ 868680 h 868680"/>
                <a:gd name="connsiteX9" fmla="*/ 2895335 w 3504861"/>
                <a:gd name="connsiteY9" fmla="*/ 245625 h 868680"/>
                <a:gd name="connsiteX10" fmla="*/ 2890813 w 3504861"/>
                <a:gd name="connsiteY10" fmla="*/ 238650 h 868680"/>
                <a:gd name="connsiteX11" fmla="*/ 2828490 w 3504861"/>
                <a:gd name="connsiteY11" fmla="*/ 174944 h 868680"/>
                <a:gd name="connsiteX12" fmla="*/ 2829841 w 3504861"/>
                <a:gd name="connsiteY12" fmla="*/ 51885 h 868680"/>
                <a:gd name="connsiteX13" fmla="*/ 2868840 w 3504861"/>
                <a:gd name="connsiteY13" fmla="*/ 13733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861" h="868680">
                  <a:moveTo>
                    <a:pt x="2890022" y="0"/>
                  </a:moveTo>
                  <a:lnTo>
                    <a:pt x="976991" y="0"/>
                  </a:lnTo>
                  <a:lnTo>
                    <a:pt x="304801" y="0"/>
                  </a:lnTo>
                  <a:lnTo>
                    <a:pt x="228600" y="0"/>
                  </a:lnTo>
                  <a:lnTo>
                    <a:pt x="0" y="434340"/>
                  </a:lnTo>
                  <a:lnTo>
                    <a:pt x="228600" y="868680"/>
                  </a:lnTo>
                  <a:lnTo>
                    <a:pt x="304801" y="868680"/>
                  </a:lnTo>
                  <a:lnTo>
                    <a:pt x="976991" y="868680"/>
                  </a:lnTo>
                  <a:lnTo>
                    <a:pt x="3504861" y="868680"/>
                  </a:lnTo>
                  <a:lnTo>
                    <a:pt x="2895335" y="245625"/>
                  </a:lnTo>
                  <a:lnTo>
                    <a:pt x="2890813" y="238650"/>
                  </a:lnTo>
                  <a:lnTo>
                    <a:pt x="2828490" y="174944"/>
                  </a:lnTo>
                  <a:cubicBezTo>
                    <a:pt x="2794882" y="140590"/>
                    <a:pt x="2795486" y="85494"/>
                    <a:pt x="2829841" y="51885"/>
                  </a:cubicBezTo>
                  <a:lnTo>
                    <a:pt x="2868840" y="137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TextBox 90">
              <a:extLst>
                <a:ext uri="{FF2B5EF4-FFF2-40B4-BE49-F238E27FC236}">
                  <a16:creationId xmlns:a16="http://schemas.microsoft.com/office/drawing/2014/main" id="{B5BF5045-DF4C-420F-B946-D89759DDF57D}"/>
                </a:ext>
              </a:extLst>
            </p:cNvPr>
            <p:cNvSpPr txBox="1"/>
            <p:nvPr/>
          </p:nvSpPr>
          <p:spPr>
            <a:xfrm>
              <a:off x="10997985"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102" name="TextBox 101">
              <a:extLst>
                <a:ext uri="{FF2B5EF4-FFF2-40B4-BE49-F238E27FC236}">
                  <a16:creationId xmlns:a16="http://schemas.microsoft.com/office/drawing/2014/main" id="{F90A2E62-626D-4DC5-8BEF-EFBE36CD5295}"/>
                </a:ext>
              </a:extLst>
            </p:cNvPr>
            <p:cNvSpPr txBox="1"/>
            <p:nvPr/>
          </p:nvSpPr>
          <p:spPr>
            <a:xfrm>
              <a:off x="8886405" y="1608845"/>
              <a:ext cx="2286000"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grpSp>
      <p:grpSp>
        <p:nvGrpSpPr>
          <p:cNvPr id="127" name="Group 126">
            <a:extLst>
              <a:ext uri="{FF2B5EF4-FFF2-40B4-BE49-F238E27FC236}">
                <a16:creationId xmlns:a16="http://schemas.microsoft.com/office/drawing/2014/main" id="{D3831B19-BD41-4D36-9BFB-9F041C484E46}"/>
              </a:ext>
            </a:extLst>
          </p:cNvPr>
          <p:cNvGrpSpPr/>
          <p:nvPr/>
        </p:nvGrpSpPr>
        <p:grpSpPr>
          <a:xfrm>
            <a:off x="521208" y="4422648"/>
            <a:ext cx="3844674" cy="888795"/>
            <a:chOff x="521208" y="4422648"/>
            <a:chExt cx="3844674" cy="888795"/>
          </a:xfrm>
        </p:grpSpPr>
        <p:sp>
          <p:nvSpPr>
            <p:cNvPr id="65" name="Freeform: Shape 64">
              <a:extLst>
                <a:ext uri="{FF2B5EF4-FFF2-40B4-BE49-F238E27FC236}">
                  <a16:creationId xmlns:a16="http://schemas.microsoft.com/office/drawing/2014/main" id="{713B2F9C-82D1-48F9-86E4-11582F7672A3}"/>
                </a:ext>
              </a:extLst>
            </p:cNvPr>
            <p:cNvSpPr>
              <a:spLocks/>
            </p:cNvSpPr>
            <p:nvPr/>
          </p:nvSpPr>
          <p:spPr>
            <a:xfrm>
              <a:off x="521208" y="4422648"/>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838265 w 3838265"/>
                <a:gd name="connsiteY3" fmla="*/ 0 h 868680"/>
                <a:gd name="connsiteX4" fmla="*/ 3838265 w 3838265"/>
                <a:gd name="connsiteY4" fmla="*/ 868680 h 868680"/>
                <a:gd name="connsiteX5" fmla="*/ 976991 w 3838265"/>
                <a:gd name="connsiteY5" fmla="*/ 868680 h 868680"/>
                <a:gd name="connsiteX6" fmla="*/ 304801 w 3838265"/>
                <a:gd name="connsiteY6" fmla="*/ 868680 h 868680"/>
                <a:gd name="connsiteX7" fmla="*/ 228600 w 3838265"/>
                <a:gd name="connsiteY7" fmla="*/ 868680 h 868680"/>
                <a:gd name="connsiteX8" fmla="*/ 0 w 3838265"/>
                <a:gd name="connsiteY8"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265" h="868680">
                  <a:moveTo>
                    <a:pt x="228600" y="0"/>
                  </a:moveTo>
                  <a:lnTo>
                    <a:pt x="304801" y="0"/>
                  </a:lnTo>
                  <a:lnTo>
                    <a:pt x="976991" y="0"/>
                  </a:lnTo>
                  <a:lnTo>
                    <a:pt x="3838265" y="0"/>
                  </a:lnTo>
                  <a:lnTo>
                    <a:pt x="3838265" y="868680"/>
                  </a:lnTo>
                  <a:lnTo>
                    <a:pt x="976991" y="868680"/>
                  </a:lnTo>
                  <a:lnTo>
                    <a:pt x="304801" y="868680"/>
                  </a:lnTo>
                  <a:lnTo>
                    <a:pt x="228600" y="868680"/>
                  </a:lnTo>
                  <a:lnTo>
                    <a:pt x="0" y="43434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TextBox 89">
              <a:extLst>
                <a:ext uri="{FF2B5EF4-FFF2-40B4-BE49-F238E27FC236}">
                  <a16:creationId xmlns:a16="http://schemas.microsoft.com/office/drawing/2014/main" id="{0A4E80F0-2EB4-4561-8A4C-6502F89F0B35}"/>
                </a:ext>
              </a:extLst>
            </p:cNvPr>
            <p:cNvSpPr txBox="1"/>
            <p:nvPr/>
          </p:nvSpPr>
          <p:spPr>
            <a:xfrm>
              <a:off x="594360"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5" name="TextBox 94">
              <a:extLst>
                <a:ext uri="{FF2B5EF4-FFF2-40B4-BE49-F238E27FC236}">
                  <a16:creationId xmlns:a16="http://schemas.microsoft.com/office/drawing/2014/main" id="{D7F6B135-6CBB-483C-9F5D-B7A167555007}"/>
                </a:ext>
              </a:extLst>
            </p:cNvPr>
            <p:cNvSpPr txBox="1"/>
            <p:nvPr/>
          </p:nvSpPr>
          <p:spPr>
            <a:xfrm>
              <a:off x="1237067" y="444966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2168BEBB-BDF5-4338-BA25-B62ECAD20EDB}"/>
              </a:ext>
            </a:extLst>
          </p:cNvPr>
          <p:cNvGrpSpPr/>
          <p:nvPr/>
        </p:nvGrpSpPr>
        <p:grpSpPr>
          <a:xfrm>
            <a:off x="521208" y="3480816"/>
            <a:ext cx="3842047" cy="892575"/>
            <a:chOff x="521208" y="3480816"/>
            <a:chExt cx="3842047" cy="892575"/>
          </a:xfrm>
        </p:grpSpPr>
        <p:sp>
          <p:nvSpPr>
            <p:cNvPr id="63" name="Freeform: Shape 62">
              <a:extLst>
                <a:ext uri="{FF2B5EF4-FFF2-40B4-BE49-F238E27FC236}">
                  <a16:creationId xmlns:a16="http://schemas.microsoft.com/office/drawing/2014/main" id="{5C38BEDE-A860-4E9E-86A1-2F2AACCE08A0}"/>
                </a:ext>
              </a:extLst>
            </p:cNvPr>
            <p:cNvSpPr>
              <a:spLocks/>
            </p:cNvSpPr>
            <p:nvPr/>
          </p:nvSpPr>
          <p:spPr>
            <a:xfrm>
              <a:off x="521208" y="3480816"/>
              <a:ext cx="3840481" cy="868680"/>
            </a:xfrm>
            <a:custGeom>
              <a:avLst/>
              <a:gdLst>
                <a:gd name="connsiteX0" fmla="*/ 228600 w 3840481"/>
                <a:gd name="connsiteY0" fmla="*/ 0 h 868680"/>
                <a:gd name="connsiteX1" fmla="*/ 304801 w 3840481"/>
                <a:gd name="connsiteY1" fmla="*/ 0 h 868680"/>
                <a:gd name="connsiteX2" fmla="*/ 976991 w 3840481"/>
                <a:gd name="connsiteY2" fmla="*/ 0 h 868680"/>
                <a:gd name="connsiteX3" fmla="*/ 3840481 w 3840481"/>
                <a:gd name="connsiteY3" fmla="*/ 0 h 868680"/>
                <a:gd name="connsiteX4" fmla="*/ 3840481 w 3840481"/>
                <a:gd name="connsiteY4" fmla="*/ 280417 h 868680"/>
                <a:gd name="connsiteX5" fmla="*/ 3840481 w 3840481"/>
                <a:gd name="connsiteY5" fmla="*/ 868680 h 868680"/>
                <a:gd name="connsiteX6" fmla="*/ 976991 w 3840481"/>
                <a:gd name="connsiteY6" fmla="*/ 868680 h 868680"/>
                <a:gd name="connsiteX7" fmla="*/ 304801 w 3840481"/>
                <a:gd name="connsiteY7" fmla="*/ 868680 h 868680"/>
                <a:gd name="connsiteX8" fmla="*/ 228600 w 3840481"/>
                <a:gd name="connsiteY8" fmla="*/ 868680 h 868680"/>
                <a:gd name="connsiteX9" fmla="*/ 0 w 3840481"/>
                <a:gd name="connsiteY9"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0481" h="868680">
                  <a:moveTo>
                    <a:pt x="228600" y="0"/>
                  </a:moveTo>
                  <a:lnTo>
                    <a:pt x="304801" y="0"/>
                  </a:lnTo>
                  <a:lnTo>
                    <a:pt x="976991" y="0"/>
                  </a:lnTo>
                  <a:lnTo>
                    <a:pt x="3840481" y="0"/>
                  </a:lnTo>
                  <a:lnTo>
                    <a:pt x="3840481" y="280417"/>
                  </a:lnTo>
                  <a:lnTo>
                    <a:pt x="3840481" y="868680"/>
                  </a:lnTo>
                  <a:lnTo>
                    <a:pt x="976991" y="868680"/>
                  </a:lnTo>
                  <a:lnTo>
                    <a:pt x="304801" y="868680"/>
                  </a:lnTo>
                  <a:lnTo>
                    <a:pt x="228600" y="868680"/>
                  </a:lnTo>
                  <a:lnTo>
                    <a:pt x="0" y="43434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TextBox 88">
              <a:extLst>
                <a:ext uri="{FF2B5EF4-FFF2-40B4-BE49-F238E27FC236}">
                  <a16:creationId xmlns:a16="http://schemas.microsoft.com/office/drawing/2014/main" id="{760E1B40-7BB1-4542-BD93-A6385773F656}"/>
                </a:ext>
              </a:extLst>
            </p:cNvPr>
            <p:cNvSpPr txBox="1"/>
            <p:nvPr/>
          </p:nvSpPr>
          <p:spPr>
            <a:xfrm>
              <a:off x="594360"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96" name="TextBox 95">
              <a:extLst>
                <a:ext uri="{FF2B5EF4-FFF2-40B4-BE49-F238E27FC236}">
                  <a16:creationId xmlns:a16="http://schemas.microsoft.com/office/drawing/2014/main" id="{753897D0-1CD1-443B-82BE-86622A42ABA7}"/>
                </a:ext>
              </a:extLst>
            </p:cNvPr>
            <p:cNvSpPr txBox="1"/>
            <p:nvPr/>
          </p:nvSpPr>
          <p:spPr>
            <a:xfrm>
              <a:off x="1234440" y="3511617"/>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6E545152-3CC4-4C47-AAA3-B96AE0BB6E24}"/>
              </a:ext>
            </a:extLst>
          </p:cNvPr>
          <p:cNvGrpSpPr/>
          <p:nvPr/>
        </p:nvGrpSpPr>
        <p:grpSpPr>
          <a:xfrm>
            <a:off x="521208" y="2538984"/>
            <a:ext cx="3842047" cy="888708"/>
            <a:chOff x="521208" y="2538984"/>
            <a:chExt cx="3842047" cy="888708"/>
          </a:xfrm>
        </p:grpSpPr>
        <p:sp>
          <p:nvSpPr>
            <p:cNvPr id="61" name="Freeform: Shape 60">
              <a:extLst>
                <a:ext uri="{FF2B5EF4-FFF2-40B4-BE49-F238E27FC236}">
                  <a16:creationId xmlns:a16="http://schemas.microsoft.com/office/drawing/2014/main" id="{9B9CA7ED-862A-46AE-9C9D-F04D81066217}"/>
                </a:ext>
              </a:extLst>
            </p:cNvPr>
            <p:cNvSpPr>
              <a:spLocks/>
            </p:cNvSpPr>
            <p:nvPr/>
          </p:nvSpPr>
          <p:spPr>
            <a:xfrm>
              <a:off x="521208" y="2538984"/>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549972 w 3838265"/>
                <a:gd name="connsiteY3" fmla="*/ 0 h 868680"/>
                <a:gd name="connsiteX4" fmla="*/ 3553673 w 3838265"/>
                <a:gd name="connsiteY4" fmla="*/ 3006 h 868680"/>
                <a:gd name="connsiteX5" fmla="*/ 3553812 w 3838265"/>
                <a:gd name="connsiteY5" fmla="*/ 3698 h 868680"/>
                <a:gd name="connsiteX6" fmla="*/ 3639080 w 3838265"/>
                <a:gd name="connsiteY6" fmla="*/ 60217 h 868680"/>
                <a:gd name="connsiteX7" fmla="*/ 3838265 w 3838265"/>
                <a:gd name="connsiteY7" fmla="*/ 60217 h 868680"/>
                <a:gd name="connsiteX8" fmla="*/ 3838265 w 3838265"/>
                <a:gd name="connsiteY8" fmla="*/ 815849 h 868680"/>
                <a:gd name="connsiteX9" fmla="*/ 3838265 w 3838265"/>
                <a:gd name="connsiteY9" fmla="*/ 868680 h 868680"/>
                <a:gd name="connsiteX10" fmla="*/ 976991 w 3838265"/>
                <a:gd name="connsiteY10" fmla="*/ 868680 h 868680"/>
                <a:gd name="connsiteX11" fmla="*/ 304801 w 3838265"/>
                <a:gd name="connsiteY11" fmla="*/ 868680 h 868680"/>
                <a:gd name="connsiteX12" fmla="*/ 228600 w 3838265"/>
                <a:gd name="connsiteY12" fmla="*/ 868680 h 868680"/>
                <a:gd name="connsiteX13" fmla="*/ 0 w 3838265"/>
                <a:gd name="connsiteY13"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8265" h="868680">
                  <a:moveTo>
                    <a:pt x="228600" y="0"/>
                  </a:moveTo>
                  <a:lnTo>
                    <a:pt x="304801" y="0"/>
                  </a:lnTo>
                  <a:lnTo>
                    <a:pt x="976991" y="0"/>
                  </a:lnTo>
                  <a:lnTo>
                    <a:pt x="3549972" y="0"/>
                  </a:lnTo>
                  <a:lnTo>
                    <a:pt x="3553673" y="3006"/>
                  </a:lnTo>
                  <a:lnTo>
                    <a:pt x="3553812" y="3698"/>
                  </a:lnTo>
                  <a:cubicBezTo>
                    <a:pt x="3567861" y="36911"/>
                    <a:pt x="3600749" y="60217"/>
                    <a:pt x="3639080" y="60217"/>
                  </a:cubicBezTo>
                  <a:lnTo>
                    <a:pt x="3838265" y="60217"/>
                  </a:lnTo>
                  <a:lnTo>
                    <a:pt x="3838265" y="815849"/>
                  </a:lnTo>
                  <a:lnTo>
                    <a:pt x="3838265" y="868680"/>
                  </a:lnTo>
                  <a:lnTo>
                    <a:pt x="976991" y="868680"/>
                  </a:lnTo>
                  <a:lnTo>
                    <a:pt x="304801" y="868680"/>
                  </a:lnTo>
                  <a:lnTo>
                    <a:pt x="228600" y="868680"/>
                  </a:lnTo>
                  <a:lnTo>
                    <a:pt x="0" y="43434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TextBox 87">
              <a:extLst>
                <a:ext uri="{FF2B5EF4-FFF2-40B4-BE49-F238E27FC236}">
                  <a16:creationId xmlns:a16="http://schemas.microsoft.com/office/drawing/2014/main" id="{750F6DA4-75C5-4E75-A9C8-F6573848DF80}"/>
                </a:ext>
              </a:extLst>
            </p:cNvPr>
            <p:cNvSpPr txBox="1"/>
            <p:nvPr/>
          </p:nvSpPr>
          <p:spPr>
            <a:xfrm>
              <a:off x="594360"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97" name="TextBox 96">
              <a:extLst>
                <a:ext uri="{FF2B5EF4-FFF2-40B4-BE49-F238E27FC236}">
                  <a16:creationId xmlns:a16="http://schemas.microsoft.com/office/drawing/2014/main" id="{AFFF563F-A98E-4F7C-87AF-99946D4CF9D8}"/>
                </a:ext>
              </a:extLst>
            </p:cNvPr>
            <p:cNvSpPr txBox="1"/>
            <p:nvPr/>
          </p:nvSpPr>
          <p:spPr>
            <a:xfrm>
              <a:off x="1234440" y="2565918"/>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4" name="Group 123">
            <a:extLst>
              <a:ext uri="{FF2B5EF4-FFF2-40B4-BE49-F238E27FC236}">
                <a16:creationId xmlns:a16="http://schemas.microsoft.com/office/drawing/2014/main" id="{CF14EEB1-1ECF-424D-A569-2D90B5CB551F}"/>
              </a:ext>
            </a:extLst>
          </p:cNvPr>
          <p:cNvGrpSpPr/>
          <p:nvPr/>
        </p:nvGrpSpPr>
        <p:grpSpPr>
          <a:xfrm>
            <a:off x="521208" y="1597152"/>
            <a:ext cx="3486584" cy="895242"/>
            <a:chOff x="521208" y="1597152"/>
            <a:chExt cx="3486584" cy="895242"/>
          </a:xfrm>
        </p:grpSpPr>
        <p:sp>
          <p:nvSpPr>
            <p:cNvPr id="59" name="Freeform: Shape 58">
              <a:extLst>
                <a:ext uri="{FF2B5EF4-FFF2-40B4-BE49-F238E27FC236}">
                  <a16:creationId xmlns:a16="http://schemas.microsoft.com/office/drawing/2014/main" id="{B5F837D3-207B-4832-AE1E-29B2AB2DCDBD}"/>
                </a:ext>
              </a:extLst>
            </p:cNvPr>
            <p:cNvSpPr>
              <a:spLocks/>
            </p:cNvSpPr>
            <p:nvPr/>
          </p:nvSpPr>
          <p:spPr>
            <a:xfrm>
              <a:off x="521208" y="1597152"/>
              <a:ext cx="3486584" cy="868680"/>
            </a:xfrm>
            <a:custGeom>
              <a:avLst/>
              <a:gdLst>
                <a:gd name="connsiteX0" fmla="*/ 228600 w 3486584"/>
                <a:gd name="connsiteY0" fmla="*/ 0 h 868680"/>
                <a:gd name="connsiteX1" fmla="*/ 304801 w 3486584"/>
                <a:gd name="connsiteY1" fmla="*/ 0 h 868680"/>
                <a:gd name="connsiteX2" fmla="*/ 976991 w 3486584"/>
                <a:gd name="connsiteY2" fmla="*/ 0 h 868680"/>
                <a:gd name="connsiteX3" fmla="*/ 2963513 w 3486584"/>
                <a:gd name="connsiteY3" fmla="*/ 0 h 868680"/>
                <a:gd name="connsiteX4" fmla="*/ 2959081 w 3486584"/>
                <a:gd name="connsiteY4" fmla="*/ 2380 h 868680"/>
                <a:gd name="connsiteX5" fmla="*/ 2917240 w 3486584"/>
                <a:gd name="connsiteY5" fmla="*/ 37085 h 868680"/>
                <a:gd name="connsiteX6" fmla="*/ 2905522 w 3486584"/>
                <a:gd name="connsiteY6" fmla="*/ 159586 h 868680"/>
                <a:gd name="connsiteX7" fmla="*/ 3486584 w 3486584"/>
                <a:gd name="connsiteY7" fmla="*/ 868680 h 868680"/>
                <a:gd name="connsiteX8" fmla="*/ 976991 w 3486584"/>
                <a:gd name="connsiteY8" fmla="*/ 868680 h 868680"/>
                <a:gd name="connsiteX9" fmla="*/ 304801 w 3486584"/>
                <a:gd name="connsiteY9" fmla="*/ 868680 h 868680"/>
                <a:gd name="connsiteX10" fmla="*/ 228600 w 3486584"/>
                <a:gd name="connsiteY10" fmla="*/ 868680 h 868680"/>
                <a:gd name="connsiteX11" fmla="*/ 0 w 3486584"/>
                <a:gd name="connsiteY11"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6584" h="868680">
                  <a:moveTo>
                    <a:pt x="228600" y="0"/>
                  </a:moveTo>
                  <a:lnTo>
                    <a:pt x="304801" y="0"/>
                  </a:lnTo>
                  <a:lnTo>
                    <a:pt x="976991" y="0"/>
                  </a:lnTo>
                  <a:lnTo>
                    <a:pt x="2963513" y="0"/>
                  </a:lnTo>
                  <a:lnTo>
                    <a:pt x="2959081" y="2380"/>
                  </a:lnTo>
                  <a:lnTo>
                    <a:pt x="2917240" y="37085"/>
                  </a:lnTo>
                  <a:cubicBezTo>
                    <a:pt x="2880381" y="67657"/>
                    <a:pt x="2875135" y="122503"/>
                    <a:pt x="2905522" y="159586"/>
                  </a:cubicBezTo>
                  <a:lnTo>
                    <a:pt x="3486584" y="868680"/>
                  </a:lnTo>
                  <a:lnTo>
                    <a:pt x="976991" y="868680"/>
                  </a:lnTo>
                  <a:lnTo>
                    <a:pt x="304801" y="868680"/>
                  </a:lnTo>
                  <a:lnTo>
                    <a:pt x="228600" y="868680"/>
                  </a:lnTo>
                  <a:lnTo>
                    <a:pt x="0" y="43434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extBox 86">
              <a:extLst>
                <a:ext uri="{FF2B5EF4-FFF2-40B4-BE49-F238E27FC236}">
                  <a16:creationId xmlns:a16="http://schemas.microsoft.com/office/drawing/2014/main" id="{ADEED64C-0D0C-483B-BA4F-F85AAA34425D}"/>
                </a:ext>
              </a:extLst>
            </p:cNvPr>
            <p:cNvSpPr txBox="1"/>
            <p:nvPr/>
          </p:nvSpPr>
          <p:spPr>
            <a:xfrm>
              <a:off x="594360"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98" name="TextBox 97">
              <a:extLst>
                <a:ext uri="{FF2B5EF4-FFF2-40B4-BE49-F238E27FC236}">
                  <a16:creationId xmlns:a16="http://schemas.microsoft.com/office/drawing/2014/main" id="{72732289-61A5-4EB5-9EF2-8728371FDDCB}"/>
                </a:ext>
              </a:extLst>
            </p:cNvPr>
            <p:cNvSpPr txBox="1"/>
            <p:nvPr/>
          </p:nvSpPr>
          <p:spPr>
            <a:xfrm>
              <a:off x="1234440" y="1630620"/>
              <a:ext cx="2648789"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a:t>
              </a:r>
            </a:p>
          </p:txBody>
        </p:sp>
      </p:grpSp>
      <p:grpSp>
        <p:nvGrpSpPr>
          <p:cNvPr id="7" name="Group 6">
            <a:extLst>
              <a:ext uri="{FF2B5EF4-FFF2-40B4-BE49-F238E27FC236}">
                <a16:creationId xmlns:a16="http://schemas.microsoft.com/office/drawing/2014/main" id="{DC6AAF23-9D3C-49A7-A5F4-2DBA521BBAFC}"/>
              </a:ext>
            </a:extLst>
          </p:cNvPr>
          <p:cNvGrpSpPr/>
          <p:nvPr/>
        </p:nvGrpSpPr>
        <p:grpSpPr>
          <a:xfrm>
            <a:off x="3392424" y="1545336"/>
            <a:ext cx="2727267" cy="3828289"/>
            <a:chOff x="3392424" y="1353312"/>
            <a:chExt cx="2727267" cy="3828289"/>
          </a:xfrm>
          <a:effectLst>
            <a:outerShdw blurRad="190500" dist="127000" dir="10800000" algn="r" rotWithShape="0">
              <a:prstClr val="black">
                <a:alpha val="40000"/>
              </a:prstClr>
            </a:outerShdw>
          </a:effectLst>
        </p:grpSpPr>
        <p:sp>
          <p:nvSpPr>
            <p:cNvPr id="74" name="Freeform: Shape 73">
              <a:extLst>
                <a:ext uri="{FF2B5EF4-FFF2-40B4-BE49-F238E27FC236}">
                  <a16:creationId xmlns:a16="http://schemas.microsoft.com/office/drawing/2014/main" id="{BA0CDF2F-B917-4534-843D-D3132981BEAB}"/>
                </a:ext>
              </a:extLst>
            </p:cNvPr>
            <p:cNvSpPr/>
            <p:nvPr/>
          </p:nvSpPr>
          <p:spPr>
            <a:xfrm>
              <a:off x="3392424" y="1353312"/>
              <a:ext cx="2727267" cy="953257"/>
            </a:xfrm>
            <a:custGeom>
              <a:avLst/>
              <a:gdLst>
                <a:gd name="connsiteX0" fmla="*/ 136622 w 2727267"/>
                <a:gd name="connsiteY0" fmla="*/ 46912 h 953257"/>
                <a:gd name="connsiteX1" fmla="*/ 195076 w 2727267"/>
                <a:gd name="connsiteY1" fmla="*/ 78176 h 953257"/>
                <a:gd name="connsiteX2" fmla="*/ 811606 w 2727267"/>
                <a:gd name="connsiteY2" fmla="*/ 830555 h 953257"/>
                <a:gd name="connsiteX3" fmla="*/ 1811595 w 2727267"/>
                <a:gd name="connsiteY3" fmla="*/ 830555 h 953257"/>
                <a:gd name="connsiteX4" fmla="*/ 2225382 w 2727267"/>
                <a:gd name="connsiteY4" fmla="*/ 405009 h 953257"/>
                <a:gd name="connsiteX5" fmla="*/ 2225382 w 2727267"/>
                <a:gd name="connsiteY5" fmla="*/ 399714 h 953257"/>
                <a:gd name="connsiteX6" fmla="*/ 2539043 w 2727267"/>
                <a:gd name="connsiteY6" fmla="*/ 79091 h 953257"/>
                <a:gd name="connsiteX7" fmla="*/ 2600293 w 2727267"/>
                <a:gd name="connsiteY7" fmla="*/ 52930 h 953257"/>
                <a:gd name="connsiteX8" fmla="*/ 2662102 w 2727267"/>
                <a:gd name="connsiteY8" fmla="*/ 77741 h 953257"/>
                <a:gd name="connsiteX9" fmla="*/ 2701101 w 2727267"/>
                <a:gd name="connsiteY9" fmla="*/ 115893 h 953257"/>
                <a:gd name="connsiteX10" fmla="*/ 2702452 w 2727267"/>
                <a:gd name="connsiteY10" fmla="*/ 238952 h 953257"/>
                <a:gd name="connsiteX11" fmla="*/ 2632374 w 2727267"/>
                <a:gd name="connsiteY11" fmla="*/ 310586 h 953257"/>
                <a:gd name="connsiteX12" fmla="*/ 2627095 w 2727267"/>
                <a:gd name="connsiteY12" fmla="*/ 318777 h 953257"/>
                <a:gd name="connsiteX13" fmla="*/ 2010148 w 2727267"/>
                <a:gd name="connsiteY13" fmla="*/ 953257 h 953257"/>
                <a:gd name="connsiteX14" fmla="*/ 617675 w 2727267"/>
                <a:gd name="connsiteY14" fmla="*/ 953257 h 953257"/>
                <a:gd name="connsiteX15" fmla="*/ 19758 w 2727267"/>
                <a:gd name="connsiteY15" fmla="*/ 223594 h 953257"/>
                <a:gd name="connsiteX16" fmla="*/ 31476 w 2727267"/>
                <a:gd name="connsiteY16" fmla="*/ 101093 h 953257"/>
                <a:gd name="connsiteX17" fmla="*/ 73317 w 2727267"/>
                <a:gd name="connsiteY17" fmla="*/ 66388 h 953257"/>
                <a:gd name="connsiteX18" fmla="*/ 136622 w 2727267"/>
                <a:gd name="connsiteY18" fmla="*/ 46912 h 953257"/>
                <a:gd name="connsiteX19" fmla="*/ 1302585 w 2727267"/>
                <a:gd name="connsiteY19" fmla="*/ 0 h 953257"/>
                <a:gd name="connsiteX20" fmla="*/ 1666132 w 2727267"/>
                <a:gd name="connsiteY20" fmla="*/ 365760 h 953257"/>
                <a:gd name="connsiteX21" fmla="*/ 1302585 w 2727267"/>
                <a:gd name="connsiteY21" fmla="*/ 731520 h 953257"/>
                <a:gd name="connsiteX22" fmla="*/ 939038 w 2727267"/>
                <a:gd name="connsiteY22" fmla="*/ 365760 h 953257"/>
                <a:gd name="connsiteX23" fmla="*/ 1302585 w 2727267"/>
                <a:gd name="connsiteY23" fmla="*/ 0 h 95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7267" h="953257">
                  <a:moveTo>
                    <a:pt x="136622" y="46912"/>
                  </a:moveTo>
                  <a:cubicBezTo>
                    <a:pt x="158657" y="49045"/>
                    <a:pt x="179882" y="59635"/>
                    <a:pt x="195076" y="78176"/>
                  </a:cubicBezTo>
                  <a:lnTo>
                    <a:pt x="811606" y="830555"/>
                  </a:lnTo>
                  <a:lnTo>
                    <a:pt x="1811595" y="830555"/>
                  </a:lnTo>
                  <a:lnTo>
                    <a:pt x="2225382" y="405009"/>
                  </a:lnTo>
                  <a:lnTo>
                    <a:pt x="2225382" y="399714"/>
                  </a:lnTo>
                  <a:lnTo>
                    <a:pt x="2539043" y="79091"/>
                  </a:lnTo>
                  <a:cubicBezTo>
                    <a:pt x="2555848" y="61914"/>
                    <a:pt x="2578024" y="53174"/>
                    <a:pt x="2600293" y="52930"/>
                  </a:cubicBezTo>
                  <a:cubicBezTo>
                    <a:pt x="2622562" y="52686"/>
                    <a:pt x="2644924" y="60937"/>
                    <a:pt x="2662102" y="77741"/>
                  </a:cubicBezTo>
                  <a:lnTo>
                    <a:pt x="2701101" y="115893"/>
                  </a:lnTo>
                  <a:cubicBezTo>
                    <a:pt x="2735456" y="149502"/>
                    <a:pt x="2736060" y="204598"/>
                    <a:pt x="2702452" y="238952"/>
                  </a:cubicBezTo>
                  <a:lnTo>
                    <a:pt x="2632374" y="310586"/>
                  </a:lnTo>
                  <a:lnTo>
                    <a:pt x="2627095" y="318777"/>
                  </a:lnTo>
                  <a:lnTo>
                    <a:pt x="2010148" y="953257"/>
                  </a:lnTo>
                  <a:lnTo>
                    <a:pt x="617675" y="953257"/>
                  </a:lnTo>
                  <a:lnTo>
                    <a:pt x="19758" y="223594"/>
                  </a:lnTo>
                  <a:cubicBezTo>
                    <a:pt x="-10629" y="186511"/>
                    <a:pt x="-5383" y="131665"/>
                    <a:pt x="31476" y="101093"/>
                  </a:cubicBezTo>
                  <a:lnTo>
                    <a:pt x="73317" y="66388"/>
                  </a:lnTo>
                  <a:cubicBezTo>
                    <a:pt x="91746" y="51102"/>
                    <a:pt x="114589" y="44778"/>
                    <a:pt x="136622" y="46912"/>
                  </a:cubicBezTo>
                  <a:close/>
                  <a:moveTo>
                    <a:pt x="1302585" y="0"/>
                  </a:moveTo>
                  <a:cubicBezTo>
                    <a:pt x="1503367" y="0"/>
                    <a:pt x="1666132" y="163756"/>
                    <a:pt x="1666132" y="365760"/>
                  </a:cubicBezTo>
                  <a:cubicBezTo>
                    <a:pt x="1666132" y="567764"/>
                    <a:pt x="1503367" y="731520"/>
                    <a:pt x="1302585" y="731520"/>
                  </a:cubicBezTo>
                  <a:cubicBezTo>
                    <a:pt x="1101803" y="731520"/>
                    <a:pt x="939038" y="567764"/>
                    <a:pt x="939038" y="365760"/>
                  </a:cubicBezTo>
                  <a:cubicBezTo>
                    <a:pt x="939038" y="163756"/>
                    <a:pt x="1101803" y="0"/>
                    <a:pt x="130258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D9AECAB-6C1C-4BA0-BA30-DAF7218E599C}"/>
                </a:ext>
              </a:extLst>
            </p:cNvPr>
            <p:cNvSpPr/>
            <p:nvPr/>
          </p:nvSpPr>
          <p:spPr>
            <a:xfrm>
              <a:off x="4343401" y="4220348"/>
              <a:ext cx="734291" cy="961253"/>
            </a:xfrm>
            <a:custGeom>
              <a:avLst/>
              <a:gdLst>
                <a:gd name="connsiteX0" fmla="*/ 429491 w 734291"/>
                <a:gd name="connsiteY0" fmla="*/ 0 h 961253"/>
                <a:gd name="connsiteX1" fmla="*/ 734291 w 734291"/>
                <a:gd name="connsiteY1" fmla="*/ 0 h 961253"/>
                <a:gd name="connsiteX2" fmla="*/ 734291 w 734291"/>
                <a:gd name="connsiteY2" fmla="*/ 910452 h 961253"/>
                <a:gd name="connsiteX3" fmla="*/ 683490 w 734291"/>
                <a:gd name="connsiteY3" fmla="*/ 961253 h 961253"/>
                <a:gd name="connsiteX4" fmla="*/ 480292 w 734291"/>
                <a:gd name="connsiteY4" fmla="*/ 961253 h 961253"/>
                <a:gd name="connsiteX5" fmla="*/ 429491 w 734291"/>
                <a:gd name="connsiteY5" fmla="*/ 910452 h 961253"/>
                <a:gd name="connsiteX6" fmla="*/ 0 w 734291"/>
                <a:gd name="connsiteY6" fmla="*/ 0 h 961253"/>
                <a:gd name="connsiteX7" fmla="*/ 304800 w 734291"/>
                <a:gd name="connsiteY7" fmla="*/ 0 h 961253"/>
                <a:gd name="connsiteX8" fmla="*/ 304800 w 734291"/>
                <a:gd name="connsiteY8" fmla="*/ 910452 h 961253"/>
                <a:gd name="connsiteX9" fmla="*/ 253999 w 734291"/>
                <a:gd name="connsiteY9" fmla="*/ 961253 h 961253"/>
                <a:gd name="connsiteX10" fmla="*/ 50801 w 734291"/>
                <a:gd name="connsiteY10" fmla="*/ 961253 h 961253"/>
                <a:gd name="connsiteX11" fmla="*/ 0 w 734291"/>
                <a:gd name="connsiteY11" fmla="*/ 910452 h 9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61253">
                  <a:moveTo>
                    <a:pt x="429491" y="0"/>
                  </a:moveTo>
                  <a:lnTo>
                    <a:pt x="734291" y="0"/>
                  </a:lnTo>
                  <a:lnTo>
                    <a:pt x="734291" y="910452"/>
                  </a:lnTo>
                  <a:cubicBezTo>
                    <a:pt x="734291" y="938509"/>
                    <a:pt x="711547" y="961253"/>
                    <a:pt x="683490" y="961253"/>
                  </a:cubicBezTo>
                  <a:lnTo>
                    <a:pt x="480292" y="961253"/>
                  </a:lnTo>
                  <a:cubicBezTo>
                    <a:pt x="452235" y="961253"/>
                    <a:pt x="429491" y="938509"/>
                    <a:pt x="429491" y="910452"/>
                  </a:cubicBezTo>
                  <a:close/>
                  <a:moveTo>
                    <a:pt x="0" y="0"/>
                  </a:moveTo>
                  <a:lnTo>
                    <a:pt x="304800" y="0"/>
                  </a:lnTo>
                  <a:lnTo>
                    <a:pt x="304800" y="910452"/>
                  </a:lnTo>
                  <a:cubicBezTo>
                    <a:pt x="304800" y="938509"/>
                    <a:pt x="282056" y="961253"/>
                    <a:pt x="253999" y="961253"/>
                  </a:cubicBezTo>
                  <a:lnTo>
                    <a:pt x="50801" y="961253"/>
                  </a:lnTo>
                  <a:cubicBezTo>
                    <a:pt x="22744" y="961253"/>
                    <a:pt x="0" y="938509"/>
                    <a:pt x="0" y="91045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E16A4CC-BBB5-4D38-8DEE-CF2B7AD9C039}"/>
                </a:ext>
              </a:extLst>
            </p:cNvPr>
            <p:cNvSpPr/>
            <p:nvPr/>
          </p:nvSpPr>
          <p:spPr>
            <a:xfrm>
              <a:off x="4343401" y="3259094"/>
              <a:ext cx="734291" cy="962953"/>
            </a:xfrm>
            <a:custGeom>
              <a:avLst/>
              <a:gdLst>
                <a:gd name="connsiteX0" fmla="*/ 0 w 734291"/>
                <a:gd name="connsiteY0" fmla="*/ 0 h 962953"/>
                <a:gd name="connsiteX1" fmla="*/ 734291 w 734291"/>
                <a:gd name="connsiteY1" fmla="*/ 0 h 962953"/>
                <a:gd name="connsiteX2" fmla="*/ 734291 w 734291"/>
                <a:gd name="connsiteY2" fmla="*/ 322307 h 962953"/>
                <a:gd name="connsiteX3" fmla="*/ 734291 w 734291"/>
                <a:gd name="connsiteY3" fmla="*/ 962953 h 962953"/>
                <a:gd name="connsiteX4" fmla="*/ 429491 w 734291"/>
                <a:gd name="connsiteY4" fmla="*/ 962953 h 962953"/>
                <a:gd name="connsiteX5" fmla="*/ 429491 w 734291"/>
                <a:gd name="connsiteY5" fmla="*/ 322307 h 962953"/>
                <a:gd name="connsiteX6" fmla="*/ 304800 w 734291"/>
                <a:gd name="connsiteY6" fmla="*/ 322307 h 962953"/>
                <a:gd name="connsiteX7" fmla="*/ 304800 w 734291"/>
                <a:gd name="connsiteY7" fmla="*/ 962953 h 962953"/>
                <a:gd name="connsiteX8" fmla="*/ 0 w 734291"/>
                <a:gd name="connsiteY8" fmla="*/ 962953 h 962953"/>
                <a:gd name="connsiteX9" fmla="*/ 0 w 734291"/>
                <a:gd name="connsiteY9" fmla="*/ 322307 h 9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291" h="962953">
                  <a:moveTo>
                    <a:pt x="0" y="0"/>
                  </a:moveTo>
                  <a:lnTo>
                    <a:pt x="734291" y="0"/>
                  </a:lnTo>
                  <a:lnTo>
                    <a:pt x="734291" y="322307"/>
                  </a:lnTo>
                  <a:lnTo>
                    <a:pt x="734291" y="962953"/>
                  </a:lnTo>
                  <a:lnTo>
                    <a:pt x="429491" y="962953"/>
                  </a:lnTo>
                  <a:lnTo>
                    <a:pt x="429491" y="322307"/>
                  </a:lnTo>
                  <a:lnTo>
                    <a:pt x="304800" y="322307"/>
                  </a:lnTo>
                  <a:lnTo>
                    <a:pt x="304800" y="962953"/>
                  </a:lnTo>
                  <a:lnTo>
                    <a:pt x="0" y="962953"/>
                  </a:lnTo>
                  <a:lnTo>
                    <a:pt x="0" y="3223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7CAF64D-7BB2-436E-95F3-448C80E0B1F0}"/>
                </a:ext>
              </a:extLst>
            </p:cNvPr>
            <p:cNvSpPr/>
            <p:nvPr/>
          </p:nvSpPr>
          <p:spPr>
            <a:xfrm>
              <a:off x="4007057" y="2304288"/>
              <a:ext cx="1391371" cy="955939"/>
            </a:xfrm>
            <a:custGeom>
              <a:avLst/>
              <a:gdLst>
                <a:gd name="connsiteX0" fmla="*/ 0 w 1391371"/>
                <a:gd name="connsiteY0" fmla="*/ 0 h 955939"/>
                <a:gd name="connsiteX1" fmla="*/ 1391371 w 1391371"/>
                <a:gd name="connsiteY1" fmla="*/ 0 h 955939"/>
                <a:gd name="connsiteX2" fmla="*/ 1307705 w 1391371"/>
                <a:gd name="connsiteY2" fmla="*/ 85523 h 955939"/>
                <a:gd name="connsiteX3" fmla="*/ 1279129 w 1391371"/>
                <a:gd name="connsiteY3" fmla="*/ 104953 h 955939"/>
                <a:gd name="connsiteX4" fmla="*/ 1269576 w 1391371"/>
                <a:gd name="connsiteY4" fmla="*/ 106921 h 955939"/>
                <a:gd name="connsiteX5" fmla="*/ 1268260 w 1391371"/>
                <a:gd name="connsiteY5" fmla="*/ 107809 h 955939"/>
                <a:gd name="connsiteX6" fmla="*/ 1232239 w 1391371"/>
                <a:gd name="connsiteY6" fmla="*/ 115081 h 955939"/>
                <a:gd name="connsiteX7" fmla="*/ 1070635 w 1391371"/>
                <a:gd name="connsiteY7" fmla="*/ 115081 h 955939"/>
                <a:gd name="connsiteX8" fmla="*/ 1070635 w 1391371"/>
                <a:gd name="connsiteY8" fmla="*/ 870713 h 955939"/>
                <a:gd name="connsiteX9" fmla="*/ 1070635 w 1391371"/>
                <a:gd name="connsiteY9" fmla="*/ 955939 h 955939"/>
                <a:gd name="connsiteX10" fmla="*/ 336344 w 1391371"/>
                <a:gd name="connsiteY10" fmla="*/ 955939 h 955939"/>
                <a:gd name="connsiteX11" fmla="*/ 336344 w 1391371"/>
                <a:gd name="connsiteY11" fmla="*/ 870713 h 955939"/>
                <a:gd name="connsiteX12" fmla="*/ 336344 w 1391371"/>
                <a:gd name="connsiteY12" fmla="*/ 115081 h 955939"/>
                <a:gd name="connsiteX13" fmla="*/ 137159 w 1391371"/>
                <a:gd name="connsiteY13" fmla="*/ 115081 h 955939"/>
                <a:gd name="connsiteX14" fmla="*/ 51891 w 1391371"/>
                <a:gd name="connsiteY14" fmla="*/ 58562 h 955939"/>
                <a:gd name="connsiteX15" fmla="*/ 51752 w 1391371"/>
                <a:gd name="connsiteY15" fmla="*/ 57870 h 955939"/>
                <a:gd name="connsiteX16" fmla="*/ 39521 w 1391371"/>
                <a:gd name="connsiteY16" fmla="*/ 47937 h 95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1371" h="955939">
                  <a:moveTo>
                    <a:pt x="0" y="0"/>
                  </a:moveTo>
                  <a:lnTo>
                    <a:pt x="1391371" y="0"/>
                  </a:lnTo>
                  <a:lnTo>
                    <a:pt x="1307705" y="85523"/>
                  </a:lnTo>
                  <a:cubicBezTo>
                    <a:pt x="1299302" y="94111"/>
                    <a:pt x="1289557" y="100591"/>
                    <a:pt x="1279129" y="104953"/>
                  </a:cubicBezTo>
                  <a:lnTo>
                    <a:pt x="1269576" y="106921"/>
                  </a:lnTo>
                  <a:lnTo>
                    <a:pt x="1268260" y="107809"/>
                  </a:lnTo>
                  <a:cubicBezTo>
                    <a:pt x="1257189" y="112491"/>
                    <a:pt x="1245016" y="115081"/>
                    <a:pt x="1232239" y="115081"/>
                  </a:cubicBezTo>
                  <a:lnTo>
                    <a:pt x="1070635" y="115081"/>
                  </a:lnTo>
                  <a:lnTo>
                    <a:pt x="1070635" y="870713"/>
                  </a:lnTo>
                  <a:lnTo>
                    <a:pt x="1070635" y="955939"/>
                  </a:lnTo>
                  <a:lnTo>
                    <a:pt x="336344" y="955939"/>
                  </a:lnTo>
                  <a:lnTo>
                    <a:pt x="336344" y="870713"/>
                  </a:lnTo>
                  <a:lnTo>
                    <a:pt x="336344" y="115081"/>
                  </a:lnTo>
                  <a:lnTo>
                    <a:pt x="137159" y="115081"/>
                  </a:lnTo>
                  <a:cubicBezTo>
                    <a:pt x="98828" y="115081"/>
                    <a:pt x="65940" y="91775"/>
                    <a:pt x="51891" y="58562"/>
                  </a:cubicBezTo>
                  <a:lnTo>
                    <a:pt x="51752" y="57870"/>
                  </a:lnTo>
                  <a:lnTo>
                    <a:pt x="39521" y="4793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C137A02-E509-42FC-86E6-AD16B60AA685}"/>
              </a:ext>
            </a:extLst>
          </p:cNvPr>
          <p:cNvGrpSpPr/>
          <p:nvPr/>
        </p:nvGrpSpPr>
        <p:grpSpPr>
          <a:xfrm>
            <a:off x="6195199" y="1524000"/>
            <a:ext cx="2734749" cy="3835883"/>
            <a:chOff x="6195199" y="1344168"/>
            <a:chExt cx="2734749" cy="3835883"/>
          </a:xfrm>
          <a:effectLst>
            <a:outerShdw blurRad="190500" dist="127000" algn="l" rotWithShape="0">
              <a:prstClr val="black">
                <a:alpha val="40000"/>
              </a:prstClr>
            </a:outerShdw>
          </a:effectLst>
        </p:grpSpPr>
        <p:sp>
          <p:nvSpPr>
            <p:cNvPr id="75" name="Freeform: Shape 74">
              <a:extLst>
                <a:ext uri="{FF2B5EF4-FFF2-40B4-BE49-F238E27FC236}">
                  <a16:creationId xmlns:a16="http://schemas.microsoft.com/office/drawing/2014/main" id="{42280A04-CF89-4B52-BDAA-8638AF2868AA}"/>
                </a:ext>
              </a:extLst>
            </p:cNvPr>
            <p:cNvSpPr/>
            <p:nvPr/>
          </p:nvSpPr>
          <p:spPr>
            <a:xfrm>
              <a:off x="6195199" y="1344168"/>
              <a:ext cx="2734749" cy="960120"/>
            </a:xfrm>
            <a:custGeom>
              <a:avLst/>
              <a:gdLst>
                <a:gd name="connsiteX0" fmla="*/ 137454 w 2734749"/>
                <a:gd name="connsiteY0" fmla="*/ 46912 h 960120"/>
                <a:gd name="connsiteX1" fmla="*/ 196263 w 2734749"/>
                <a:gd name="connsiteY1" fmla="*/ 78176 h 960120"/>
                <a:gd name="connsiteX2" fmla="*/ 816547 w 2734749"/>
                <a:gd name="connsiteY2" fmla="*/ 830555 h 960120"/>
                <a:gd name="connsiteX3" fmla="*/ 1822624 w 2734749"/>
                <a:gd name="connsiteY3" fmla="*/ 830555 h 960120"/>
                <a:gd name="connsiteX4" fmla="*/ 2232864 w 2734749"/>
                <a:gd name="connsiteY4" fmla="*/ 411210 h 960120"/>
                <a:gd name="connsiteX5" fmla="*/ 2232864 w 2734749"/>
                <a:gd name="connsiteY5" fmla="*/ 408858 h 960120"/>
                <a:gd name="connsiteX6" fmla="*/ 2546525 w 2734749"/>
                <a:gd name="connsiteY6" fmla="*/ 88235 h 960120"/>
                <a:gd name="connsiteX7" fmla="*/ 2607775 w 2734749"/>
                <a:gd name="connsiteY7" fmla="*/ 62074 h 960120"/>
                <a:gd name="connsiteX8" fmla="*/ 2669584 w 2734749"/>
                <a:gd name="connsiteY8" fmla="*/ 86885 h 960120"/>
                <a:gd name="connsiteX9" fmla="*/ 2708583 w 2734749"/>
                <a:gd name="connsiteY9" fmla="*/ 125037 h 960120"/>
                <a:gd name="connsiteX10" fmla="*/ 2709934 w 2734749"/>
                <a:gd name="connsiteY10" fmla="*/ 248096 h 960120"/>
                <a:gd name="connsiteX11" fmla="*/ 2647611 w 2734749"/>
                <a:gd name="connsiteY11" fmla="*/ 311802 h 960120"/>
                <a:gd name="connsiteX12" fmla="*/ 2643089 w 2734749"/>
                <a:gd name="connsiteY12" fmla="*/ 318777 h 960120"/>
                <a:gd name="connsiteX13" fmla="*/ 2015672 w 2734749"/>
                <a:gd name="connsiteY13" fmla="*/ 960120 h 960120"/>
                <a:gd name="connsiteX14" fmla="*/ 627094 w 2734749"/>
                <a:gd name="connsiteY14" fmla="*/ 960120 h 960120"/>
                <a:gd name="connsiteX15" fmla="*/ 19878 w 2734749"/>
                <a:gd name="connsiteY15" fmla="*/ 223594 h 960120"/>
                <a:gd name="connsiteX16" fmla="*/ 31667 w 2734749"/>
                <a:gd name="connsiteY16" fmla="*/ 101093 h 960120"/>
                <a:gd name="connsiteX17" fmla="*/ 73763 w 2734749"/>
                <a:gd name="connsiteY17" fmla="*/ 66388 h 960120"/>
                <a:gd name="connsiteX18" fmla="*/ 137454 w 2734749"/>
                <a:gd name="connsiteY18" fmla="*/ 46912 h 960120"/>
                <a:gd name="connsiteX19" fmla="*/ 1310515 w 2734749"/>
                <a:gd name="connsiteY19" fmla="*/ 0 h 960120"/>
                <a:gd name="connsiteX20" fmla="*/ 1676275 w 2734749"/>
                <a:gd name="connsiteY20" fmla="*/ 365760 h 960120"/>
                <a:gd name="connsiteX21" fmla="*/ 1310515 w 2734749"/>
                <a:gd name="connsiteY21" fmla="*/ 731520 h 960120"/>
                <a:gd name="connsiteX22" fmla="*/ 944755 w 2734749"/>
                <a:gd name="connsiteY22" fmla="*/ 365760 h 960120"/>
                <a:gd name="connsiteX23" fmla="*/ 1310515 w 2734749"/>
                <a:gd name="connsiteY23" fmla="*/ 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4749" h="960120">
                  <a:moveTo>
                    <a:pt x="137454" y="46912"/>
                  </a:moveTo>
                  <a:cubicBezTo>
                    <a:pt x="159623" y="49045"/>
                    <a:pt x="180977" y="59635"/>
                    <a:pt x="196263" y="78176"/>
                  </a:cubicBezTo>
                  <a:lnTo>
                    <a:pt x="816547" y="830555"/>
                  </a:lnTo>
                  <a:lnTo>
                    <a:pt x="1822624" y="830555"/>
                  </a:lnTo>
                  <a:lnTo>
                    <a:pt x="2232864" y="411210"/>
                  </a:lnTo>
                  <a:lnTo>
                    <a:pt x="2232864" y="408858"/>
                  </a:lnTo>
                  <a:lnTo>
                    <a:pt x="2546525" y="88235"/>
                  </a:lnTo>
                  <a:cubicBezTo>
                    <a:pt x="2563330" y="71058"/>
                    <a:pt x="2585506" y="62318"/>
                    <a:pt x="2607775" y="62074"/>
                  </a:cubicBezTo>
                  <a:cubicBezTo>
                    <a:pt x="2630044" y="61830"/>
                    <a:pt x="2652406" y="70081"/>
                    <a:pt x="2669584" y="86885"/>
                  </a:cubicBezTo>
                  <a:lnTo>
                    <a:pt x="2708583" y="125037"/>
                  </a:lnTo>
                  <a:cubicBezTo>
                    <a:pt x="2742938" y="158646"/>
                    <a:pt x="2743542" y="213742"/>
                    <a:pt x="2709934" y="248096"/>
                  </a:cubicBezTo>
                  <a:lnTo>
                    <a:pt x="2647611" y="311802"/>
                  </a:lnTo>
                  <a:lnTo>
                    <a:pt x="2643089" y="318777"/>
                  </a:lnTo>
                  <a:lnTo>
                    <a:pt x="2015672" y="960120"/>
                  </a:lnTo>
                  <a:lnTo>
                    <a:pt x="627094" y="960120"/>
                  </a:lnTo>
                  <a:lnTo>
                    <a:pt x="19878" y="223594"/>
                  </a:lnTo>
                  <a:cubicBezTo>
                    <a:pt x="-10694" y="186511"/>
                    <a:pt x="-5416" y="131665"/>
                    <a:pt x="31667" y="101093"/>
                  </a:cubicBezTo>
                  <a:lnTo>
                    <a:pt x="73763" y="66388"/>
                  </a:lnTo>
                  <a:cubicBezTo>
                    <a:pt x="92304" y="51102"/>
                    <a:pt x="115286" y="44778"/>
                    <a:pt x="137454" y="46912"/>
                  </a:cubicBezTo>
                  <a:close/>
                  <a:moveTo>
                    <a:pt x="1310515" y="0"/>
                  </a:moveTo>
                  <a:cubicBezTo>
                    <a:pt x="1512519" y="0"/>
                    <a:pt x="1676275" y="163756"/>
                    <a:pt x="1676275" y="365760"/>
                  </a:cubicBezTo>
                  <a:cubicBezTo>
                    <a:pt x="1676275" y="567764"/>
                    <a:pt x="1512519" y="731520"/>
                    <a:pt x="1310515" y="731520"/>
                  </a:cubicBezTo>
                  <a:cubicBezTo>
                    <a:pt x="1108511" y="731520"/>
                    <a:pt x="944755" y="567764"/>
                    <a:pt x="944755" y="365760"/>
                  </a:cubicBezTo>
                  <a:cubicBezTo>
                    <a:pt x="944755" y="163756"/>
                    <a:pt x="1108511" y="0"/>
                    <a:pt x="131051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2C09D72-CFB2-4547-A366-6DC446FA3D84}"/>
                </a:ext>
              </a:extLst>
            </p:cNvPr>
            <p:cNvSpPr/>
            <p:nvPr/>
          </p:nvSpPr>
          <p:spPr>
            <a:xfrm>
              <a:off x="7157360" y="4224528"/>
              <a:ext cx="734291" cy="955523"/>
            </a:xfrm>
            <a:custGeom>
              <a:avLst/>
              <a:gdLst>
                <a:gd name="connsiteX0" fmla="*/ 429491 w 734291"/>
                <a:gd name="connsiteY0" fmla="*/ 0 h 955523"/>
                <a:gd name="connsiteX1" fmla="*/ 734291 w 734291"/>
                <a:gd name="connsiteY1" fmla="*/ 0 h 955523"/>
                <a:gd name="connsiteX2" fmla="*/ 734291 w 734291"/>
                <a:gd name="connsiteY2" fmla="*/ 904722 h 955523"/>
                <a:gd name="connsiteX3" fmla="*/ 683490 w 734291"/>
                <a:gd name="connsiteY3" fmla="*/ 955523 h 955523"/>
                <a:gd name="connsiteX4" fmla="*/ 480292 w 734291"/>
                <a:gd name="connsiteY4" fmla="*/ 955523 h 955523"/>
                <a:gd name="connsiteX5" fmla="*/ 429491 w 734291"/>
                <a:gd name="connsiteY5" fmla="*/ 904722 h 955523"/>
                <a:gd name="connsiteX6" fmla="*/ 0 w 734291"/>
                <a:gd name="connsiteY6" fmla="*/ 0 h 955523"/>
                <a:gd name="connsiteX7" fmla="*/ 304800 w 734291"/>
                <a:gd name="connsiteY7" fmla="*/ 0 h 955523"/>
                <a:gd name="connsiteX8" fmla="*/ 304800 w 734291"/>
                <a:gd name="connsiteY8" fmla="*/ 904722 h 955523"/>
                <a:gd name="connsiteX9" fmla="*/ 253999 w 734291"/>
                <a:gd name="connsiteY9" fmla="*/ 955523 h 955523"/>
                <a:gd name="connsiteX10" fmla="*/ 50801 w 734291"/>
                <a:gd name="connsiteY10" fmla="*/ 955523 h 955523"/>
                <a:gd name="connsiteX11" fmla="*/ 0 w 734291"/>
                <a:gd name="connsiteY11" fmla="*/ 904722 h 9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55523">
                  <a:moveTo>
                    <a:pt x="429491" y="0"/>
                  </a:moveTo>
                  <a:lnTo>
                    <a:pt x="734291" y="0"/>
                  </a:lnTo>
                  <a:lnTo>
                    <a:pt x="734291" y="904722"/>
                  </a:lnTo>
                  <a:cubicBezTo>
                    <a:pt x="734291" y="932779"/>
                    <a:pt x="711547" y="955523"/>
                    <a:pt x="683490" y="955523"/>
                  </a:cubicBezTo>
                  <a:lnTo>
                    <a:pt x="480292" y="955523"/>
                  </a:lnTo>
                  <a:cubicBezTo>
                    <a:pt x="452235" y="955523"/>
                    <a:pt x="429491" y="932779"/>
                    <a:pt x="429491" y="904722"/>
                  </a:cubicBezTo>
                  <a:close/>
                  <a:moveTo>
                    <a:pt x="0" y="0"/>
                  </a:moveTo>
                  <a:lnTo>
                    <a:pt x="304800" y="0"/>
                  </a:lnTo>
                  <a:lnTo>
                    <a:pt x="304800" y="904722"/>
                  </a:lnTo>
                  <a:cubicBezTo>
                    <a:pt x="304800" y="932779"/>
                    <a:pt x="282056" y="955523"/>
                    <a:pt x="253999" y="955523"/>
                  </a:cubicBezTo>
                  <a:lnTo>
                    <a:pt x="50801" y="955523"/>
                  </a:lnTo>
                  <a:cubicBezTo>
                    <a:pt x="22744" y="955523"/>
                    <a:pt x="0" y="932779"/>
                    <a:pt x="0" y="90472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B8A68C-DC2A-4894-A956-639B96CAD2E2}"/>
                </a:ext>
              </a:extLst>
            </p:cNvPr>
            <p:cNvSpPr/>
            <p:nvPr/>
          </p:nvSpPr>
          <p:spPr>
            <a:xfrm>
              <a:off x="6828702" y="3264408"/>
              <a:ext cx="1400898" cy="960120"/>
            </a:xfrm>
            <a:custGeom>
              <a:avLst/>
              <a:gdLst>
                <a:gd name="connsiteX0" fmla="*/ 283333 w 1400898"/>
                <a:gd name="connsiteY0" fmla="*/ 0 h 960120"/>
                <a:gd name="connsiteX1" fmla="*/ 1117566 w 1400898"/>
                <a:gd name="connsiteY1" fmla="*/ 0 h 960120"/>
                <a:gd name="connsiteX2" fmla="*/ 1400898 w 1400898"/>
                <a:gd name="connsiteY2" fmla="*/ 697992 h 960120"/>
                <a:gd name="connsiteX3" fmla="*/ 1062948 w 1400898"/>
                <a:gd name="connsiteY3" fmla="*/ 697992 h 960120"/>
                <a:gd name="connsiteX4" fmla="*/ 1062948 w 1400898"/>
                <a:gd name="connsiteY4" fmla="*/ 960120 h 960120"/>
                <a:gd name="connsiteX5" fmla="*/ 758148 w 1400898"/>
                <a:gd name="connsiteY5" fmla="*/ 960120 h 960120"/>
                <a:gd name="connsiteX6" fmla="*/ 758148 w 1400898"/>
                <a:gd name="connsiteY6" fmla="*/ 697992 h 960120"/>
                <a:gd name="connsiteX7" fmla="*/ 633457 w 1400898"/>
                <a:gd name="connsiteY7" fmla="*/ 697992 h 960120"/>
                <a:gd name="connsiteX8" fmla="*/ 633457 w 1400898"/>
                <a:gd name="connsiteY8" fmla="*/ 960120 h 960120"/>
                <a:gd name="connsiteX9" fmla="*/ 328657 w 1400898"/>
                <a:gd name="connsiteY9" fmla="*/ 960120 h 960120"/>
                <a:gd name="connsiteX10" fmla="*/ 328657 w 1400898"/>
                <a:gd name="connsiteY10" fmla="*/ 697992 h 960120"/>
                <a:gd name="connsiteX11" fmla="*/ 0 w 1400898"/>
                <a:gd name="connsiteY11" fmla="*/ 69799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98" h="960120">
                  <a:moveTo>
                    <a:pt x="283333" y="0"/>
                  </a:moveTo>
                  <a:lnTo>
                    <a:pt x="1117566" y="0"/>
                  </a:lnTo>
                  <a:lnTo>
                    <a:pt x="1400898" y="697992"/>
                  </a:lnTo>
                  <a:lnTo>
                    <a:pt x="1062948" y="697992"/>
                  </a:lnTo>
                  <a:lnTo>
                    <a:pt x="1062948" y="960120"/>
                  </a:lnTo>
                  <a:lnTo>
                    <a:pt x="758148" y="960120"/>
                  </a:lnTo>
                  <a:lnTo>
                    <a:pt x="758148" y="697992"/>
                  </a:lnTo>
                  <a:lnTo>
                    <a:pt x="633457" y="697992"/>
                  </a:lnTo>
                  <a:lnTo>
                    <a:pt x="633457" y="960120"/>
                  </a:lnTo>
                  <a:lnTo>
                    <a:pt x="328657" y="960120"/>
                  </a:lnTo>
                  <a:lnTo>
                    <a:pt x="328657" y="697992"/>
                  </a:lnTo>
                  <a:lnTo>
                    <a:pt x="0" y="6979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ECA2F18C-763D-478B-A70D-AAD7D3DA12B4}"/>
                </a:ext>
              </a:extLst>
            </p:cNvPr>
            <p:cNvSpPr/>
            <p:nvPr/>
          </p:nvSpPr>
          <p:spPr>
            <a:xfrm>
              <a:off x="6822293" y="2304288"/>
              <a:ext cx="1388578" cy="960120"/>
            </a:xfrm>
            <a:custGeom>
              <a:avLst/>
              <a:gdLst>
                <a:gd name="connsiteX0" fmla="*/ 0 w 1388578"/>
                <a:gd name="connsiteY0" fmla="*/ 0 h 960120"/>
                <a:gd name="connsiteX1" fmla="*/ 1388578 w 1388578"/>
                <a:gd name="connsiteY1" fmla="*/ 0 h 960120"/>
                <a:gd name="connsiteX2" fmla="*/ 1306427 w 1388578"/>
                <a:gd name="connsiteY2" fmla="*/ 83974 h 960120"/>
                <a:gd name="connsiteX3" fmla="*/ 1277851 w 1388578"/>
                <a:gd name="connsiteY3" fmla="*/ 103404 h 960120"/>
                <a:gd name="connsiteX4" fmla="*/ 1268298 w 1388578"/>
                <a:gd name="connsiteY4" fmla="*/ 105372 h 960120"/>
                <a:gd name="connsiteX5" fmla="*/ 1266982 w 1388578"/>
                <a:gd name="connsiteY5" fmla="*/ 106260 h 960120"/>
                <a:gd name="connsiteX6" fmla="*/ 1230961 w 1388578"/>
                <a:gd name="connsiteY6" fmla="*/ 113532 h 960120"/>
                <a:gd name="connsiteX7" fmla="*/ 1069357 w 1388578"/>
                <a:gd name="connsiteY7" fmla="*/ 113532 h 960120"/>
                <a:gd name="connsiteX8" fmla="*/ 1069357 w 1388578"/>
                <a:gd name="connsiteY8" fmla="*/ 825570 h 960120"/>
                <a:gd name="connsiteX9" fmla="*/ 1123975 w 1388578"/>
                <a:gd name="connsiteY9" fmla="*/ 960120 h 960120"/>
                <a:gd name="connsiteX10" fmla="*/ 289742 w 1388578"/>
                <a:gd name="connsiteY10" fmla="*/ 960120 h 960120"/>
                <a:gd name="connsiteX11" fmla="*/ 335066 w 1388578"/>
                <a:gd name="connsiteY11" fmla="*/ 848464 h 960120"/>
                <a:gd name="connsiteX12" fmla="*/ 335066 w 1388578"/>
                <a:gd name="connsiteY12" fmla="*/ 113532 h 960120"/>
                <a:gd name="connsiteX13" fmla="*/ 135881 w 1388578"/>
                <a:gd name="connsiteY13" fmla="*/ 113532 h 960120"/>
                <a:gd name="connsiteX14" fmla="*/ 50613 w 1388578"/>
                <a:gd name="connsiteY14" fmla="*/ 57013 h 960120"/>
                <a:gd name="connsiteX15" fmla="*/ 50474 w 1388578"/>
                <a:gd name="connsiteY15" fmla="*/ 56321 h 960120"/>
                <a:gd name="connsiteX16" fmla="*/ 38243 w 1388578"/>
                <a:gd name="connsiteY16" fmla="*/ 46388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8578" h="960120">
                  <a:moveTo>
                    <a:pt x="0" y="0"/>
                  </a:moveTo>
                  <a:lnTo>
                    <a:pt x="1388578" y="0"/>
                  </a:lnTo>
                  <a:lnTo>
                    <a:pt x="1306427" y="83974"/>
                  </a:lnTo>
                  <a:cubicBezTo>
                    <a:pt x="1298024" y="92562"/>
                    <a:pt x="1288279" y="99042"/>
                    <a:pt x="1277851" y="103404"/>
                  </a:cubicBezTo>
                  <a:lnTo>
                    <a:pt x="1268298" y="105372"/>
                  </a:lnTo>
                  <a:lnTo>
                    <a:pt x="1266982" y="106260"/>
                  </a:lnTo>
                  <a:cubicBezTo>
                    <a:pt x="1255911" y="110942"/>
                    <a:pt x="1243738" y="113532"/>
                    <a:pt x="1230961" y="113532"/>
                  </a:cubicBezTo>
                  <a:lnTo>
                    <a:pt x="1069357" y="113532"/>
                  </a:lnTo>
                  <a:lnTo>
                    <a:pt x="1069357" y="825570"/>
                  </a:lnTo>
                  <a:lnTo>
                    <a:pt x="1123975" y="960120"/>
                  </a:lnTo>
                  <a:lnTo>
                    <a:pt x="289742" y="960120"/>
                  </a:lnTo>
                  <a:lnTo>
                    <a:pt x="335066" y="848464"/>
                  </a:lnTo>
                  <a:lnTo>
                    <a:pt x="335066" y="113532"/>
                  </a:lnTo>
                  <a:lnTo>
                    <a:pt x="135881" y="113532"/>
                  </a:lnTo>
                  <a:cubicBezTo>
                    <a:pt x="97550" y="113532"/>
                    <a:pt x="64662" y="90226"/>
                    <a:pt x="50613" y="57013"/>
                  </a:cubicBezTo>
                  <a:lnTo>
                    <a:pt x="50474" y="56321"/>
                  </a:lnTo>
                  <a:lnTo>
                    <a:pt x="38243" y="4638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Text Box 10">
            <a:extLst>
              <a:ext uri="{FF2B5EF4-FFF2-40B4-BE49-F238E27FC236}">
                <a16:creationId xmlns:a16="http://schemas.microsoft.com/office/drawing/2014/main" id="{34BB7431-6CFB-4B6E-94E5-3915388EDA38}"/>
              </a:ext>
            </a:extLst>
          </p:cNvPr>
          <p:cNvSpPr txBox="1">
            <a:spLocks noChangeArrowheads="1"/>
          </p:cNvSpPr>
          <p:nvPr/>
        </p:nvSpPr>
        <p:spPr bwMode="auto">
          <a:xfrm>
            <a:off x="2220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grpSp>
        <p:nvGrpSpPr>
          <p:cNvPr id="9" name="Group 8">
            <a:extLst>
              <a:ext uri="{FF2B5EF4-FFF2-40B4-BE49-F238E27FC236}">
                <a16:creationId xmlns:a16="http://schemas.microsoft.com/office/drawing/2014/main" id="{C66E16D9-9A36-4CCF-A23D-309F3B78F45B}"/>
              </a:ext>
            </a:extLst>
          </p:cNvPr>
          <p:cNvGrpSpPr/>
          <p:nvPr/>
        </p:nvGrpSpPr>
        <p:grpSpPr>
          <a:xfrm>
            <a:off x="1554256" y="5839231"/>
            <a:ext cx="532932" cy="548640"/>
            <a:chOff x="1554256" y="5839231"/>
            <a:chExt cx="532932" cy="548640"/>
          </a:xfrm>
        </p:grpSpPr>
        <p:sp>
          <p:nvSpPr>
            <p:cNvPr id="109" name="Rectangular Callout 56">
              <a:extLst>
                <a:ext uri="{FF2B5EF4-FFF2-40B4-BE49-F238E27FC236}">
                  <a16:creationId xmlns:a16="http://schemas.microsoft.com/office/drawing/2014/main" id="{9048B4B8-7560-450A-8750-DD13C7465458}"/>
                </a:ext>
              </a:extLst>
            </p:cNvPr>
            <p:cNvSpPr>
              <a:spLocks noChangeAspect="1"/>
            </p:cNvSpPr>
            <p:nvPr/>
          </p:nvSpPr>
          <p:spPr>
            <a:xfrm rot="16200000" flipH="1">
              <a:off x="1546402" y="5847085"/>
              <a:ext cx="548640" cy="532932"/>
            </a:xfrm>
            <a:prstGeom prst="wedgeRectCallou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2" name="Graphic 81" descr="Stethoscope">
              <a:extLst>
                <a:ext uri="{FF2B5EF4-FFF2-40B4-BE49-F238E27FC236}">
                  <a16:creationId xmlns:a16="http://schemas.microsoft.com/office/drawing/2014/main" id="{7BEC7D80-1EE3-4F36-B20B-335826C10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982" y="5907810"/>
              <a:ext cx="411480" cy="411480"/>
            </a:xfrm>
            <a:prstGeom prst="rect">
              <a:avLst/>
            </a:prstGeom>
          </p:spPr>
        </p:pic>
      </p:grpSp>
      <p:sp>
        <p:nvSpPr>
          <p:cNvPr id="113" name="Text Box 10">
            <a:extLst>
              <a:ext uri="{FF2B5EF4-FFF2-40B4-BE49-F238E27FC236}">
                <a16:creationId xmlns:a16="http://schemas.microsoft.com/office/drawing/2014/main" id="{1D893F47-3BF2-4B62-8589-FC9FEE9C1B50}"/>
              </a:ext>
            </a:extLst>
          </p:cNvPr>
          <p:cNvSpPr txBox="1">
            <a:spLocks noChangeArrowheads="1"/>
          </p:cNvSpPr>
          <p:nvPr/>
        </p:nvSpPr>
        <p:spPr bwMode="auto">
          <a:xfrm>
            <a:off x="4506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17" name="Text Box 10">
            <a:extLst>
              <a:ext uri="{FF2B5EF4-FFF2-40B4-BE49-F238E27FC236}">
                <a16:creationId xmlns:a16="http://schemas.microsoft.com/office/drawing/2014/main" id="{CE3158BA-D2E6-4FB0-B57E-51461814023E}"/>
              </a:ext>
            </a:extLst>
          </p:cNvPr>
          <p:cNvSpPr txBox="1">
            <a:spLocks noChangeArrowheads="1"/>
          </p:cNvSpPr>
          <p:nvPr/>
        </p:nvSpPr>
        <p:spPr bwMode="auto">
          <a:xfrm>
            <a:off x="6792289" y="5869935"/>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1" name="Text Box 10">
            <a:extLst>
              <a:ext uri="{FF2B5EF4-FFF2-40B4-BE49-F238E27FC236}">
                <a16:creationId xmlns:a16="http://schemas.microsoft.com/office/drawing/2014/main" id="{C082C1B6-E89B-412F-919F-972D6D206D7B}"/>
              </a:ext>
            </a:extLst>
          </p:cNvPr>
          <p:cNvSpPr txBox="1">
            <a:spLocks noChangeArrowheads="1"/>
          </p:cNvSpPr>
          <p:nvPr/>
        </p:nvSpPr>
        <p:spPr bwMode="auto">
          <a:xfrm>
            <a:off x="9078289" y="5869934"/>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3" name="TextBox 122">
            <a:extLst>
              <a:ext uri="{FF2B5EF4-FFF2-40B4-BE49-F238E27FC236}">
                <a16:creationId xmlns:a16="http://schemas.microsoft.com/office/drawing/2014/main" id="{B4CAC07D-9435-48F7-8728-4474EF3A8D34}"/>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grpSp>
        <p:nvGrpSpPr>
          <p:cNvPr id="10" name="Group 9">
            <a:extLst>
              <a:ext uri="{FF2B5EF4-FFF2-40B4-BE49-F238E27FC236}">
                <a16:creationId xmlns:a16="http://schemas.microsoft.com/office/drawing/2014/main" id="{C9C8637E-3D8D-47BF-B385-277EDCD370A9}"/>
              </a:ext>
            </a:extLst>
          </p:cNvPr>
          <p:cNvGrpSpPr/>
          <p:nvPr/>
        </p:nvGrpSpPr>
        <p:grpSpPr>
          <a:xfrm>
            <a:off x="3840256" y="5839231"/>
            <a:ext cx="532932" cy="548640"/>
            <a:chOff x="3840256" y="5839231"/>
            <a:chExt cx="532932" cy="548640"/>
          </a:xfrm>
        </p:grpSpPr>
        <p:sp>
          <p:nvSpPr>
            <p:cNvPr id="112" name="Rectangular Callout 56">
              <a:extLst>
                <a:ext uri="{FF2B5EF4-FFF2-40B4-BE49-F238E27FC236}">
                  <a16:creationId xmlns:a16="http://schemas.microsoft.com/office/drawing/2014/main" id="{134DBC42-5448-4A1C-986F-EF88959723FC}"/>
                </a:ext>
              </a:extLst>
            </p:cNvPr>
            <p:cNvSpPr>
              <a:spLocks noChangeAspect="1"/>
            </p:cNvSpPr>
            <p:nvPr/>
          </p:nvSpPr>
          <p:spPr>
            <a:xfrm rot="16200000" flipH="1">
              <a:off x="3832402" y="5847085"/>
              <a:ext cx="548640" cy="532932"/>
            </a:xfrm>
            <a:prstGeom prst="wedgeRectCallou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3" name="Graphic 82" descr="Heartbeat">
              <a:extLst>
                <a:ext uri="{FF2B5EF4-FFF2-40B4-BE49-F238E27FC236}">
                  <a16:creationId xmlns:a16="http://schemas.microsoft.com/office/drawing/2014/main" id="{16B7E320-972D-48BB-9F0E-1D82B63E7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6901" y="5884949"/>
              <a:ext cx="457200" cy="457200"/>
            </a:xfrm>
            <a:prstGeom prst="rect">
              <a:avLst/>
            </a:prstGeom>
          </p:spPr>
        </p:pic>
      </p:grpSp>
      <p:grpSp>
        <p:nvGrpSpPr>
          <p:cNvPr id="11" name="Group 10">
            <a:extLst>
              <a:ext uri="{FF2B5EF4-FFF2-40B4-BE49-F238E27FC236}">
                <a16:creationId xmlns:a16="http://schemas.microsoft.com/office/drawing/2014/main" id="{A0D49C40-639A-4B67-9B34-DBDAEDCBE93B}"/>
              </a:ext>
            </a:extLst>
          </p:cNvPr>
          <p:cNvGrpSpPr/>
          <p:nvPr/>
        </p:nvGrpSpPr>
        <p:grpSpPr>
          <a:xfrm>
            <a:off x="6126256" y="5839230"/>
            <a:ext cx="532932" cy="548640"/>
            <a:chOff x="6126256" y="5839230"/>
            <a:chExt cx="532932" cy="548640"/>
          </a:xfrm>
        </p:grpSpPr>
        <p:sp>
          <p:nvSpPr>
            <p:cNvPr id="116" name="Rectangular Callout 56">
              <a:extLst>
                <a:ext uri="{FF2B5EF4-FFF2-40B4-BE49-F238E27FC236}">
                  <a16:creationId xmlns:a16="http://schemas.microsoft.com/office/drawing/2014/main" id="{973306B1-DD01-443C-80A5-4F53C249127F}"/>
                </a:ext>
              </a:extLst>
            </p:cNvPr>
            <p:cNvSpPr>
              <a:spLocks noChangeAspect="1"/>
            </p:cNvSpPr>
            <p:nvPr/>
          </p:nvSpPr>
          <p:spPr>
            <a:xfrm rot="16200000" flipH="1">
              <a:off x="6118402" y="5847084"/>
              <a:ext cx="548640" cy="532932"/>
            </a:xfrm>
            <a:prstGeom prst="wedgeRectCallou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4" name="Graphic 83" descr="Needle">
              <a:extLst>
                <a:ext uri="{FF2B5EF4-FFF2-40B4-BE49-F238E27FC236}">
                  <a16:creationId xmlns:a16="http://schemas.microsoft.com/office/drawing/2014/main" id="{83561817-EA8E-440A-9BD9-77D6FC853E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6982" y="5907810"/>
              <a:ext cx="411480" cy="411480"/>
            </a:xfrm>
            <a:prstGeom prst="rect">
              <a:avLst/>
            </a:prstGeom>
          </p:spPr>
        </p:pic>
      </p:grpSp>
      <p:grpSp>
        <p:nvGrpSpPr>
          <p:cNvPr id="12" name="Group 11">
            <a:extLst>
              <a:ext uri="{FF2B5EF4-FFF2-40B4-BE49-F238E27FC236}">
                <a16:creationId xmlns:a16="http://schemas.microsoft.com/office/drawing/2014/main" id="{C1C98389-6F7B-492E-9861-67B2D37CA0EE}"/>
              </a:ext>
            </a:extLst>
          </p:cNvPr>
          <p:cNvGrpSpPr/>
          <p:nvPr/>
        </p:nvGrpSpPr>
        <p:grpSpPr>
          <a:xfrm>
            <a:off x="8412256" y="5839229"/>
            <a:ext cx="532932" cy="548640"/>
            <a:chOff x="8412256" y="5839229"/>
            <a:chExt cx="532932" cy="548640"/>
          </a:xfrm>
        </p:grpSpPr>
        <p:sp>
          <p:nvSpPr>
            <p:cNvPr id="120" name="Rectangular Callout 56">
              <a:extLst>
                <a:ext uri="{FF2B5EF4-FFF2-40B4-BE49-F238E27FC236}">
                  <a16:creationId xmlns:a16="http://schemas.microsoft.com/office/drawing/2014/main" id="{5D793E55-105D-401F-9FCA-F318E42444F8}"/>
                </a:ext>
              </a:extLst>
            </p:cNvPr>
            <p:cNvSpPr>
              <a:spLocks noChangeAspect="1"/>
            </p:cNvSpPr>
            <p:nvPr/>
          </p:nvSpPr>
          <p:spPr>
            <a:xfrm rot="16200000" flipH="1">
              <a:off x="8404402" y="5847083"/>
              <a:ext cx="548640" cy="532932"/>
            </a:xfrm>
            <a:prstGeom prst="wedgeRectCallou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6" name="Graphic 85" descr="Medicine">
              <a:extLst>
                <a:ext uri="{FF2B5EF4-FFF2-40B4-BE49-F238E27FC236}">
                  <a16:creationId xmlns:a16="http://schemas.microsoft.com/office/drawing/2014/main" id="{3DFEC603-B5C0-468E-A948-86501E995E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8468" y="5909425"/>
              <a:ext cx="411480" cy="411480"/>
            </a:xfrm>
            <a:prstGeom prst="rect">
              <a:avLst/>
            </a:prstGeom>
          </p:spPr>
        </p:pic>
      </p:grpSp>
    </p:spTree>
    <p:extLst>
      <p:ext uri="{BB962C8B-B14F-4D97-AF65-F5344CB8AC3E}">
        <p14:creationId xmlns:p14="http://schemas.microsoft.com/office/powerpoint/2010/main" val="3588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wipe(right)">
                                      <p:cBhvr>
                                        <p:cTn id="32" dur="1000"/>
                                        <p:tgtEl>
                                          <p:spTgt spid="12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left)">
                                      <p:cBhvr>
                                        <p:cTn id="36" dur="1000"/>
                                        <p:tgtEl>
                                          <p:spTgt spid="128"/>
                                        </p:tgtEl>
                                      </p:cBhvr>
                                    </p:animEffect>
                                  </p:childTnLst>
                                </p:cTn>
                              </p:par>
                            </p:childTnLst>
                          </p:cTn>
                        </p:par>
                        <p:par>
                          <p:cTn id="37" fill="hold">
                            <p:stCondLst>
                              <p:cond delay="5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2"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right)">
                                      <p:cBhvr>
                                        <p:cTn id="53" dur="1000"/>
                                        <p:tgtEl>
                                          <p:spTgt spid="125"/>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left)">
                                      <p:cBhvr>
                                        <p:cTn id="57" dur="1000"/>
                                        <p:tgtEl>
                                          <p:spTgt spid="129"/>
                                        </p:tgtEl>
                                      </p:cBhvr>
                                    </p:animEffect>
                                  </p:childTnLst>
                                </p:cTn>
                              </p:par>
                            </p:childTnLst>
                          </p:cTn>
                        </p:par>
                        <p:par>
                          <p:cTn id="58" fill="hold">
                            <p:stCondLst>
                              <p:cond delay="9000"/>
                            </p:stCondLst>
                            <p:childTnLst>
                              <p:par>
                                <p:cTn id="59" presetID="31"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1000"/>
                                        <p:tgtEl>
                                          <p:spTgt spid="117"/>
                                        </p:tgtEl>
                                      </p:cBhvr>
                                    </p:animEffect>
                                    <p:anim calcmode="lin" valueType="num">
                                      <p:cBhvr>
                                        <p:cTn id="69" dur="1000" fill="hold"/>
                                        <p:tgtEl>
                                          <p:spTgt spid="117"/>
                                        </p:tgtEl>
                                        <p:attrNameLst>
                                          <p:attrName>ppt_x</p:attrName>
                                        </p:attrNameLst>
                                      </p:cBhvr>
                                      <p:tavLst>
                                        <p:tav tm="0">
                                          <p:val>
                                            <p:strVal val="#ppt_x"/>
                                          </p:val>
                                        </p:tav>
                                        <p:tav tm="100000">
                                          <p:val>
                                            <p:strVal val="#ppt_x"/>
                                          </p:val>
                                        </p:tav>
                                      </p:tavLst>
                                    </p:anim>
                                    <p:anim calcmode="lin" valueType="num">
                                      <p:cBhvr>
                                        <p:cTn id="70" dur="1000" fill="hold"/>
                                        <p:tgtEl>
                                          <p:spTgt spid="117"/>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22" presetClass="entr" presetSubtype="2" fill="hold"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wipe(right)">
                                      <p:cBhvr>
                                        <p:cTn id="74" dur="1000"/>
                                        <p:tgtEl>
                                          <p:spTgt spid="126"/>
                                        </p:tgtEl>
                                      </p:cBhvr>
                                    </p:animEffect>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wipe(left)">
                                      <p:cBhvr>
                                        <p:cTn id="78" dur="1000"/>
                                        <p:tgtEl>
                                          <p:spTgt spid="130"/>
                                        </p:tgtEl>
                                      </p:cBhvr>
                                    </p:animEffect>
                                  </p:childTnLst>
                                </p:cTn>
                              </p:par>
                            </p:childTnLst>
                          </p:cTn>
                        </p:par>
                        <p:par>
                          <p:cTn id="79" fill="hold">
                            <p:stCondLst>
                              <p:cond delay="13000"/>
                            </p:stCondLst>
                            <p:childTnLst>
                              <p:par>
                                <p:cTn id="80" presetID="31"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par>
                          <p:cTn id="86" fill="hold">
                            <p:stCondLst>
                              <p:cond delay="14000"/>
                            </p:stCondLst>
                            <p:childTnLst>
                              <p:par>
                                <p:cTn id="87" presetID="42" presetClass="entr" presetSubtype="0"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1000"/>
                                        <p:tgtEl>
                                          <p:spTgt spid="121"/>
                                        </p:tgtEl>
                                      </p:cBhvr>
                                    </p:animEffect>
                                    <p:anim calcmode="lin" valueType="num">
                                      <p:cBhvr>
                                        <p:cTn id="90" dur="1000" fill="hold"/>
                                        <p:tgtEl>
                                          <p:spTgt spid="121"/>
                                        </p:tgtEl>
                                        <p:attrNameLst>
                                          <p:attrName>ppt_x</p:attrName>
                                        </p:attrNameLst>
                                      </p:cBhvr>
                                      <p:tavLst>
                                        <p:tav tm="0">
                                          <p:val>
                                            <p:strVal val="#ppt_x"/>
                                          </p:val>
                                        </p:tav>
                                        <p:tav tm="100000">
                                          <p:val>
                                            <p:strVal val="#ppt_x"/>
                                          </p:val>
                                        </p:tav>
                                      </p:tavLst>
                                    </p:anim>
                                    <p:anim calcmode="lin" valueType="num">
                                      <p:cBhvr>
                                        <p:cTn id="91" dur="1000" fill="hold"/>
                                        <p:tgtEl>
                                          <p:spTgt spid="121"/>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2" presetClass="entr" presetSubtype="2" fill="hold"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right)">
                                      <p:cBhvr>
                                        <p:cTn id="95" dur="1000"/>
                                        <p:tgtEl>
                                          <p:spTgt spid="127"/>
                                        </p:tgtEl>
                                      </p:cBhvr>
                                    </p:animEffect>
                                  </p:childTnLst>
                                </p:cTn>
                              </p:par>
                            </p:childTnLst>
                          </p:cTn>
                        </p:par>
                        <p:par>
                          <p:cTn id="96" fill="hold">
                            <p:stCondLst>
                              <p:cond delay="16000"/>
                            </p:stCondLst>
                            <p:childTnLst>
                              <p:par>
                                <p:cTn id="97" presetID="22" presetClass="entr" presetSubtype="8" fill="hold" nodeType="after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ipe(left)">
                                      <p:cBhvr>
                                        <p:cTn id="9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7" grpId="0"/>
      <p:bldP spid="121" grpId="0"/>
      <p:bldP spid="12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9C8743-585B-4381-B4D7-8D11F859F06F}"/>
              </a:ext>
            </a:extLst>
          </p:cNvPr>
          <p:cNvSpPr/>
          <p:nvPr/>
        </p:nvSpPr>
        <p:spPr>
          <a:xfrm>
            <a:off x="462579" y="3096658"/>
            <a:ext cx="3652221" cy="33803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388828"/>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192019" y="3597047"/>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4221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FE4A1E"/>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5C9AD3"/>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44546B"/>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3"/>
          </a:xfrm>
          <a:ln w="6350">
            <a:solidFill>
              <a:srgbClr val="FF2B2A"/>
            </a:solidFill>
          </a:ln>
          <a:effectLst>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1" y="4003941"/>
            <a:ext cx="2468880" cy="2468880"/>
          </a:xfrm>
          <a:prstGeom prst="rect">
            <a:avLst/>
          </a:prstGeom>
          <a:blipFill>
            <a:blip r:embed="rId3"/>
            <a:stretch>
              <a:fillRect/>
            </a:stretch>
          </a:blipFill>
          <a:ln w="3175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293292" y="4003941"/>
            <a:ext cx="2468880" cy="2468880"/>
          </a:xfrm>
          <a:prstGeom prst="rect">
            <a:avLst/>
          </a:prstGeom>
          <a:blipFill>
            <a:blip r:embed="rId4"/>
            <a:stretch>
              <a:fillRect/>
            </a:stretch>
          </a:blipFill>
          <a:ln w="3175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50955"/>
            <a:ext cx="1685198" cy="2488262"/>
            <a:chOff x="9128194" y="4524476"/>
            <a:chExt cx="3098183" cy="1017499"/>
          </a:xfrm>
        </p:grpSpPr>
        <p:sp>
          <p:nvSpPr>
            <p:cNvPr id="12"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38441"/>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p:txBody>
        </p:sp>
      </p:grpSp>
      <p:grpSp>
        <p:nvGrpSpPr>
          <p:cNvPr id="14" name="Group 13"/>
          <p:cNvGrpSpPr/>
          <p:nvPr/>
        </p:nvGrpSpPr>
        <p:grpSpPr>
          <a:xfrm>
            <a:off x="7547137" y="3550955"/>
            <a:ext cx="1685198" cy="2488262"/>
            <a:chOff x="9128194" y="4524476"/>
            <a:chExt cx="3098183" cy="1017499"/>
          </a:xfrm>
        </p:grpSpPr>
        <p:sp>
          <p:nvSpPr>
            <p:cNvPr id="15"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38441"/>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p:txBody>
        </p:sp>
      </p:grpSp>
      <p:grpSp>
        <p:nvGrpSpPr>
          <p:cNvPr id="17" name="Group 16"/>
          <p:cNvGrpSpPr/>
          <p:nvPr/>
        </p:nvGrpSpPr>
        <p:grpSpPr>
          <a:xfrm>
            <a:off x="9328806" y="3550955"/>
            <a:ext cx="1652279" cy="2488262"/>
            <a:chOff x="9128194" y="4524476"/>
            <a:chExt cx="3037662" cy="1017499"/>
          </a:xfrm>
        </p:grpSpPr>
        <p:sp>
          <p:nvSpPr>
            <p:cNvPr id="18" name="Text Placeholder 3"/>
            <p:cNvSpPr txBox="1">
              <a:spLocks/>
            </p:cNvSpPr>
            <p:nvPr/>
          </p:nvSpPr>
          <p:spPr>
            <a:xfrm>
              <a:off x="9245030"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38441"/>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D50C3-C559-464B-9AB6-2B1470DF1756}"/>
              </a:ext>
            </a:extLst>
          </p:cNvPr>
          <p:cNvSpPr/>
          <p:nvPr/>
        </p:nvSpPr>
        <p:spPr>
          <a:xfrm>
            <a:off x="1391501" y="2380964"/>
            <a:ext cx="2077123" cy="90733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a:extLst>
              <a:ext uri="{FF2B5EF4-FFF2-40B4-BE49-F238E27FC236}">
                <a16:creationId xmlns:a16="http://schemas.microsoft.com/office/drawing/2014/main" id="{1968F2B3-542A-45F5-B13F-DD2CEB6AF01D}"/>
              </a:ext>
            </a:extLst>
          </p:cNvPr>
          <p:cNvSpPr txBox="1">
            <a:spLocks noChangeArrowheads="1"/>
          </p:cNvSpPr>
          <p:nvPr/>
        </p:nvSpPr>
        <p:spPr bwMode="auto">
          <a:xfrm>
            <a:off x="1424223"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27" name="Group 26">
            <a:extLst>
              <a:ext uri="{FF2B5EF4-FFF2-40B4-BE49-F238E27FC236}">
                <a16:creationId xmlns:a16="http://schemas.microsoft.com/office/drawing/2014/main" id="{22C3C0D2-89FC-4104-AE79-2C861A7B6EF4}"/>
              </a:ext>
            </a:extLst>
          </p:cNvPr>
          <p:cNvGrpSpPr/>
          <p:nvPr/>
        </p:nvGrpSpPr>
        <p:grpSpPr>
          <a:xfrm>
            <a:off x="967023" y="1524000"/>
            <a:ext cx="2926080" cy="907334"/>
            <a:chOff x="990600" y="1436102"/>
            <a:chExt cx="2926080" cy="907334"/>
          </a:xfrm>
        </p:grpSpPr>
        <p:sp>
          <p:nvSpPr>
            <p:cNvPr id="21" name="Freeform: Shape 20">
              <a:extLst>
                <a:ext uri="{FF2B5EF4-FFF2-40B4-BE49-F238E27FC236}">
                  <a16:creationId xmlns:a16="http://schemas.microsoft.com/office/drawing/2014/main" id="{23D32DA9-4EDD-4DD1-B514-D92A503207F6}"/>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A092D666-1008-4392-83E5-F9FB21512285}"/>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FE4A1E"/>
                  </a:solidFill>
                  <a:latin typeface="Bernard MT Condensed" panose="02050806060905020404" pitchFamily="18" charset="0"/>
                </a:rPr>
                <a:t>LOREM IPSUM DOLOR</a:t>
              </a:r>
            </a:p>
          </p:txBody>
        </p:sp>
      </p:grpSp>
      <p:grpSp>
        <p:nvGrpSpPr>
          <p:cNvPr id="29" name="Group 28">
            <a:extLst>
              <a:ext uri="{FF2B5EF4-FFF2-40B4-BE49-F238E27FC236}">
                <a16:creationId xmlns:a16="http://schemas.microsoft.com/office/drawing/2014/main" id="{533982BB-ECCC-4F25-A25C-31C5DB3C1601}"/>
              </a:ext>
            </a:extLst>
          </p:cNvPr>
          <p:cNvGrpSpPr/>
          <p:nvPr/>
        </p:nvGrpSpPr>
        <p:grpSpPr>
          <a:xfrm>
            <a:off x="967023" y="3185930"/>
            <a:ext cx="2926080" cy="3226568"/>
            <a:chOff x="990600" y="3098032"/>
            <a:chExt cx="2926080" cy="3226568"/>
          </a:xfrm>
        </p:grpSpPr>
        <p:sp>
          <p:nvSpPr>
            <p:cNvPr id="20" name="Freeform: Shape 19">
              <a:extLst>
                <a:ext uri="{FF2B5EF4-FFF2-40B4-BE49-F238E27FC236}">
                  <a16:creationId xmlns:a16="http://schemas.microsoft.com/office/drawing/2014/main" id="{463640ED-21CF-4C56-97BD-6BDC329751AC}"/>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E4196D-9F54-41C1-9DDC-24EBBA4067FF}"/>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pic>
        <p:nvPicPr>
          <p:cNvPr id="22" name="Graphic 21" descr="Microscope">
            <a:extLst>
              <a:ext uri="{FF2B5EF4-FFF2-40B4-BE49-F238E27FC236}">
                <a16:creationId xmlns:a16="http://schemas.microsoft.com/office/drawing/2014/main" id="{5156A029-C02A-46B8-8138-C4D9C3CD93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1911" y="3288298"/>
            <a:ext cx="457200" cy="457200"/>
          </a:xfrm>
          <a:prstGeom prst="rect">
            <a:avLst/>
          </a:prstGeom>
        </p:spPr>
      </p:pic>
      <p:sp>
        <p:nvSpPr>
          <p:cNvPr id="25" name="Text Box 10">
            <a:extLst>
              <a:ext uri="{FF2B5EF4-FFF2-40B4-BE49-F238E27FC236}">
                <a16:creationId xmlns:a16="http://schemas.microsoft.com/office/drawing/2014/main" id="{E3CC2BAE-8DFF-4646-A1E2-3B2B292EEB44}"/>
              </a:ext>
            </a:extLst>
          </p:cNvPr>
          <p:cNvSpPr txBox="1">
            <a:spLocks noChangeArrowheads="1"/>
          </p:cNvSpPr>
          <p:nvPr/>
        </p:nvSpPr>
        <p:spPr bwMode="auto">
          <a:xfrm>
            <a:off x="2338623" y="2595599"/>
            <a:ext cx="11887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$21,324</a:t>
            </a:r>
          </a:p>
        </p:txBody>
      </p:sp>
      <p:sp>
        <p:nvSpPr>
          <p:cNvPr id="26" name="Equals 25">
            <a:extLst>
              <a:ext uri="{FF2B5EF4-FFF2-40B4-BE49-F238E27FC236}">
                <a16:creationId xmlns:a16="http://schemas.microsoft.com/office/drawing/2014/main" id="{10935C1D-5D1D-49FD-A80F-8F3C3E4D585C}"/>
              </a:ext>
            </a:extLst>
          </p:cNvPr>
          <p:cNvSpPr/>
          <p:nvPr/>
        </p:nvSpPr>
        <p:spPr>
          <a:xfrm>
            <a:off x="2110023"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B8C06E7-F3C2-406E-B780-4A2A94CF49E7}"/>
              </a:ext>
            </a:extLst>
          </p:cNvPr>
          <p:cNvSpPr/>
          <p:nvPr/>
        </p:nvSpPr>
        <p:spPr>
          <a:xfrm>
            <a:off x="4885847" y="2380964"/>
            <a:ext cx="2077123" cy="9073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9BAA1C47-B59D-4646-8CE7-A03F5317CAC5}"/>
              </a:ext>
            </a:extLst>
          </p:cNvPr>
          <p:cNvSpPr txBox="1">
            <a:spLocks noChangeArrowheads="1"/>
          </p:cNvSpPr>
          <p:nvPr/>
        </p:nvSpPr>
        <p:spPr bwMode="auto">
          <a:xfrm>
            <a:off x="4918569"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32" name="Group 31">
            <a:extLst>
              <a:ext uri="{FF2B5EF4-FFF2-40B4-BE49-F238E27FC236}">
                <a16:creationId xmlns:a16="http://schemas.microsoft.com/office/drawing/2014/main" id="{5A9B0480-8DC3-4517-86E5-0440CBD28F3F}"/>
              </a:ext>
            </a:extLst>
          </p:cNvPr>
          <p:cNvGrpSpPr/>
          <p:nvPr/>
        </p:nvGrpSpPr>
        <p:grpSpPr>
          <a:xfrm>
            <a:off x="4461369" y="1524000"/>
            <a:ext cx="2926080" cy="907334"/>
            <a:chOff x="990600" y="1436102"/>
            <a:chExt cx="2926080" cy="907334"/>
          </a:xfrm>
        </p:grpSpPr>
        <p:sp>
          <p:nvSpPr>
            <p:cNvPr id="33" name="Freeform: Shape 32">
              <a:extLst>
                <a:ext uri="{FF2B5EF4-FFF2-40B4-BE49-F238E27FC236}">
                  <a16:creationId xmlns:a16="http://schemas.microsoft.com/office/drawing/2014/main" id="{74AD37B2-DB93-4681-9501-8FB1CABD2F71}"/>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4059411B-1039-4DBE-8830-A77BC7C19E53}"/>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5C9AD3"/>
                  </a:solidFill>
                  <a:latin typeface="Bernard MT Condensed" panose="02050806060905020404" pitchFamily="18" charset="0"/>
                </a:rPr>
                <a:t>LOREM IPSUM DOLOR</a:t>
              </a:r>
            </a:p>
          </p:txBody>
        </p:sp>
      </p:grpSp>
      <p:grpSp>
        <p:nvGrpSpPr>
          <p:cNvPr id="35" name="Group 34">
            <a:extLst>
              <a:ext uri="{FF2B5EF4-FFF2-40B4-BE49-F238E27FC236}">
                <a16:creationId xmlns:a16="http://schemas.microsoft.com/office/drawing/2014/main" id="{BA8696CE-50A9-48CF-BD54-3D9F4D0D3D15}"/>
              </a:ext>
            </a:extLst>
          </p:cNvPr>
          <p:cNvGrpSpPr/>
          <p:nvPr/>
        </p:nvGrpSpPr>
        <p:grpSpPr>
          <a:xfrm>
            <a:off x="4461369" y="3185930"/>
            <a:ext cx="2926080" cy="3226568"/>
            <a:chOff x="990600" y="3098032"/>
            <a:chExt cx="2926080" cy="3226568"/>
          </a:xfrm>
        </p:grpSpPr>
        <p:sp>
          <p:nvSpPr>
            <p:cNvPr id="36" name="Freeform: Shape 35">
              <a:extLst>
                <a:ext uri="{FF2B5EF4-FFF2-40B4-BE49-F238E27FC236}">
                  <a16:creationId xmlns:a16="http://schemas.microsoft.com/office/drawing/2014/main" id="{63F0E40B-661D-457F-B15F-57F025D5E9B2}"/>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EBC69C-1D87-4838-900C-A53D897B7AC0}"/>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39" name="Text Box 10">
            <a:extLst>
              <a:ext uri="{FF2B5EF4-FFF2-40B4-BE49-F238E27FC236}">
                <a16:creationId xmlns:a16="http://schemas.microsoft.com/office/drawing/2014/main" id="{99FD65E0-6B20-494B-8933-BAE104A8970C}"/>
              </a:ext>
            </a:extLst>
          </p:cNvPr>
          <p:cNvSpPr txBox="1">
            <a:spLocks noChangeArrowheads="1"/>
          </p:cNvSpPr>
          <p:nvPr/>
        </p:nvSpPr>
        <p:spPr bwMode="auto">
          <a:xfrm>
            <a:off x="5832969"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$17,849</a:t>
            </a:r>
          </a:p>
        </p:txBody>
      </p:sp>
      <p:sp>
        <p:nvSpPr>
          <p:cNvPr id="40" name="Equals 39">
            <a:extLst>
              <a:ext uri="{FF2B5EF4-FFF2-40B4-BE49-F238E27FC236}">
                <a16:creationId xmlns:a16="http://schemas.microsoft.com/office/drawing/2014/main" id="{EE66C6D7-9A2D-499A-BED0-F5951367F6EC}"/>
              </a:ext>
            </a:extLst>
          </p:cNvPr>
          <p:cNvSpPr/>
          <p:nvPr/>
        </p:nvSpPr>
        <p:spPr>
          <a:xfrm>
            <a:off x="5604369"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696FA944-CFBD-4BBE-9E27-F5E79C925401}"/>
              </a:ext>
            </a:extLst>
          </p:cNvPr>
          <p:cNvSpPr/>
          <p:nvPr/>
        </p:nvSpPr>
        <p:spPr>
          <a:xfrm>
            <a:off x="8471198" y="2380964"/>
            <a:ext cx="2077123" cy="90733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6C0688CC-4843-4444-A9B2-9E68FC032812}"/>
              </a:ext>
            </a:extLst>
          </p:cNvPr>
          <p:cNvSpPr txBox="1">
            <a:spLocks noChangeArrowheads="1"/>
          </p:cNvSpPr>
          <p:nvPr/>
        </p:nvSpPr>
        <p:spPr bwMode="auto">
          <a:xfrm>
            <a:off x="8503920"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43" name="Group 42">
            <a:extLst>
              <a:ext uri="{FF2B5EF4-FFF2-40B4-BE49-F238E27FC236}">
                <a16:creationId xmlns:a16="http://schemas.microsoft.com/office/drawing/2014/main" id="{1154D0DC-97B0-4E3B-A502-558A7F1B83DC}"/>
              </a:ext>
            </a:extLst>
          </p:cNvPr>
          <p:cNvGrpSpPr/>
          <p:nvPr/>
        </p:nvGrpSpPr>
        <p:grpSpPr>
          <a:xfrm>
            <a:off x="8046720" y="1524000"/>
            <a:ext cx="2926080" cy="907334"/>
            <a:chOff x="990600" y="1436102"/>
            <a:chExt cx="2926080" cy="907334"/>
          </a:xfrm>
        </p:grpSpPr>
        <p:sp>
          <p:nvSpPr>
            <p:cNvPr id="44" name="Freeform: Shape 43">
              <a:extLst>
                <a:ext uri="{FF2B5EF4-FFF2-40B4-BE49-F238E27FC236}">
                  <a16:creationId xmlns:a16="http://schemas.microsoft.com/office/drawing/2014/main" id="{DE1A55FA-CAA1-4C74-B0F1-73E81CA0477F}"/>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25AAEF0A-FF7F-44DD-89DB-51DB1492951F}"/>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44546B"/>
                  </a:solidFill>
                  <a:latin typeface="Bernard MT Condensed" panose="02050806060905020404" pitchFamily="18" charset="0"/>
                </a:rPr>
                <a:t>LOREM IPSUM DOLOR</a:t>
              </a:r>
            </a:p>
          </p:txBody>
        </p:sp>
      </p:grpSp>
      <p:grpSp>
        <p:nvGrpSpPr>
          <p:cNvPr id="46" name="Group 45">
            <a:extLst>
              <a:ext uri="{FF2B5EF4-FFF2-40B4-BE49-F238E27FC236}">
                <a16:creationId xmlns:a16="http://schemas.microsoft.com/office/drawing/2014/main" id="{F20F18B3-72AB-45BD-9757-C9322624A9FD}"/>
              </a:ext>
            </a:extLst>
          </p:cNvPr>
          <p:cNvGrpSpPr/>
          <p:nvPr/>
        </p:nvGrpSpPr>
        <p:grpSpPr>
          <a:xfrm>
            <a:off x="8046720" y="3185930"/>
            <a:ext cx="2926080" cy="3226568"/>
            <a:chOff x="990600" y="3098032"/>
            <a:chExt cx="2926080" cy="3226568"/>
          </a:xfrm>
        </p:grpSpPr>
        <p:sp>
          <p:nvSpPr>
            <p:cNvPr id="47" name="Freeform: Shape 46">
              <a:extLst>
                <a:ext uri="{FF2B5EF4-FFF2-40B4-BE49-F238E27FC236}">
                  <a16:creationId xmlns:a16="http://schemas.microsoft.com/office/drawing/2014/main" id="{FA9541FB-67FF-476D-B894-F1DD3CA02D9B}"/>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8C12327-8FED-404C-AFB5-1F15609A9D3B}"/>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50" name="Text Box 10">
            <a:extLst>
              <a:ext uri="{FF2B5EF4-FFF2-40B4-BE49-F238E27FC236}">
                <a16:creationId xmlns:a16="http://schemas.microsoft.com/office/drawing/2014/main" id="{C5D2ABC6-7F95-4878-B2EC-704C738ED75D}"/>
              </a:ext>
            </a:extLst>
          </p:cNvPr>
          <p:cNvSpPr txBox="1">
            <a:spLocks noChangeArrowheads="1"/>
          </p:cNvSpPr>
          <p:nvPr/>
        </p:nvSpPr>
        <p:spPr bwMode="auto">
          <a:xfrm>
            <a:off x="9418320"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$14,048</a:t>
            </a:r>
          </a:p>
        </p:txBody>
      </p:sp>
      <p:sp>
        <p:nvSpPr>
          <p:cNvPr id="51" name="Equals 50">
            <a:extLst>
              <a:ext uri="{FF2B5EF4-FFF2-40B4-BE49-F238E27FC236}">
                <a16:creationId xmlns:a16="http://schemas.microsoft.com/office/drawing/2014/main" id="{4B06C89D-7DB3-4FD4-AEAB-79044F53D26D}"/>
              </a:ext>
            </a:extLst>
          </p:cNvPr>
          <p:cNvSpPr/>
          <p:nvPr/>
        </p:nvSpPr>
        <p:spPr>
          <a:xfrm>
            <a:off x="9189720"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22" descr="Beaker">
            <a:extLst>
              <a:ext uri="{FF2B5EF4-FFF2-40B4-BE49-F238E27FC236}">
                <a16:creationId xmlns:a16="http://schemas.microsoft.com/office/drawing/2014/main" id="{8285DC00-D28C-48A1-BB2E-C209208E54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036" y="3250191"/>
            <a:ext cx="457200" cy="457200"/>
          </a:xfrm>
          <a:prstGeom prst="rect">
            <a:avLst/>
          </a:prstGeom>
        </p:spPr>
      </p:pic>
      <p:pic>
        <p:nvPicPr>
          <p:cNvPr id="24" name="Graphic 23" descr="Medicine">
            <a:extLst>
              <a:ext uri="{FF2B5EF4-FFF2-40B4-BE49-F238E27FC236}">
                <a16:creationId xmlns:a16="http://schemas.microsoft.com/office/drawing/2014/main" id="{C4D8FDA1-91D3-4BD7-8EFE-18D50430FF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4774" y="3289616"/>
            <a:ext cx="457200" cy="457200"/>
          </a:xfrm>
          <a:prstGeom prst="rect">
            <a:avLst/>
          </a:prstGeom>
        </p:spPr>
      </p:pic>
      <p:sp>
        <p:nvSpPr>
          <p:cNvPr id="52" name="TextBox 51">
            <a:extLst>
              <a:ext uri="{FF2B5EF4-FFF2-40B4-BE49-F238E27FC236}">
                <a16:creationId xmlns:a16="http://schemas.microsoft.com/office/drawing/2014/main" id="{51DF22A4-3B31-4A06-AA5A-DC609BBF8DCE}"/>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793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40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par>
                                <p:cTn id="21" presetID="53" presetClass="entr" presetSubtype="1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nodeType="withEffect">
                                  <p:stCondLst>
                                    <p:cond delay="40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000"/>
                                        <p:tgtEl>
                                          <p:spTgt spid="3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Effect transition="in" filter="fade">
                                      <p:cBhvr>
                                        <p:cTn id="57" dur="1000"/>
                                        <p:tgtEl>
                                          <p:spTgt spid="24"/>
                                        </p:tgtEl>
                                      </p:cBhvr>
                                    </p:animEffect>
                                  </p:childTnLst>
                                </p:cTn>
                              </p:par>
                            </p:childTnLst>
                          </p:cTn>
                        </p:par>
                        <p:par>
                          <p:cTn id="58" fill="hold">
                            <p:stCondLst>
                              <p:cond delay="825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750" fill="hold"/>
                                        <p:tgtEl>
                                          <p:spTgt spid="31"/>
                                        </p:tgtEl>
                                        <p:attrNameLst>
                                          <p:attrName>ppt_w</p:attrName>
                                        </p:attrNameLst>
                                      </p:cBhvr>
                                      <p:tavLst>
                                        <p:tav tm="0">
                                          <p:val>
                                            <p:fltVal val="0"/>
                                          </p:val>
                                        </p:tav>
                                        <p:tav tm="100000">
                                          <p:val>
                                            <p:strVal val="#ppt_w"/>
                                          </p:val>
                                        </p:tav>
                                      </p:tavLst>
                                    </p:anim>
                                    <p:anim calcmode="lin" valueType="num">
                                      <p:cBhvr>
                                        <p:cTn id="62" dur="750" fill="hold"/>
                                        <p:tgtEl>
                                          <p:spTgt spid="31"/>
                                        </p:tgtEl>
                                        <p:attrNameLst>
                                          <p:attrName>ppt_h</p:attrName>
                                        </p:attrNameLst>
                                      </p:cBhvr>
                                      <p:tavLst>
                                        <p:tav tm="0">
                                          <p:val>
                                            <p:fltVal val="0"/>
                                          </p:val>
                                        </p:tav>
                                        <p:tav tm="100000">
                                          <p:val>
                                            <p:strVal val="#ppt_h"/>
                                          </p:val>
                                        </p:tav>
                                      </p:tavLst>
                                    </p:anim>
                                    <p:animEffect transition="in" filter="fade">
                                      <p:cBhvr>
                                        <p:cTn id="63" dur="750"/>
                                        <p:tgtEl>
                                          <p:spTgt spid="31"/>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1000"/>
                                        <p:tgtEl>
                                          <p:spTgt spid="39"/>
                                        </p:tgtEl>
                                      </p:cBhvr>
                                    </p:animEffect>
                                  </p:childTnLst>
                                </p:cTn>
                              </p:par>
                            </p:childTnLst>
                          </p:cTn>
                        </p:par>
                        <p:par>
                          <p:cTn id="72" fill="hold">
                            <p:stCondLst>
                              <p:cond delay="10500"/>
                            </p:stCondLst>
                            <p:childTnLst>
                              <p:par>
                                <p:cTn id="73" presetID="42" presetClass="entr" presetSubtype="0" fill="hold"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1"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up)">
                                      <p:cBhvr>
                                        <p:cTn id="81" dur="500"/>
                                        <p:tgtEl>
                                          <p:spTgt spid="41"/>
                                        </p:tgtEl>
                                      </p:cBhvr>
                                    </p:animEffect>
                                  </p:childTnLst>
                                </p:cTn>
                              </p:par>
                              <p:par>
                                <p:cTn id="82" presetID="22" presetClass="entr" presetSubtype="1" fill="hold" nodeType="withEffect">
                                  <p:stCondLst>
                                    <p:cond delay="40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1000"/>
                                        <p:tgtEl>
                                          <p:spTgt spid="46"/>
                                        </p:tgtEl>
                                      </p:cBhvr>
                                    </p:animEffect>
                                  </p:childTnLst>
                                </p:cTn>
                              </p:par>
                              <p:par>
                                <p:cTn id="85" presetID="53" presetClass="entr" presetSubtype="16" fill="hold" nodeType="withEffect">
                                  <p:stCondLst>
                                    <p:cond delay="50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fltVal val="0"/>
                                          </p:val>
                                        </p:tav>
                                        <p:tav tm="100000">
                                          <p:val>
                                            <p:strVal val="#ppt_w"/>
                                          </p:val>
                                        </p:tav>
                                      </p:tavLst>
                                    </p:anim>
                                    <p:anim calcmode="lin" valueType="num">
                                      <p:cBhvr>
                                        <p:cTn id="88" dur="1000" fill="hold"/>
                                        <p:tgtEl>
                                          <p:spTgt spid="23"/>
                                        </p:tgtEl>
                                        <p:attrNameLst>
                                          <p:attrName>ppt_h</p:attrName>
                                        </p:attrNameLst>
                                      </p:cBhvr>
                                      <p:tavLst>
                                        <p:tav tm="0">
                                          <p:val>
                                            <p:fltVal val="0"/>
                                          </p:val>
                                        </p:tav>
                                        <p:tav tm="100000">
                                          <p:val>
                                            <p:strVal val="#ppt_h"/>
                                          </p:val>
                                        </p:tav>
                                      </p:tavLst>
                                    </p:anim>
                                    <p:animEffect transition="in" filter="fade">
                                      <p:cBhvr>
                                        <p:cTn id="89" dur="1000"/>
                                        <p:tgtEl>
                                          <p:spTgt spid="23"/>
                                        </p:tgtEl>
                                      </p:cBhvr>
                                    </p:animEffect>
                                  </p:childTnLst>
                                </p:cTn>
                              </p:par>
                            </p:childTnLst>
                          </p:cTn>
                        </p:par>
                        <p:par>
                          <p:cTn id="90" fill="hold">
                            <p:stCondLst>
                              <p:cond delay="13000"/>
                            </p:stCondLst>
                            <p:childTnLst>
                              <p:par>
                                <p:cTn id="91" presetID="53" presetClass="entr" presetSubtype="16"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750" fill="hold"/>
                                        <p:tgtEl>
                                          <p:spTgt spid="42"/>
                                        </p:tgtEl>
                                        <p:attrNameLst>
                                          <p:attrName>ppt_w</p:attrName>
                                        </p:attrNameLst>
                                      </p:cBhvr>
                                      <p:tavLst>
                                        <p:tav tm="0">
                                          <p:val>
                                            <p:fltVal val="0"/>
                                          </p:val>
                                        </p:tav>
                                        <p:tav tm="100000">
                                          <p:val>
                                            <p:strVal val="#ppt_w"/>
                                          </p:val>
                                        </p:tav>
                                      </p:tavLst>
                                    </p:anim>
                                    <p:anim calcmode="lin" valueType="num">
                                      <p:cBhvr>
                                        <p:cTn id="94" dur="750" fill="hold"/>
                                        <p:tgtEl>
                                          <p:spTgt spid="42"/>
                                        </p:tgtEl>
                                        <p:attrNameLst>
                                          <p:attrName>ppt_h</p:attrName>
                                        </p:attrNameLst>
                                      </p:cBhvr>
                                      <p:tavLst>
                                        <p:tav tm="0">
                                          <p:val>
                                            <p:fltVal val="0"/>
                                          </p:val>
                                        </p:tav>
                                        <p:tav tm="100000">
                                          <p:val>
                                            <p:strVal val="#ppt_h"/>
                                          </p:val>
                                        </p:tav>
                                      </p:tavLst>
                                    </p:anim>
                                    <p:animEffect transition="in" filter="fade">
                                      <p:cBhvr>
                                        <p:cTn id="95" dur="750"/>
                                        <p:tgtEl>
                                          <p:spTgt spid="42"/>
                                        </p:tgtEl>
                                      </p:cBhvr>
                                    </p:animEffect>
                                  </p:childTnLst>
                                </p:cTn>
                              </p:par>
                            </p:childTnLst>
                          </p:cTn>
                        </p:par>
                        <p:par>
                          <p:cTn id="96" fill="hold">
                            <p:stCondLst>
                              <p:cond delay="137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childTnLst>
                          </p:cTn>
                        </p:par>
                        <p:par>
                          <p:cTn id="100" fill="hold">
                            <p:stCondLst>
                              <p:cond delay="14250"/>
                            </p:stCondLst>
                            <p:childTnLst>
                              <p:par>
                                <p:cTn id="101" presetID="22" presetClass="entr" presetSubtype="8"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P spid="26" grpId="0" animBg="1"/>
      <p:bldP spid="30" grpId="0" animBg="1"/>
      <p:bldP spid="31" grpId="0"/>
      <p:bldP spid="39" grpId="0"/>
      <p:bldP spid="40" grpId="0" animBg="1"/>
      <p:bldP spid="41" grpId="0" animBg="1"/>
      <p:bldP spid="42" grpId="0"/>
      <p:bldP spid="50" grpId="0"/>
      <p:bldP spid="51" grpId="0" animBg="1"/>
      <p:bldP spid="52"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2079</TotalTime>
  <Words>18552</Words>
  <Application>Microsoft Office PowerPoint</Application>
  <PresentationFormat>Widescreen</PresentationFormat>
  <Paragraphs>2323</Paragraphs>
  <Slides>100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2019-11-01T17:43:54Z</dcterms:modified>
</cp:coreProperties>
</file>