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5044838" y="370698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344956" y="395472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2019-08-21T19:00:18Z</dcterms:modified>
</cp:coreProperties>
</file>