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3" r:id="rId3"/>
    <p:sldId id="571" r:id="rId4"/>
    <p:sldId id="588" r:id="rId5"/>
    <p:sldId id="592" r:id="rId6"/>
    <p:sldId id="589" r:id="rId7"/>
    <p:sldId id="594" r:id="rId8"/>
    <p:sldId id="573" r:id="rId9"/>
    <p:sldId id="593" r:id="rId10"/>
    <p:sldId id="591" r:id="rId11"/>
    <p:sldId id="587" r:id="rId12"/>
    <p:sldId id="546" r:id="rId13"/>
    <p:sldId id="590" r:id="rId14"/>
    <p:sldId id="580" r:id="rId15"/>
    <p:sldId id="581" r:id="rId16"/>
    <p:sldId id="579" r:id="rId17"/>
    <p:sldId id="584" r:id="rId18"/>
    <p:sldId id="582" r:id="rId19"/>
    <p:sldId id="585" r:id="rId20"/>
    <p:sldId id="586" r:id="rId21"/>
    <p:sldId id="570" r:id="rId22"/>
    <p:sldId id="572"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17942</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5788</cp:revision>
  <dcterms:created xsi:type="dcterms:W3CDTF">2015-12-31T02:20:12Z</dcterms:created>
  <dcterms:modified xsi:type="dcterms:W3CDTF">2019-05-29T16:18:51Z</dcterms:modified>
</cp:coreProperties>
</file>