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748" r:id="rId3"/>
    <p:sldId id="1492" r:id="rId4"/>
    <p:sldId id="1425" r:id="rId5"/>
    <p:sldId id="1533" r:id="rId6"/>
    <p:sldId id="1458" r:id="rId7"/>
    <p:sldId id="1537" r:id="rId8"/>
    <p:sldId id="1293" r:id="rId9"/>
    <p:sldId id="1463" r:id="rId10"/>
    <p:sldId id="1590" r:id="rId11"/>
    <p:sldId id="1429" r:id="rId12"/>
    <p:sldId id="1578" r:id="rId13"/>
    <p:sldId id="1734"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9.pn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1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9.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8.svg"/><Relationship Id="rId9" Type="http://schemas.openxmlformats.org/officeDocument/2006/relationships/image" Target="../media/image17.png"/><Relationship Id="rId14" Type="http://schemas.openxmlformats.org/officeDocument/2006/relationships/image" Target="../media/image1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svg"/><Relationship Id="rId4" Type="http://schemas.openxmlformats.org/officeDocument/2006/relationships/image" Target="../media/image14.sv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svg"/><Relationship Id="rId4" Type="http://schemas.openxmlformats.org/officeDocument/2006/relationships/image" Target="../media/image14.sv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2.jpg"/><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4.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2019-05-27T17:42:30Z</dcterms:modified>
</cp:coreProperties>
</file>