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589" r:id="rId2"/>
    <p:sldId id="586" r:id="rId3"/>
    <p:sldId id="591" r:id="rId4"/>
    <p:sldId id="581" r:id="rId5"/>
    <p:sldId id="587" r:id="rId6"/>
    <p:sldId id="580" r:id="rId7"/>
    <p:sldId id="590" r:id="rId8"/>
    <p:sldId id="584" r:id="rId9"/>
    <p:sldId id="585" r:id="rId10"/>
    <p:sldId id="588" r:id="rId11"/>
    <p:sldId id="534" r:id="rId12"/>
    <p:sldId id="570" r:id="rId13"/>
    <p:sldId id="571" r:id="rId14"/>
    <p:sldId id="572" r:id="rId15"/>
    <p:sldId id="573" r:id="rId16"/>
    <p:sldId id="574" r:id="rId17"/>
    <p:sldId id="575" r:id="rId18"/>
    <p:sldId id="576" r:id="rId19"/>
    <p:sldId id="577" r:id="rId20"/>
    <p:sldId id="578" r:id="rId21"/>
    <p:sldId id="579" r:id="rId22"/>
    <p:sldId id="561" r:id="rId23"/>
    <p:sldId id="569" r:id="rId24"/>
    <p:sldId id="564" r:id="rId25"/>
    <p:sldId id="565" r:id="rId26"/>
    <p:sldId id="568" r:id="rId27"/>
    <p:sldId id="567" r:id="rId28"/>
    <p:sldId id="562" r:id="rId29"/>
    <p:sldId id="563" r:id="rId30"/>
    <p:sldId id="566" r:id="rId31"/>
    <p:sldId id="560" r:id="rId32"/>
    <p:sldId id="552" r:id="rId33"/>
    <p:sldId id="553" r:id="rId34"/>
    <p:sldId id="554" r:id="rId35"/>
    <p:sldId id="555" r:id="rId36"/>
    <p:sldId id="556" r:id="rId37"/>
    <p:sldId id="557" r:id="rId38"/>
    <p:sldId id="558" r:id="rId39"/>
    <p:sldId id="559" r:id="rId40"/>
    <p:sldId id="540" r:id="rId41"/>
    <p:sldId id="533" r:id="rId42"/>
    <p:sldId id="266" r:id="rId43"/>
    <p:sldId id="338" r:id="rId44"/>
    <p:sldId id="297" r:id="rId45"/>
    <p:sldId id="274" r:id="rId46"/>
    <p:sldId id="317"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0AD47"/>
    <a:srgbClr val="4472C4"/>
    <a:srgbClr val="FFC000"/>
    <a:srgbClr val="A5A5A5"/>
    <a:srgbClr val="ED7D31"/>
    <a:srgbClr val="5B9BD5"/>
    <a:srgbClr val="00B0F0"/>
    <a:srgbClr val="2F5698"/>
    <a:srgbClr val="E6E6E6"/>
    <a:srgbClr val="1F4E7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9900" autoAdjust="0"/>
    <p:restoredTop sz="96252" autoAdjust="0"/>
  </p:normalViewPr>
  <p:slideViewPr>
    <p:cSldViewPr snapToGrid="0">
      <p:cViewPr varScale="1">
        <p:scale>
          <a:sx n="76" d="100"/>
          <a:sy n="76" d="100"/>
        </p:scale>
        <p:origin x="102" y="828"/>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8/22/2019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7101621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438669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5400143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52916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862809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39425146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8295677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11832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54" hasCustomPrompt="1"/>
          </p:nvPr>
        </p:nvSpPr>
        <p:spPr>
          <a:xfrm>
            <a:off x="48408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8" name="Picture Placeholder 7"/>
          <p:cNvSpPr>
            <a:spLocks noGrp="1"/>
          </p:cNvSpPr>
          <p:nvPr>
            <p:ph type="pic" sz="quarter" idx="58" hasCustomPrompt="1"/>
          </p:nvPr>
        </p:nvSpPr>
        <p:spPr>
          <a:xfrm>
            <a:off x="8498121"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ppt_w</p:attrName>
                                        </p:attrNameLst>
                                      </p:cBhvr>
                                      <p:tavLst>
                                        <p:tav tm="0">
                                          <p:val>
                                            <p:fltVal val="0"/>
                                          </p:val>
                                        </p:tav>
                                        <p:tav tm="100000">
                                          <p:val>
                                            <p:strVal val="#ppt_w"/>
                                          </p:val>
                                        </p:tav>
                                      </p:tavLst>
                                    </p:anim>
                                    <p:anim calcmode="lin" valueType="num">
                                      <p:cBhvr>
                                        <p:cTn id="13" dur="500" fill="hold"/>
                                        <p:tgtEl>
                                          <p:spTgt spid="34"/>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p:cTn id="17" dur="500" fill="hold"/>
                                        <p:tgtEl>
                                          <p:spTgt spid="38"/>
                                        </p:tgtEl>
                                        <p:attrNameLst>
                                          <p:attrName>ppt_w</p:attrName>
                                        </p:attrNameLst>
                                      </p:cBhvr>
                                      <p:tavLst>
                                        <p:tav tm="0">
                                          <p:val>
                                            <p:fltVal val="0"/>
                                          </p:val>
                                        </p:tav>
                                        <p:tav tm="100000">
                                          <p:val>
                                            <p:strVal val="#ppt_w"/>
                                          </p:val>
                                        </p:tav>
                                      </p:tavLst>
                                    </p:anim>
                                    <p:anim calcmode="lin" valueType="num">
                                      <p:cBhvr>
                                        <p:cTn id="18" dur="500" fill="hold"/>
                                        <p:tgtEl>
                                          <p:spTgt spid="3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4" grpId="0" animBg="1"/>
      <p:bldP spid="38"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18182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8959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2673475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00154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Pic09">
    <p:spTree>
      <p:nvGrpSpPr>
        <p:cNvPr id="1" name=""/>
        <p:cNvGrpSpPr/>
        <p:nvPr/>
      </p:nvGrpSpPr>
      <p:grpSpPr>
        <a:xfrm>
          <a:off x="0" y="0"/>
          <a:ext cx="0" cy="0"/>
          <a:chOff x="0" y="0"/>
          <a:chExt cx="0" cy="0"/>
        </a:xfrm>
      </p:grpSpPr>
      <p:sp>
        <p:nvSpPr>
          <p:cNvPr id="5" name="Rectangle 4"/>
          <p:cNvSpPr/>
          <p:nvPr userDrawn="1"/>
        </p:nvSpPr>
        <p:spPr bwMode="auto">
          <a:xfrm>
            <a:off x="-15240" y="1471960"/>
            <a:ext cx="12207240" cy="495697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5" hasCustomPrompt="1"/>
          </p:nvPr>
        </p:nvSpPr>
        <p:spPr>
          <a:xfrm>
            <a:off x="880609" y="1892815"/>
            <a:ext cx="4908153" cy="4301321"/>
          </a:xfrm>
          <a:prstGeom prst="rect">
            <a:avLst/>
          </a:prstGeom>
          <a:solidFill>
            <a:schemeClr val="bg1">
              <a:lumMod val="95000"/>
            </a:schemeClr>
          </a:solidFill>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580462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col_txt_ 1pic">
    <p:spTree>
      <p:nvGrpSpPr>
        <p:cNvPr id="1" name=""/>
        <p:cNvGrpSpPr/>
        <p:nvPr/>
      </p:nvGrpSpPr>
      <p:grpSpPr>
        <a:xfrm>
          <a:off x="0" y="0"/>
          <a:ext cx="0" cy="0"/>
          <a:chOff x="0" y="0"/>
          <a:chExt cx="0" cy="0"/>
        </a:xfrm>
      </p:grpSpPr>
      <p:sp>
        <p:nvSpPr>
          <p:cNvPr id="7" name="Rectangle 6"/>
          <p:cNvSpPr/>
          <p:nvPr userDrawn="1"/>
        </p:nvSpPr>
        <p:spPr bwMode="auto">
          <a:xfrm>
            <a:off x="-15240" y="1244984"/>
            <a:ext cx="12207240" cy="5451238"/>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6482080" y="1431283"/>
            <a:ext cx="4804157" cy="5091436"/>
          </a:xfrm>
          <a:prstGeom prst="rect">
            <a:avLst/>
          </a:prstGeom>
          <a:ln w="28575">
            <a:noFill/>
          </a:ln>
        </p:spPr>
        <p:txBody>
          <a:bodyPr wrap="none" tIns="0" bIns="1280160" anchor="b"/>
          <a:lstStyle>
            <a:lvl1pPr algn="ctr" rtl="0">
              <a:buNone/>
              <a:defRPr sz="2400"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233370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1+#ppt_w/2"/>
                                          </p:val>
                                        </p:tav>
                                        <p:tav tm="100000">
                                          <p:val>
                                            <p:strVal val="#ppt_x"/>
                                          </p:val>
                                        </p:tav>
                                      </p:tavLst>
                                    </p:anim>
                                    <p:anim calcmode="lin" valueType="num">
                                      <p:cBhvr additive="base">
                                        <p:cTn id="12"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81747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8/22/2019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129808272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Pic03">
    <p:spTree>
      <p:nvGrpSpPr>
        <p:cNvPr id="1" name=""/>
        <p:cNvGrpSpPr/>
        <p:nvPr/>
      </p:nvGrpSpPr>
      <p:grpSpPr>
        <a:xfrm>
          <a:off x="0" y="0"/>
          <a:ext cx="0" cy="0"/>
          <a:chOff x="0" y="0"/>
          <a:chExt cx="0" cy="0"/>
        </a:xfrm>
      </p:grpSpPr>
      <p:sp>
        <p:nvSpPr>
          <p:cNvPr id="25" name="Rectangle 24"/>
          <p:cNvSpPr/>
          <p:nvPr userDrawn="1"/>
        </p:nvSpPr>
        <p:spPr bwMode="auto">
          <a:xfrm>
            <a:off x="-15240" y="1360450"/>
            <a:ext cx="12207240" cy="507380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7" name="Picture Placeholder 7"/>
          <p:cNvSpPr>
            <a:spLocks noGrp="1"/>
          </p:cNvSpPr>
          <p:nvPr>
            <p:ph type="pic" sz="quarter" idx="15" hasCustomPrompt="1"/>
          </p:nvPr>
        </p:nvSpPr>
        <p:spPr>
          <a:xfrm>
            <a:off x="871807" y="1496124"/>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28" name="Picture Placeholder 7"/>
          <p:cNvSpPr>
            <a:spLocks noGrp="1"/>
          </p:cNvSpPr>
          <p:nvPr>
            <p:ph type="pic" sz="quarter" idx="16" hasCustomPrompt="1"/>
          </p:nvPr>
        </p:nvSpPr>
        <p:spPr>
          <a:xfrm>
            <a:off x="3561387"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1" name="Picture Placeholder 7"/>
          <p:cNvSpPr>
            <a:spLocks noGrp="1"/>
          </p:cNvSpPr>
          <p:nvPr>
            <p:ph type="pic" sz="quarter" idx="17" hasCustomPrompt="1"/>
          </p:nvPr>
        </p:nvSpPr>
        <p:spPr>
          <a:xfrm>
            <a:off x="8934035"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2" name="Picture Placeholder 7"/>
          <p:cNvSpPr>
            <a:spLocks noGrp="1"/>
          </p:cNvSpPr>
          <p:nvPr>
            <p:ph type="pic" sz="quarter" idx="18" hasCustomPrompt="1"/>
          </p:nvPr>
        </p:nvSpPr>
        <p:spPr>
          <a:xfrm>
            <a:off x="6211310" y="3493167"/>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grpSp>
        <p:nvGrpSpPr>
          <p:cNvPr id="33" name="Group 32"/>
          <p:cNvGrpSpPr/>
          <p:nvPr userDrawn="1"/>
        </p:nvGrpSpPr>
        <p:grpSpPr>
          <a:xfrm>
            <a:off x="3552748" y="3427294"/>
            <a:ext cx="2381299" cy="1861956"/>
            <a:chOff x="2664561" y="2570470"/>
            <a:chExt cx="1785974" cy="1396467"/>
          </a:xfrm>
        </p:grpSpPr>
        <p:sp>
          <p:nvSpPr>
            <p:cNvPr id="34" name="Rectangle 33"/>
            <p:cNvSpPr/>
            <p:nvPr/>
          </p:nvSpPr>
          <p:spPr>
            <a:xfrm>
              <a:off x="2664561" y="257047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p:cNvSpPr/>
            <p:nvPr/>
          </p:nvSpPr>
          <p:spPr>
            <a:xfrm>
              <a:off x="2664561" y="2619875"/>
              <a:ext cx="1785974" cy="13470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
          <p:cNvGrpSpPr/>
          <p:nvPr userDrawn="1"/>
        </p:nvGrpSpPr>
        <p:grpSpPr>
          <a:xfrm>
            <a:off x="8925396" y="3417134"/>
            <a:ext cx="2381299" cy="1872116"/>
            <a:chOff x="6694047" y="2562850"/>
            <a:chExt cx="1785974" cy="1404087"/>
          </a:xfrm>
        </p:grpSpPr>
        <p:sp>
          <p:nvSpPr>
            <p:cNvPr id="37" name="Rectangle 36"/>
            <p:cNvSpPr/>
            <p:nvPr/>
          </p:nvSpPr>
          <p:spPr>
            <a:xfrm>
              <a:off x="6694047" y="256285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ectangle 37"/>
            <p:cNvSpPr/>
            <p:nvPr/>
          </p:nvSpPr>
          <p:spPr>
            <a:xfrm>
              <a:off x="6694047" y="2619875"/>
              <a:ext cx="1785974" cy="134706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9" name="Group 2"/>
          <p:cNvGrpSpPr/>
          <p:nvPr userDrawn="1"/>
        </p:nvGrpSpPr>
        <p:grpSpPr>
          <a:xfrm>
            <a:off x="6211309" y="1496124"/>
            <a:ext cx="2381299" cy="1876243"/>
            <a:chOff x="4658482" y="1122093"/>
            <a:chExt cx="1785974" cy="1407182"/>
          </a:xfrm>
        </p:grpSpPr>
        <p:sp>
          <p:nvSpPr>
            <p:cNvPr id="40" name="Rectangle 39"/>
            <p:cNvSpPr/>
            <p:nvPr/>
          </p:nvSpPr>
          <p:spPr>
            <a:xfrm>
              <a:off x="4658482" y="1182213"/>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Rectangle 40"/>
            <p:cNvSpPr/>
            <p:nvPr/>
          </p:nvSpPr>
          <p:spPr>
            <a:xfrm>
              <a:off x="4658482" y="1122093"/>
              <a:ext cx="1785974" cy="134706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75927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left)">
                                      <p:cBhvr>
                                        <p:cTn id="15" dur="500"/>
                                        <p:tgtEl>
                                          <p:spTgt spid="28"/>
                                        </p:tgtEl>
                                      </p:cBhvr>
                                    </p:animEffect>
                                  </p:childTnLst>
                                </p:cTn>
                              </p:par>
                              <p:par>
                                <p:cTn id="16" presetID="22" presetClass="entr" presetSubtype="8" fill="hold"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ipe(left)">
                                      <p:cBhvr>
                                        <p:cTn id="18" dur="500"/>
                                        <p:tgtEl>
                                          <p:spTgt spid="33"/>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wipe(left)">
                                      <p:cBhvr>
                                        <p:cTn id="22" dur="500"/>
                                        <p:tgtEl>
                                          <p:spTgt spid="39"/>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wipe(left)">
                                      <p:cBhvr>
                                        <p:cTn id="25" dur="500"/>
                                        <p:tgtEl>
                                          <p:spTgt spid="32"/>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left)">
                                      <p:cBhvr>
                                        <p:cTn id="29" dur="500"/>
                                        <p:tgtEl>
                                          <p:spTgt spid="31"/>
                                        </p:tgtEl>
                                      </p:cBhvr>
                                    </p:animEffect>
                                  </p:childTnLst>
                                </p:cTn>
                              </p:par>
                              <p:par>
                                <p:cTn id="30" presetID="22" presetClass="entr" presetSubtype="8" fill="hold" nodeType="with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p:bldP spid="28" grpId="0"/>
      <p:bldP spid="31" grpId="0"/>
      <p:bldP spid="32" grpId="0"/>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eam00">
    <p:spTree>
      <p:nvGrpSpPr>
        <p:cNvPr id="1" name=""/>
        <p:cNvGrpSpPr/>
        <p:nvPr/>
      </p:nvGrpSpPr>
      <p:grpSpPr>
        <a:xfrm>
          <a:off x="0" y="0"/>
          <a:ext cx="0" cy="0"/>
          <a:chOff x="0" y="0"/>
          <a:chExt cx="0" cy="0"/>
        </a:xfrm>
      </p:grpSpPr>
      <p:sp>
        <p:nvSpPr>
          <p:cNvPr id="18" name="Down Arrow Callout 17"/>
          <p:cNvSpPr/>
          <p:nvPr userDrawn="1"/>
        </p:nvSpPr>
        <p:spPr bwMode="auto">
          <a:xfrm>
            <a:off x="0" y="1"/>
            <a:ext cx="12192000" cy="2737716"/>
          </a:xfrm>
          <a:prstGeom prst="downArrowCallout">
            <a:avLst>
              <a:gd name="adj1" fmla="val 32676"/>
              <a:gd name="adj2" fmla="val 14109"/>
              <a:gd name="adj3" fmla="val 10498"/>
              <a:gd name="adj4" fmla="val 92638"/>
            </a:avLst>
          </a:prstGeom>
          <a:solidFill>
            <a:schemeClr val="accent1">
              <a:alpha val="75000"/>
            </a:schemeClr>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sp>
        <p:nvSpPr>
          <p:cNvPr id="21" name="Picture Placeholder 7"/>
          <p:cNvSpPr>
            <a:spLocks noGrp="1"/>
          </p:cNvSpPr>
          <p:nvPr>
            <p:ph type="pic" sz="quarter" idx="10" hasCustomPrompt="1"/>
          </p:nvPr>
        </p:nvSpPr>
        <p:spPr>
          <a:xfrm>
            <a:off x="4999170" y="1335040"/>
            <a:ext cx="2193661" cy="2193005"/>
          </a:xfrm>
          <a:prstGeom prst="ellipse">
            <a:avLst/>
          </a:prstGeom>
          <a:solidFill>
            <a:schemeClr val="bg1">
              <a:lumMod val="95000"/>
            </a:schemeClr>
          </a:solidFill>
          <a:ln w="28575">
            <a:solidFill>
              <a:srgbClr val="FF0000"/>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171375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516636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0799552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307025356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186434"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164872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757476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186434" cy="542632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49615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186434"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051027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368287091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16058368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312919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8/22/2019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8/22/2019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8/22/2019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8/22/2019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5"/>
          </p:cNvPr>
          <p:cNvPicPr>
            <a:picLocks noChangeAspect="1"/>
          </p:cNvPicPr>
          <p:nvPr userDrawn="1"/>
        </p:nvPicPr>
        <p:blipFill>
          <a:blip r:embed="rId36"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80" r:id="rId14"/>
    <p:sldLayoutId id="2147483681" r:id="rId15"/>
    <p:sldLayoutId id="2147483695" r:id="rId16"/>
    <p:sldLayoutId id="2147483700" r:id="rId17"/>
    <p:sldLayoutId id="2147483701" r:id="rId18"/>
    <p:sldLayoutId id="2147483702" r:id="rId19"/>
    <p:sldLayoutId id="2147483703" r:id="rId20"/>
    <p:sldLayoutId id="2147483704" r:id="rId21"/>
    <p:sldLayoutId id="2147483705" r:id="rId22"/>
    <p:sldLayoutId id="2147483706" r:id="rId23"/>
    <p:sldLayoutId id="2147483707" r:id="rId24"/>
    <p:sldLayoutId id="2147483708" r:id="rId25"/>
    <p:sldLayoutId id="2147483709" r:id="rId26"/>
    <p:sldLayoutId id="2147483710" r:id="rId27"/>
    <p:sldLayoutId id="2147483711" r:id="rId28"/>
    <p:sldLayoutId id="2147483712" r:id="rId29"/>
    <p:sldLayoutId id="2147483713" r:id="rId30"/>
    <p:sldLayoutId id="2147483714" r:id="rId31"/>
    <p:sldLayoutId id="2147483715" r:id="rId32"/>
    <p:sldLayoutId id="2147483716" r:id="rId33"/>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26.xml"/><Relationship Id="rId5" Type="http://schemas.openxmlformats.org/officeDocument/2006/relationships/image" Target="../media/image21.jpg"/><Relationship Id="rId4" Type="http://schemas.openxmlformats.org/officeDocument/2006/relationships/image" Target="../media/image20.jpg"/></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7.xml"/><Relationship Id="rId6" Type="http://schemas.openxmlformats.org/officeDocument/2006/relationships/image" Target="../media/image22.jpg"/><Relationship Id="rId5" Type="http://schemas.openxmlformats.org/officeDocument/2006/relationships/image" Target="../media/image10.jpg"/><Relationship Id="rId4" Type="http://schemas.openxmlformats.org/officeDocument/2006/relationships/image" Target="../media/image14.jpg"/></Relationships>
</file>

<file path=ppt/slides/_rels/slide1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28.xml"/></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2.jpg"/><Relationship Id="rId5" Type="http://schemas.openxmlformats.org/officeDocument/2006/relationships/image" Target="../media/image25.jpg"/><Relationship Id="rId4" Type="http://schemas.openxmlformats.org/officeDocument/2006/relationships/image" Target="../media/image24.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9.xml"/><Relationship Id="rId4" Type="http://schemas.openxmlformats.org/officeDocument/2006/relationships/image" Target="../media/image6.jpg"/></Relationships>
</file>

<file path=ppt/slides/_rels/slide18.xml.rels><?xml version="1.0" encoding="UTF-8" standalone="yes"?>
<Relationships xmlns="http://schemas.openxmlformats.org/package/2006/relationships"><Relationship Id="rId8" Type="http://schemas.openxmlformats.org/officeDocument/2006/relationships/image" Target="../media/image30.jpg"/><Relationship Id="rId3" Type="http://schemas.openxmlformats.org/officeDocument/2006/relationships/image" Target="../media/image2.jpg"/><Relationship Id="rId7" Type="http://schemas.openxmlformats.org/officeDocument/2006/relationships/image" Target="../media/image29.jpg"/><Relationship Id="rId2" Type="http://schemas.openxmlformats.org/officeDocument/2006/relationships/notesSlide" Target="../notesSlides/notesSlide4.xml"/><Relationship Id="rId1" Type="http://schemas.openxmlformats.org/officeDocument/2006/relationships/slideLayout" Target="../slideLayouts/slideLayout30.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 Id="rId9" Type="http://schemas.openxmlformats.org/officeDocument/2006/relationships/image" Target="../media/image31.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7.jpg"/><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1.xml"/></Relationships>
</file>

<file path=ppt/slides/_rels/slide21.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image" Target="../media/image8.jpg"/><Relationship Id="rId7"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4.jpg"/><Relationship Id="rId5" Type="http://schemas.openxmlformats.org/officeDocument/2006/relationships/image" Target="../media/image32.jpg"/><Relationship Id="rId10" Type="http://schemas.openxmlformats.org/officeDocument/2006/relationships/image" Target="../media/image10.jpg"/><Relationship Id="rId4" Type="http://schemas.openxmlformats.org/officeDocument/2006/relationships/image" Target="../media/image22.jpg"/><Relationship Id="rId9" Type="http://schemas.openxmlformats.org/officeDocument/2006/relationships/image" Target="../media/image34.jp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4.xml"/><Relationship Id="rId6" Type="http://schemas.openxmlformats.org/officeDocument/2006/relationships/image" Target="../media/image19.jpg"/><Relationship Id="rId5" Type="http://schemas.openxmlformats.org/officeDocument/2006/relationships/image" Target="../media/image20.jpg"/><Relationship Id="rId4" Type="http://schemas.openxmlformats.org/officeDocument/2006/relationships/image" Target="../media/image35.jpg"/></Relationships>
</file>

<file path=ppt/slides/_rels/slide2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6.jpg"/><Relationship Id="rId5" Type="http://schemas.openxmlformats.org/officeDocument/2006/relationships/image" Target="../media/image14.jpg"/><Relationship Id="rId4" Type="http://schemas.openxmlformats.org/officeDocument/2006/relationships/image" Target="../media/image10.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2.jpg"/><Relationship Id="rId5" Type="http://schemas.openxmlformats.org/officeDocument/2006/relationships/image" Target="../media/image25.jpg"/><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4.jpg"/><Relationship Id="rId5" Type="http://schemas.openxmlformats.org/officeDocument/2006/relationships/image" Target="../media/image32.jpg"/><Relationship Id="rId4" Type="http://schemas.openxmlformats.org/officeDocument/2006/relationships/image" Target="../media/image25.jpg"/></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8.jpg"/><Relationship Id="rId4" Type="http://schemas.openxmlformats.org/officeDocument/2006/relationships/image" Target="../media/image33.jpg"/></Relationships>
</file>

<file path=ppt/slides/_rels/slide2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10.jpg"/><Relationship Id="rId5" Type="http://schemas.openxmlformats.org/officeDocument/2006/relationships/image" Target="../media/image14.jpg"/><Relationship Id="rId4" Type="http://schemas.openxmlformats.org/officeDocument/2006/relationships/image" Target="../media/image36.jpg"/></Relationships>
</file>

<file path=ppt/slides/_rels/slide2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2.jpg"/><Relationship Id="rId1" Type="http://schemas.openxmlformats.org/officeDocument/2006/relationships/slideLayout" Target="../slideLayouts/slideLayout25.xml"/><Relationship Id="rId4" Type="http://schemas.openxmlformats.org/officeDocument/2006/relationships/image" Target="../media/image38.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33.xml"/><Relationship Id="rId4" Type="http://schemas.openxmlformats.org/officeDocument/2006/relationships/image" Target="../media/image8.jpg"/></Relationships>
</file>

<file path=ppt/slides/_rels/slide3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3.xml"/><Relationship Id="rId4" Type="http://schemas.openxmlformats.org/officeDocument/2006/relationships/image" Target="../media/image8.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8.xml"/><Relationship Id="rId4" Type="http://schemas.openxmlformats.org/officeDocument/2006/relationships/image" Target="../media/image10.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3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6.jpg"/><Relationship Id="rId5" Type="http://schemas.openxmlformats.org/officeDocument/2006/relationships/image" Target="../media/image11.jpg"/><Relationship Id="rId4" Type="http://schemas.openxmlformats.org/officeDocument/2006/relationships/image" Target="../media/image14.jpg"/></Relationships>
</file>

<file path=ppt/slides/_rels/slide39.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22.xml"/><Relationship Id="rId6" Type="http://schemas.openxmlformats.org/officeDocument/2006/relationships/image" Target="../media/image22.jpg"/><Relationship Id="rId5" Type="http://schemas.openxmlformats.org/officeDocument/2006/relationships/image" Target="../media/image33.jpg"/><Relationship Id="rId4" Type="http://schemas.openxmlformats.org/officeDocument/2006/relationships/image" Target="../media/image8.jp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32.xml"/><Relationship Id="rId6" Type="http://schemas.openxmlformats.org/officeDocument/2006/relationships/image" Target="../media/image7.jpg"/><Relationship Id="rId5" Type="http://schemas.openxmlformats.org/officeDocument/2006/relationships/image" Target="../media/image9.jp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2.xml"/><Relationship Id="rId5" Type="http://schemas.openxmlformats.org/officeDocument/2006/relationships/image" Target="../media/image10.jpg"/><Relationship Id="rId4" Type="http://schemas.openxmlformats.org/officeDocument/2006/relationships/image" Target="../media/image14.jpg"/></Relationships>
</file>

<file path=ppt/slides/_rels/slide42.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1357852" y="5923834"/>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accent1">
                <a:alpha val="50000"/>
              </a:schemeClr>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July 28,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2" name="Group 1"/>
          <p:cNvGrpSpPr/>
          <p:nvPr/>
        </p:nvGrpSpPr>
        <p:grpSpPr>
          <a:xfrm>
            <a:off x="-15240" y="403544"/>
            <a:ext cx="12227270" cy="1278388"/>
            <a:chOff x="-12700" y="5228207"/>
            <a:chExt cx="12227270" cy="1278388"/>
          </a:xfrm>
        </p:grpSpPr>
        <p:grpSp>
          <p:nvGrpSpPr>
            <p:cNvPr id="17" name="Group 16"/>
            <p:cNvGrpSpPr/>
            <p:nvPr/>
          </p:nvGrpSpPr>
          <p:grpSpPr>
            <a:xfrm>
              <a:off x="-12700" y="5228207"/>
              <a:ext cx="12227270" cy="1278388"/>
              <a:chOff x="0" y="4603464"/>
              <a:chExt cx="12214547" cy="1544683"/>
            </a:xfrm>
          </p:grpSpPr>
          <p:sp>
            <p:nvSpPr>
              <p:cNvPr id="18" name="Freeform 17"/>
              <p:cNvSpPr/>
              <p:nvPr/>
            </p:nvSpPr>
            <p:spPr>
              <a:xfrm>
                <a:off x="0" y="4603464"/>
                <a:ext cx="12203672"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1">
                  <a:lumMod val="50000"/>
                  <a:alpha val="25000"/>
                </a:schemeClr>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Rounded Rectangle 9"/>
              <p:cNvSpPr/>
              <p:nvPr/>
            </p:nvSpPr>
            <p:spPr>
              <a:xfrm>
                <a:off x="10875" y="4762827"/>
                <a:ext cx="12203672" cy="1248508"/>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TextBox 22"/>
            <p:cNvSpPr txBox="1"/>
            <p:nvPr/>
          </p:nvSpPr>
          <p:spPr>
            <a:xfrm>
              <a:off x="3060086" y="5304861"/>
              <a:ext cx="6059128"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a:t>
              </a:r>
              <a:r>
                <a:rPr lang="en-US" sz="4400" dirty="0">
                  <a:solidFill>
                    <a:schemeClr val="bg2">
                      <a:lumMod val="10000"/>
                    </a:schemeClr>
                  </a:solidFill>
                  <a:cs typeface="Estrangelo Edessa" panose="03080600000000000000" pitchFamily="66" charset="0"/>
                </a:rPr>
                <a:t> </a:t>
              </a:r>
              <a:r>
                <a:rPr lang="en-US" sz="4400" dirty="0">
                  <a:solidFill>
                    <a:schemeClr val="bg1"/>
                  </a:solidFill>
                  <a:cs typeface="Estrangelo Edessa" panose="03080600000000000000" pitchFamily="66" charset="0"/>
                </a:rPr>
                <a:t>TITLE</a:t>
              </a:r>
            </a:p>
          </p:txBody>
        </p:sp>
        <p:sp>
          <p:nvSpPr>
            <p:cNvPr id="27" name="TextBox 26"/>
            <p:cNvSpPr txBox="1"/>
            <p:nvPr/>
          </p:nvSpPr>
          <p:spPr>
            <a:xfrm>
              <a:off x="3503969" y="5843742"/>
              <a:ext cx="5184060"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spTree>
    <p:extLst>
      <p:ext uri="{BB962C8B-B14F-4D97-AF65-F5344CB8AC3E}">
        <p14:creationId xmlns:p14="http://schemas.microsoft.com/office/powerpoint/2010/main" val="297737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500"/>
                                        <p:tgtEl>
                                          <p:spTgt spid="2"/>
                                        </p:tgtEl>
                                      </p:cBhvr>
                                    </p:animEffect>
                                  </p:childTnLst>
                                </p:cTn>
                              </p:par>
                            </p:childTnLst>
                          </p:cTn>
                        </p:par>
                        <p:par>
                          <p:cTn id="8" fill="hold">
                            <p:stCondLst>
                              <p:cond delay="15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15481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0642BA"/>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FFFF00"/>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accent6">
                <a:lumMod val="50000"/>
              </a:schemeClr>
            </a:solidFill>
          </a:ln>
        </p:spPr>
      </p:pic>
      <p:grpSp>
        <p:nvGrpSpPr>
          <p:cNvPr id="21" name="Group 20"/>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05941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childTnLst>
                          </p:cTn>
                        </p:par>
                        <p:par>
                          <p:cTn id="35" fill="hold">
                            <p:stCondLst>
                              <p:cond delay="4000"/>
                            </p:stCondLst>
                            <p:childTnLst>
                              <p:par>
                                <p:cTn id="36" presetID="10" presetClass="entr" presetSubtype="0" fill="hold" grpId="0" nodeType="afterEffect">
                                  <p:stCondLst>
                                    <p:cond delay="0"/>
                                  </p:stCondLst>
                                  <p:endCondLst>
                                    <p:cond evt="begin" delay="0"/>
                                  </p:endCondLst>
                                  <p:childTnLst>
                                    <p:set>
                                      <p:cBhvr>
                                        <p:cTn id="37" dur="1" fill="hold">
                                          <p:stCondLst>
                                            <p:cond delay="0"/>
                                          </p:stCondLst>
                                        </p:cTn>
                                        <p:tgtEl>
                                          <p:spTgt spid="9">
                                            <p:txEl>
                                              <p:pRg st="0" end="0"/>
                                            </p:txEl>
                                          </p:spTgt>
                                        </p:tgtEl>
                                        <p:attrNameLst>
                                          <p:attrName>style.visibility</p:attrName>
                                        </p:attrNameLst>
                                      </p:cBhvr>
                                      <p:to>
                                        <p:strVal val="visible"/>
                                      </p:to>
                                    </p:set>
                                    <p:animEffect transition="in" filter="fade">
                                      <p:cBhvr>
                                        <p:cTn id="38" dur="500"/>
                                        <p:tgtEl>
                                          <p:spTgt spid="9">
                                            <p:txEl>
                                              <p:pRg st="0" end="0"/>
                                            </p:txEl>
                                          </p:spTgt>
                                        </p:tgtEl>
                                      </p:cBhvr>
                                    </p:animEffect>
                                  </p:childTnLst>
                                </p:cTn>
                              </p:par>
                            </p:childTnLst>
                          </p:cTn>
                        </p:par>
                        <p:par>
                          <p:cTn id="39" fill="hold">
                            <p:stCondLst>
                              <p:cond delay="4500"/>
                            </p:stCondLst>
                            <p:childTnLst>
                              <p:par>
                                <p:cTn id="40" presetID="2" presetClass="entr" presetSubtype="4" accel="50000" decel="50000" fill="hold" grpId="0" nodeType="afterEffect">
                                  <p:stCondLst>
                                    <p:cond delay="0"/>
                                  </p:stCondLst>
                                  <p:endCondLst>
                                    <p:cond evt="begin" delay="0"/>
                                  </p:endCondLst>
                                  <p:childTnLst>
                                    <p:set>
                                      <p:cBhvr>
                                        <p:cTn id="41" dur="1" fill="hold">
                                          <p:stCondLst>
                                            <p:cond delay="0"/>
                                          </p:stCondLst>
                                        </p:cTn>
                                        <p:tgtEl>
                                          <p:spTgt spid="10">
                                            <p:txEl>
                                              <p:pRg st="0" end="0"/>
                                            </p:txEl>
                                          </p:spTgt>
                                        </p:tgtEl>
                                        <p:attrNameLst>
                                          <p:attrName>style.visibility</p:attrName>
                                        </p:attrNameLst>
                                      </p:cBhvr>
                                      <p:to>
                                        <p:strVal val="visible"/>
                                      </p:to>
                                    </p:set>
                                    <p:anim calcmode="lin" valueType="num">
                                      <p:cBhvr additive="base">
                                        <p:cTn id="42"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23" presetClass="entr" presetSubtype="16"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 calcmode="lin" valueType="num">
                                      <p:cBhvr>
                                        <p:cTn id="47" dur="500" fill="hold"/>
                                        <p:tgtEl>
                                          <p:spTgt spid="20"/>
                                        </p:tgtEl>
                                        <p:attrNameLst>
                                          <p:attrName>ppt_w</p:attrName>
                                        </p:attrNameLst>
                                      </p:cBhvr>
                                      <p:tavLst>
                                        <p:tav tm="0">
                                          <p:val>
                                            <p:fltVal val="0"/>
                                          </p:val>
                                        </p:tav>
                                        <p:tav tm="100000">
                                          <p:val>
                                            <p:strVal val="#ppt_w"/>
                                          </p:val>
                                        </p:tav>
                                      </p:tavLst>
                                    </p:anim>
                                    <p:anim calcmode="lin" valueType="num">
                                      <p:cBhvr>
                                        <p:cTn id="48" dur="500" fill="hold"/>
                                        <p:tgtEl>
                                          <p:spTgt spid="20"/>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10" presetClass="entr" presetSubtype="0" fill="hold" grpId="0" nodeType="afterEffect">
                                  <p:stCondLst>
                                    <p:cond delay="0"/>
                                  </p:stCondLst>
                                  <p:endCondLst>
                                    <p:cond evt="begin" delay="0"/>
                                  </p:endCondLst>
                                  <p:childTnLst>
                                    <p:set>
                                      <p:cBhvr>
                                        <p:cTn id="51" dur="1" fill="hold">
                                          <p:stCondLst>
                                            <p:cond delay="0"/>
                                          </p:stCondLst>
                                        </p:cTn>
                                        <p:tgtEl>
                                          <p:spTgt spid="15">
                                            <p:txEl>
                                              <p:pRg st="0" end="0"/>
                                            </p:txEl>
                                          </p:spTgt>
                                        </p:tgtEl>
                                        <p:attrNameLst>
                                          <p:attrName>style.visibility</p:attrName>
                                        </p:attrNameLst>
                                      </p:cBhvr>
                                      <p:to>
                                        <p:strVal val="visible"/>
                                      </p:to>
                                    </p:set>
                                    <p:animEffect transition="in" filter="fade">
                                      <p:cBhvr>
                                        <p:cTn id="52" dur="500"/>
                                        <p:tgtEl>
                                          <p:spTgt spid="15">
                                            <p:txEl>
                                              <p:pRg st="0" end="0"/>
                                            </p:txEl>
                                          </p:spTgt>
                                        </p:tgtEl>
                                      </p:cBhvr>
                                    </p:animEffect>
                                  </p:childTnLst>
                                </p:cTn>
                              </p:par>
                            </p:childTnLst>
                          </p:cTn>
                        </p:par>
                        <p:par>
                          <p:cTn id="53" fill="hold">
                            <p:stCondLst>
                              <p:cond delay="6000"/>
                            </p:stCondLst>
                            <p:childTnLst>
                              <p:par>
                                <p:cTn id="54" presetID="10" presetClass="entr" presetSubtype="0" fill="hold" grpId="0" nodeType="afterEffect">
                                  <p:stCondLst>
                                    <p:cond delay="0"/>
                                  </p:stCondLst>
                                  <p:endCondLst>
                                    <p:cond evt="begin" delay="0"/>
                                  </p:endCondLst>
                                  <p:childTnLst>
                                    <p:set>
                                      <p:cBhvr>
                                        <p:cTn id="55" dur="1" fill="hold">
                                          <p:stCondLst>
                                            <p:cond delay="0"/>
                                          </p:stCondLst>
                                        </p:cTn>
                                        <p:tgtEl>
                                          <p:spTgt spid="13">
                                            <p:txEl>
                                              <p:pRg st="0" end="0"/>
                                            </p:txEl>
                                          </p:spTgt>
                                        </p:tgtEl>
                                        <p:attrNameLst>
                                          <p:attrName>style.visibility</p:attrName>
                                        </p:attrNameLst>
                                      </p:cBhvr>
                                      <p:to>
                                        <p:strVal val="visible"/>
                                      </p:to>
                                    </p:set>
                                    <p:animEffect transition="in" filter="fade">
                                      <p:cBhvr>
                                        <p:cTn id="56" dur="500"/>
                                        <p:tgtEl>
                                          <p:spTgt spid="13">
                                            <p:txEl>
                                              <p:pRg st="0" end="0"/>
                                            </p:txEl>
                                          </p:spTgt>
                                        </p:tgtEl>
                                      </p:cBhvr>
                                    </p:animEffect>
                                  </p:childTnLst>
                                </p:cTn>
                              </p:par>
                            </p:childTnLst>
                          </p:cTn>
                        </p:par>
                        <p:par>
                          <p:cTn id="57" fill="hold">
                            <p:stCondLst>
                              <p:cond delay="6500"/>
                            </p:stCondLst>
                            <p:childTnLst>
                              <p:par>
                                <p:cTn id="58" presetID="2" presetClass="entr" presetSubtype="4" accel="50000" decel="50000" fill="hold" grpId="0" nodeType="afterEffect">
                                  <p:stCondLst>
                                    <p:cond delay="0"/>
                                  </p:stCondLst>
                                  <p:endCondLst>
                                    <p:cond evt="begin" delay="0"/>
                                  </p:endCondLst>
                                  <p:childTnLst>
                                    <p:set>
                                      <p:cBhvr>
                                        <p:cTn id="59" dur="1" fill="hold">
                                          <p:stCondLst>
                                            <p:cond delay="0"/>
                                          </p:stCondLst>
                                        </p:cTn>
                                        <p:tgtEl>
                                          <p:spTgt spid="14">
                                            <p:txEl>
                                              <p:pRg st="0" end="0"/>
                                            </p:txEl>
                                          </p:spTgt>
                                        </p:tgtEl>
                                        <p:attrNameLst>
                                          <p:attrName>style.visibility</p:attrName>
                                        </p:attrNameLst>
                                      </p:cBhvr>
                                      <p:to>
                                        <p:strVal val="visible"/>
                                      </p:to>
                                    </p:set>
                                    <p:anim calcmode="lin" valueType="num">
                                      <p:cBhvr additive="base">
                                        <p:cTn id="60"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3"/>
                                        </p:tgtEl>
                                        <p:attrNameLst>
                                          <p:attrName>style.visibility</p:attrName>
                                        </p:attrNameLst>
                                      </p:cBhvr>
                                      <p:to>
                                        <p:strVal val="visible"/>
                                      </p:to>
                                    </p:set>
                                    <p:anim calcmode="lin" valueType="num">
                                      <p:cBhvr>
                                        <p:cTn id="65" dur="500" fill="hold"/>
                                        <p:tgtEl>
                                          <p:spTgt spid="3"/>
                                        </p:tgtEl>
                                        <p:attrNameLst>
                                          <p:attrName>ppt_w</p:attrName>
                                        </p:attrNameLst>
                                      </p:cBhvr>
                                      <p:tavLst>
                                        <p:tav tm="0">
                                          <p:val>
                                            <p:fltVal val="0"/>
                                          </p:val>
                                        </p:tav>
                                        <p:tav tm="100000">
                                          <p:val>
                                            <p:strVal val="#ppt_w"/>
                                          </p:val>
                                        </p:tav>
                                      </p:tavLst>
                                    </p:anim>
                                    <p:anim calcmode="lin" valueType="num">
                                      <p:cBhvr>
                                        <p:cTn id="66" dur="500" fill="hold"/>
                                        <p:tgtEl>
                                          <p:spTgt spid="3"/>
                                        </p:tgtEl>
                                        <p:attrNameLst>
                                          <p:attrName>ppt_h</p:attrName>
                                        </p:attrNameLst>
                                      </p:cBhvr>
                                      <p:tavLst>
                                        <p:tav tm="0">
                                          <p:val>
                                            <p:fltVal val="0"/>
                                          </p:val>
                                        </p:tav>
                                        <p:tav tm="100000">
                                          <p:val>
                                            <p:strVal val="#ppt_h"/>
                                          </p:val>
                                        </p:tav>
                                      </p:tavLst>
                                    </p:anim>
                                    <p:animEffect transition="in" filter="fade">
                                      <p:cBhvr>
                                        <p:cTn id="67" dur="500"/>
                                        <p:tgtEl>
                                          <p:spTgt spid="3"/>
                                        </p:tgtEl>
                                      </p:cBhvr>
                                    </p:animEffect>
                                  </p:childTnLst>
                                </p:cTn>
                              </p:par>
                            </p:childTnLst>
                          </p:cTn>
                        </p:par>
                        <p:par>
                          <p:cTn id="68" fill="hold">
                            <p:stCondLst>
                              <p:cond delay="7500"/>
                            </p:stCondLst>
                            <p:childTnLst>
                              <p:par>
                                <p:cTn id="69" presetID="10" presetClass="entr" presetSubtype="0" fill="hold" grpId="0" nodeType="afterEffect">
                                  <p:stCondLst>
                                    <p:cond delay="0"/>
                                  </p:stCondLst>
                                  <p:childTnLst>
                                    <p:set>
                                      <p:cBhvr>
                                        <p:cTn id="70" dur="1" fill="hold">
                                          <p:stCondLst>
                                            <p:cond delay="0"/>
                                          </p:stCondLst>
                                        </p:cTn>
                                        <p:tgtEl>
                                          <p:spTgt spid="19">
                                            <p:txEl>
                                              <p:pRg st="0" end="0"/>
                                            </p:txEl>
                                          </p:spTgt>
                                        </p:tgtEl>
                                        <p:attrNameLst>
                                          <p:attrName>style.visibility</p:attrName>
                                        </p:attrNameLst>
                                      </p:cBhvr>
                                      <p:to>
                                        <p:strVal val="visible"/>
                                      </p:to>
                                    </p:set>
                                    <p:animEffect transition="in" filter="fade">
                                      <p:cBhvr>
                                        <p:cTn id="71" dur="500"/>
                                        <p:tgtEl>
                                          <p:spTgt spid="19">
                                            <p:txEl>
                                              <p:pRg st="0" end="0"/>
                                            </p:txEl>
                                          </p:spTgt>
                                        </p:tgtEl>
                                      </p:cBhvr>
                                    </p:animEffect>
                                  </p:childTnLst>
                                </p:cTn>
                              </p:par>
                            </p:childTnLst>
                          </p:cTn>
                        </p:par>
                        <p:par>
                          <p:cTn id="72" fill="hold">
                            <p:stCondLst>
                              <p:cond delay="8000"/>
                            </p:stCondLst>
                            <p:childTnLst>
                              <p:par>
                                <p:cTn id="73" presetID="10" presetClass="entr" presetSubtype="0" fill="hold" grpId="0" nodeType="afterEffect">
                                  <p:stCondLst>
                                    <p:cond delay="0"/>
                                  </p:stCondLst>
                                  <p:endCondLst>
                                    <p:cond evt="begin" delay="0"/>
                                  </p:endCondLst>
                                  <p:childTnLst>
                                    <p:set>
                                      <p:cBhvr>
                                        <p:cTn id="74" dur="1" fill="hold">
                                          <p:stCondLst>
                                            <p:cond delay="0"/>
                                          </p:stCondLst>
                                        </p:cTn>
                                        <p:tgtEl>
                                          <p:spTgt spid="17">
                                            <p:txEl>
                                              <p:pRg st="0" end="0"/>
                                            </p:txEl>
                                          </p:spTgt>
                                        </p:tgtEl>
                                        <p:attrNameLst>
                                          <p:attrName>style.visibility</p:attrName>
                                        </p:attrNameLst>
                                      </p:cBhvr>
                                      <p:to>
                                        <p:strVal val="visible"/>
                                      </p:to>
                                    </p:set>
                                    <p:animEffect transition="in" filter="fade">
                                      <p:cBhvr>
                                        <p:cTn id="75" dur="500"/>
                                        <p:tgtEl>
                                          <p:spTgt spid="17">
                                            <p:txEl>
                                              <p:pRg st="0" end="0"/>
                                            </p:txEl>
                                          </p:spTgt>
                                        </p:tgtEl>
                                      </p:cBhvr>
                                    </p:animEffect>
                                  </p:childTnLst>
                                </p:cTn>
                              </p:par>
                            </p:childTnLst>
                          </p:cTn>
                        </p:par>
                        <p:par>
                          <p:cTn id="76" fill="hold">
                            <p:stCondLst>
                              <p:cond delay="8500"/>
                            </p:stCondLst>
                            <p:childTnLst>
                              <p:par>
                                <p:cTn id="77" presetID="2" presetClass="entr" presetSubtype="4" accel="50000" decel="50000" fill="hold" grpId="0" nodeType="afterEffect">
                                  <p:stCondLst>
                                    <p:cond delay="0"/>
                                  </p:stCondLst>
                                  <p:endCondLst>
                                    <p:cond evt="begin" delay="0"/>
                                  </p:endCondLst>
                                  <p:childTnLst>
                                    <p:set>
                                      <p:cBhvr>
                                        <p:cTn id="78" dur="1" fill="hold">
                                          <p:stCondLst>
                                            <p:cond delay="0"/>
                                          </p:stCondLst>
                                        </p:cTn>
                                        <p:tgtEl>
                                          <p:spTgt spid="18">
                                            <p:txEl>
                                              <p:pRg st="0" end="0"/>
                                            </p:txEl>
                                          </p:spTgt>
                                        </p:tgtEl>
                                        <p:attrNameLst>
                                          <p:attrName>style.visibility</p:attrName>
                                        </p:attrNameLst>
                                      </p:cBhvr>
                                      <p:to>
                                        <p:strVal val="visible"/>
                                      </p:to>
                                    </p:set>
                                    <p:anim calcmode="lin" valueType="num">
                                      <p:cBhvr additive="base">
                                        <p:cTn id="7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186434"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a:t>
              </a:r>
              <a:r>
                <a:rPr lang="en-US" sz="2400" dirty="0"/>
                <a:t> </a:t>
              </a:r>
              <a:r>
                <a:rPr lang="en-US" sz="2400" dirty="0">
                  <a:solidFill>
                    <a:schemeClr val="bg1"/>
                  </a:solidFill>
                </a:rPr>
                <a:t>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34646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tx1"/>
                </a:solidFill>
              </a:rPr>
              <a:t>Lorem Ipsum</a:t>
            </a:r>
          </a:p>
        </p:txBody>
      </p:sp>
      <p:sp>
        <p:nvSpPr>
          <p:cNvPr id="226" name="TextBox 225"/>
          <p:cNvSpPr txBox="1"/>
          <p:nvPr/>
        </p:nvSpPr>
        <p:spPr>
          <a:xfrm flipH="1">
            <a:off x="2250035" y="2151908"/>
            <a:ext cx="1207034"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tx1"/>
                </a:solidFill>
              </a:rPr>
              <a:t>Lorem Ipsum</a:t>
            </a:r>
          </a:p>
        </p:txBody>
      </p:sp>
      <p:sp>
        <p:nvSpPr>
          <p:cNvPr id="384" name="TextBox 383"/>
          <p:cNvSpPr txBox="1"/>
          <p:nvPr/>
        </p:nvSpPr>
        <p:spPr>
          <a:xfrm flipH="1">
            <a:off x="2226985" y="4681491"/>
            <a:ext cx="1219807"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tx1"/>
                </a:solidFill>
              </a:rPr>
              <a:t>Lorem Ipsum</a:t>
            </a:r>
          </a:p>
        </p:txBody>
      </p:sp>
      <p:sp>
        <p:nvSpPr>
          <p:cNvPr id="451" name="TextBox 450"/>
          <p:cNvSpPr txBox="1"/>
          <p:nvPr/>
        </p:nvSpPr>
        <p:spPr>
          <a:xfrm flipH="1">
            <a:off x="8823505" y="2151908"/>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tx1"/>
                </a:solidFill>
              </a:rPr>
              <a:t>Lorem Ipsum</a:t>
            </a:r>
          </a:p>
        </p:txBody>
      </p:sp>
      <p:sp>
        <p:nvSpPr>
          <p:cNvPr id="518" name="TextBox 517"/>
          <p:cNvSpPr txBox="1"/>
          <p:nvPr/>
        </p:nvSpPr>
        <p:spPr>
          <a:xfrm flipH="1">
            <a:off x="8836687" y="4681491"/>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4114693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a:effectLst>
            <a:outerShdw blurRad="50800" dist="38100" dir="5400000" algn="t" rotWithShape="0">
              <a:prstClr val="black">
                <a:alpha val="40000"/>
              </a:prstClr>
            </a:outerShdw>
          </a:effectLst>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46093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20569"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527527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a:effectLst>
            <a:outerShdw blurRad="50800" dist="38100" dir="2700000" algn="tl"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a:effectLst>
            <a:outerShdw blurRad="50800" dist="38100" dir="8100000" algn="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04281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000" b="-4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a:effectLst>
            <a:outerShdw blurRad="63500" sx="102000" sy="102000" algn="ctr" rotWithShape="0">
              <a:prstClr val="black">
                <a:alpha val="40000"/>
              </a:prstClr>
            </a:outerShdw>
          </a:effectLst>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355036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animBg="1"/>
      <p:bldP spid="38" grpId="0" animBg="1"/>
      <p:bldP spid="39" grpId="0" animBg="1"/>
      <p:bldP spid="56" grpId="0" animBg="1"/>
      <p:bldP spid="34" grpId="0"/>
      <p:bldP spid="35" grpId="0" animBg="1"/>
      <p:bldP spid="5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000" b="-4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a:effectLst>
            <a:outerShdw blurRad="50800" dist="38100" dir="2700000" algn="tl" rotWithShape="0">
              <a:prstClr val="black">
                <a:alpha val="40000"/>
              </a:prstClr>
            </a:outerShdw>
          </a:effectLst>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a:effectLst>
            <a:outerShdw blurRad="50800" dist="38100" dir="2700000" algn="tl" rotWithShape="0">
              <a:prstClr val="black">
                <a:alpha val="40000"/>
              </a:prstClr>
            </a:outerShdw>
          </a:effectLst>
        </p:spPr>
      </p:pic>
      <p:grpSp>
        <p:nvGrpSpPr>
          <p:cNvPr id="36" name="Group 35"/>
          <p:cNvGrpSpPr/>
          <p:nvPr/>
        </p:nvGrpSpPr>
        <p:grpSpPr>
          <a:xfrm>
            <a:off x="475894" y="2946512"/>
            <a:ext cx="2624543" cy="537665"/>
            <a:chOff x="356920" y="2142793"/>
            <a:chExt cx="1968407" cy="403249"/>
          </a:xfrm>
          <a:effectLst>
            <a:outerShdw blurRad="50800" dist="38100" dir="18900000" algn="bl" rotWithShape="0">
              <a:prstClr val="black">
                <a:alpha val="40000"/>
              </a:prstClr>
            </a:outerShdw>
          </a:effectLst>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a:effectLst>
            <a:outerShdw blurRad="50800" dist="38100" dir="18900000" algn="bl" rotWithShape="0">
              <a:prstClr val="black">
                <a:alpha val="40000"/>
              </a:prstClr>
            </a:outerShdw>
          </a:effectLst>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a:effectLst>
            <a:outerShdw blurRad="50800" dist="38100" dir="18900000" algn="bl" rotWithShape="0">
              <a:prstClr val="black">
                <a:alpha val="40000"/>
              </a:prstClr>
            </a:outerShdw>
          </a:effectLst>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a:effectLst>
            <a:outerShdw blurRad="50800" dist="38100" dir="18900000" algn="bl" rotWithShape="0">
              <a:prstClr val="black">
                <a:alpha val="40000"/>
              </a:prstClr>
            </a:outerShdw>
          </a:effectLst>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a:effectLst>
            <a:outerShdw blurRad="50800" dist="38100" dir="18900000" algn="bl" rotWithShape="0">
              <a:prstClr val="black">
                <a:alpha val="40000"/>
              </a:prstClr>
            </a:outerShdw>
          </a:effectLst>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a:effectLst>
            <a:outerShdw blurRad="50800" dist="38100" dir="18900000" algn="bl" rotWithShape="0">
              <a:prstClr val="black">
                <a:alpha val="40000"/>
              </a:prstClr>
            </a:outerShdw>
          </a:effectLst>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033333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50800" dist="38100" dir="2700000" algn="tl" rotWithShape="0">
              <a:prstClr val="black">
                <a:alpha val="4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1734014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903356"/>
              <a:chOff x="1199156" y="1220012"/>
              <a:chExt cx="1808311" cy="1427516"/>
            </a:xfrm>
          </p:grpSpPr>
          <p:sp>
            <p:nvSpPr>
              <p:cNvPr id="54" name="TextBox 5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 quis nostrud exercitation</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903356"/>
              <a:chOff x="1199156" y="1220012"/>
              <a:chExt cx="1808311" cy="1427516"/>
            </a:xfrm>
          </p:grpSpPr>
          <p:sp>
            <p:nvSpPr>
              <p:cNvPr id="63" name="TextBox 62"/>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 quis nostrud exercitation</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417064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36601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186434" cy="5724253"/>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chemeClr val="accent6">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360" name="Group 359"/>
          <p:cNvGrpSpPr/>
          <p:nvPr/>
        </p:nvGrpSpPr>
        <p:grpSpPr>
          <a:xfrm>
            <a:off x="95571" y="4683567"/>
            <a:ext cx="3180502" cy="2045074"/>
            <a:chOff x="1839972" y="3072997"/>
            <a:chExt cx="3138428" cy="1594438"/>
          </a:xfrm>
        </p:grpSpPr>
        <p:sp>
          <p:nvSpPr>
            <p:cNvPr id="361" name="Text Box 10"/>
            <p:cNvSpPr txBox="1">
              <a:spLocks noChangeArrowheads="1"/>
            </p:cNvSpPr>
            <p:nvPr/>
          </p:nvSpPr>
          <p:spPr bwMode="auto">
            <a:xfrm>
              <a:off x="1879600" y="3410059"/>
              <a:ext cx="3098800" cy="12573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287949"/>
            </a:xfrm>
            <a:prstGeom prst="rect">
              <a:avLst/>
            </a:prstGeom>
            <a:noFill/>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684781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000" b="-4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18278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3689889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8" name="Oval 17"/>
          <p:cNvSpPr/>
          <p:nvPr/>
        </p:nvSpPr>
        <p:spPr>
          <a:xfrm>
            <a:off x="9154047"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6489637"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Oval 11"/>
          <p:cNvSpPr/>
          <p:nvPr/>
        </p:nvSpPr>
        <p:spPr>
          <a:xfrm>
            <a:off x="3793766"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Oval 2"/>
          <p:cNvSpPr/>
          <p:nvPr/>
        </p:nvSpPr>
        <p:spPr>
          <a:xfrm>
            <a:off x="1174278"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Oval 18"/>
          <p:cNvSpPr/>
          <p:nvPr/>
        </p:nvSpPr>
        <p:spPr>
          <a:xfrm>
            <a:off x="9281795" y="2235948"/>
            <a:ext cx="1674905" cy="1674905"/>
          </a:xfrm>
          <a:prstGeom prst="ellipse">
            <a:avLst/>
          </a:prstGeom>
          <a:noFill/>
          <a:ln w="28575" cmpd="dbl">
            <a:solidFill>
              <a:schemeClr val="accent6">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noFill/>
          <a:ln w="28575" cmpd="dbl">
            <a:solidFill>
              <a:srgbClr val="FFC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noFill/>
          <a:ln w="28575" cmpd="dbl">
            <a:solidFill>
              <a:srgbClr val="A5A5A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noFill/>
          <a:ln w="28575" cmpd="dbl">
            <a:solidFill>
              <a:srgbClr val="00B0F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5" name="Freeform 10"/>
          <p:cNvSpPr>
            <a:spLocks noEditPoints="1"/>
          </p:cNvSpPr>
          <p:nvPr/>
        </p:nvSpPr>
        <p:spPr bwMode="auto">
          <a:xfrm>
            <a:off x="4444860" y="2766955"/>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65"/>
          <p:cNvSpPr>
            <a:spLocks noEditPoints="1"/>
          </p:cNvSpPr>
          <p:nvPr/>
        </p:nvSpPr>
        <p:spPr bwMode="auto">
          <a:xfrm>
            <a:off x="1807386" y="2810728"/>
            <a:ext cx="664184" cy="525344"/>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124"/>
          <p:cNvSpPr>
            <a:spLocks noEditPoints="1"/>
          </p:cNvSpPr>
          <p:nvPr/>
        </p:nvSpPr>
        <p:spPr bwMode="auto">
          <a:xfrm>
            <a:off x="7147034" y="2773151"/>
            <a:ext cx="615606" cy="600499"/>
          </a:xfrm>
          <a:custGeom>
            <a:avLst/>
            <a:gdLst>
              <a:gd name="T0" fmla="*/ 0 w 128"/>
              <a:gd name="T1" fmla="*/ 20 h 125"/>
              <a:gd name="T2" fmla="*/ 0 w 128"/>
              <a:gd name="T3" fmla="*/ 109 h 125"/>
              <a:gd name="T4" fmla="*/ 11 w 128"/>
              <a:gd name="T5" fmla="*/ 109 h 125"/>
              <a:gd name="T6" fmla="*/ 11 w 128"/>
              <a:gd name="T7" fmla="*/ 20 h 125"/>
              <a:gd name="T8" fmla="*/ 20 w 128"/>
              <a:gd name="T9" fmla="*/ 11 h 125"/>
              <a:gd name="T10" fmla="*/ 108 w 128"/>
              <a:gd name="T11" fmla="*/ 11 h 125"/>
              <a:gd name="T12" fmla="*/ 117 w 128"/>
              <a:gd name="T13" fmla="*/ 20 h 125"/>
              <a:gd name="T14" fmla="*/ 117 w 128"/>
              <a:gd name="T15" fmla="*/ 109 h 125"/>
              <a:gd name="T16" fmla="*/ 128 w 128"/>
              <a:gd name="T17" fmla="*/ 109 h 125"/>
              <a:gd name="T18" fmla="*/ 128 w 128"/>
              <a:gd name="T19" fmla="*/ 20 h 125"/>
              <a:gd name="T20" fmla="*/ 108 w 128"/>
              <a:gd name="T21" fmla="*/ 0 h 125"/>
              <a:gd name="T22" fmla="*/ 20 w 128"/>
              <a:gd name="T23" fmla="*/ 0 h 125"/>
              <a:gd name="T24" fmla="*/ 0 w 128"/>
              <a:gd name="T25" fmla="*/ 20 h 125"/>
              <a:gd name="T26" fmla="*/ 86 w 128"/>
              <a:gd name="T27" fmla="*/ 65 h 125"/>
              <a:gd name="T28" fmla="*/ 113 w 128"/>
              <a:gd name="T29" fmla="*/ 65 h 125"/>
              <a:gd name="T30" fmla="*/ 113 w 128"/>
              <a:gd name="T31" fmla="*/ 125 h 125"/>
              <a:gd name="T32" fmla="*/ 86 w 128"/>
              <a:gd name="T33" fmla="*/ 125 h 125"/>
              <a:gd name="T34" fmla="*/ 86 w 128"/>
              <a:gd name="T35" fmla="*/ 65 h 125"/>
              <a:gd name="T36" fmla="*/ 15 w 128"/>
              <a:gd name="T37" fmla="*/ 65 h 125"/>
              <a:gd name="T38" fmla="*/ 42 w 128"/>
              <a:gd name="T39" fmla="*/ 65 h 125"/>
              <a:gd name="T40" fmla="*/ 42 w 128"/>
              <a:gd name="T41" fmla="*/ 125 h 125"/>
              <a:gd name="T42" fmla="*/ 15 w 128"/>
              <a:gd name="T43" fmla="*/ 125 h 125"/>
              <a:gd name="T44" fmla="*/ 15 w 128"/>
              <a:gd name="T45" fmla="*/ 6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25">
                <a:moveTo>
                  <a:pt x="0" y="20"/>
                </a:moveTo>
                <a:cubicBezTo>
                  <a:pt x="0" y="109"/>
                  <a:pt x="0" y="109"/>
                  <a:pt x="0" y="109"/>
                </a:cubicBezTo>
                <a:cubicBezTo>
                  <a:pt x="11" y="109"/>
                  <a:pt x="11" y="109"/>
                  <a:pt x="11" y="109"/>
                </a:cubicBezTo>
                <a:cubicBezTo>
                  <a:pt x="11" y="20"/>
                  <a:pt x="11" y="20"/>
                  <a:pt x="11" y="20"/>
                </a:cubicBezTo>
                <a:cubicBezTo>
                  <a:pt x="11" y="15"/>
                  <a:pt x="15" y="11"/>
                  <a:pt x="20" y="11"/>
                </a:cubicBezTo>
                <a:cubicBezTo>
                  <a:pt x="108" y="11"/>
                  <a:pt x="108" y="11"/>
                  <a:pt x="108" y="11"/>
                </a:cubicBezTo>
                <a:cubicBezTo>
                  <a:pt x="113" y="11"/>
                  <a:pt x="117" y="15"/>
                  <a:pt x="117" y="20"/>
                </a:cubicBezTo>
                <a:cubicBezTo>
                  <a:pt x="117" y="109"/>
                  <a:pt x="117" y="109"/>
                  <a:pt x="117" y="109"/>
                </a:cubicBezTo>
                <a:cubicBezTo>
                  <a:pt x="128" y="109"/>
                  <a:pt x="128" y="109"/>
                  <a:pt x="128" y="109"/>
                </a:cubicBezTo>
                <a:cubicBezTo>
                  <a:pt x="128" y="20"/>
                  <a:pt x="128" y="20"/>
                  <a:pt x="128" y="20"/>
                </a:cubicBezTo>
                <a:cubicBezTo>
                  <a:pt x="128" y="9"/>
                  <a:pt x="119" y="0"/>
                  <a:pt x="108" y="0"/>
                </a:cubicBezTo>
                <a:cubicBezTo>
                  <a:pt x="20" y="0"/>
                  <a:pt x="20" y="0"/>
                  <a:pt x="20" y="0"/>
                </a:cubicBezTo>
                <a:cubicBezTo>
                  <a:pt x="9" y="0"/>
                  <a:pt x="0" y="9"/>
                  <a:pt x="0" y="20"/>
                </a:cubicBezTo>
                <a:close/>
                <a:moveTo>
                  <a:pt x="86" y="65"/>
                </a:moveTo>
                <a:cubicBezTo>
                  <a:pt x="113" y="65"/>
                  <a:pt x="113" y="65"/>
                  <a:pt x="113" y="65"/>
                </a:cubicBezTo>
                <a:cubicBezTo>
                  <a:pt x="113" y="125"/>
                  <a:pt x="113" y="125"/>
                  <a:pt x="113" y="125"/>
                </a:cubicBezTo>
                <a:cubicBezTo>
                  <a:pt x="86" y="125"/>
                  <a:pt x="86" y="125"/>
                  <a:pt x="86" y="125"/>
                </a:cubicBezTo>
                <a:cubicBezTo>
                  <a:pt x="86" y="65"/>
                  <a:pt x="86" y="65"/>
                  <a:pt x="86" y="65"/>
                </a:cubicBezTo>
                <a:close/>
                <a:moveTo>
                  <a:pt x="15" y="65"/>
                </a:moveTo>
                <a:cubicBezTo>
                  <a:pt x="42" y="65"/>
                  <a:pt x="42" y="65"/>
                  <a:pt x="42" y="65"/>
                </a:cubicBezTo>
                <a:cubicBezTo>
                  <a:pt x="42" y="125"/>
                  <a:pt x="42" y="125"/>
                  <a:pt x="42" y="125"/>
                </a:cubicBezTo>
                <a:cubicBezTo>
                  <a:pt x="15" y="125"/>
                  <a:pt x="15" y="125"/>
                  <a:pt x="15" y="125"/>
                </a:cubicBezTo>
                <a:cubicBezTo>
                  <a:pt x="15" y="65"/>
                  <a:pt x="15" y="65"/>
                  <a:pt x="15" y="6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231"/>
          <p:cNvSpPr>
            <a:spLocks/>
          </p:cNvSpPr>
          <p:nvPr/>
        </p:nvSpPr>
        <p:spPr bwMode="auto">
          <a:xfrm>
            <a:off x="9870531" y="2773622"/>
            <a:ext cx="497433" cy="599557"/>
          </a:xfrm>
          <a:custGeom>
            <a:avLst/>
            <a:gdLst>
              <a:gd name="T0" fmla="*/ 0 w 151"/>
              <a:gd name="T1" fmla="*/ 141 h 182"/>
              <a:gd name="T2" fmla="*/ 97 w 151"/>
              <a:gd name="T3" fmla="*/ 141 h 182"/>
              <a:gd name="T4" fmla="*/ 97 w 151"/>
              <a:gd name="T5" fmla="*/ 182 h 182"/>
              <a:gd name="T6" fmla="*/ 135 w 151"/>
              <a:gd name="T7" fmla="*/ 141 h 182"/>
              <a:gd name="T8" fmla="*/ 151 w 151"/>
              <a:gd name="T9" fmla="*/ 141 h 182"/>
              <a:gd name="T10" fmla="*/ 151 w 151"/>
              <a:gd name="T11" fmla="*/ 0 h 182"/>
              <a:gd name="T12" fmla="*/ 0 w 151"/>
              <a:gd name="T13" fmla="*/ 0 h 182"/>
              <a:gd name="T14" fmla="*/ 0 w 151"/>
              <a:gd name="T15" fmla="*/ 141 h 182"/>
              <a:gd name="T16" fmla="*/ 0 w 151"/>
              <a:gd name="T17" fmla="*/ 141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82">
                <a:moveTo>
                  <a:pt x="0" y="141"/>
                </a:moveTo>
                <a:lnTo>
                  <a:pt x="97" y="141"/>
                </a:lnTo>
                <a:lnTo>
                  <a:pt x="97" y="182"/>
                </a:lnTo>
                <a:lnTo>
                  <a:pt x="135" y="141"/>
                </a:lnTo>
                <a:lnTo>
                  <a:pt x="151" y="141"/>
                </a:lnTo>
                <a:lnTo>
                  <a:pt x="151" y="0"/>
                </a:lnTo>
                <a:lnTo>
                  <a:pt x="0" y="0"/>
                </a:lnTo>
                <a:lnTo>
                  <a:pt x="0" y="141"/>
                </a:lnTo>
                <a:lnTo>
                  <a:pt x="0" y="14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052668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2000"/>
                            </p:stCondLst>
                            <p:childTnLst>
                              <p:par>
                                <p:cTn id="20" presetID="22" presetClass="entr" presetSubtype="4"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down)">
                                      <p:cBhvr>
                                        <p:cTn id="22" dur="500"/>
                                        <p:tgtEl>
                                          <p:spTgt spid="56"/>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47"/>
                                        </p:tgtEl>
                                        <p:attrNameLst>
                                          <p:attrName>style.visibility</p:attrName>
                                        </p:attrNameLst>
                                      </p:cBhvr>
                                      <p:to>
                                        <p:strVal val="visible"/>
                                      </p:to>
                                    </p:set>
                                    <p:anim calcmode="lin" valueType="num">
                                      <p:cBhvr>
                                        <p:cTn id="26" dur="500" fill="hold"/>
                                        <p:tgtEl>
                                          <p:spTgt spid="47"/>
                                        </p:tgtEl>
                                        <p:attrNameLst>
                                          <p:attrName>ppt_w</p:attrName>
                                        </p:attrNameLst>
                                      </p:cBhvr>
                                      <p:tavLst>
                                        <p:tav tm="0">
                                          <p:val>
                                            <p:fltVal val="0"/>
                                          </p:val>
                                        </p:tav>
                                        <p:tav tm="100000">
                                          <p:val>
                                            <p:strVal val="#ppt_w"/>
                                          </p:val>
                                        </p:tav>
                                      </p:tavLst>
                                    </p:anim>
                                    <p:anim calcmode="lin" valueType="num">
                                      <p:cBhvr>
                                        <p:cTn id="27" dur="500" fill="hold"/>
                                        <p:tgtEl>
                                          <p:spTgt spid="47"/>
                                        </p:tgtEl>
                                        <p:attrNameLst>
                                          <p:attrName>ppt_h</p:attrName>
                                        </p:attrNameLst>
                                      </p:cBhvr>
                                      <p:tavLst>
                                        <p:tav tm="0">
                                          <p:val>
                                            <p:fltVal val="0"/>
                                          </p:val>
                                        </p:tav>
                                        <p:tav tm="100000">
                                          <p:val>
                                            <p:strVal val="#ppt_h"/>
                                          </p:val>
                                        </p:tav>
                                      </p:tavLst>
                                    </p:anim>
                                    <p:animEffect transition="in" filter="fade">
                                      <p:cBhvr>
                                        <p:cTn id="28" dur="500"/>
                                        <p:tgtEl>
                                          <p:spTgt spid="47"/>
                                        </p:tgtEl>
                                      </p:cBhvr>
                                    </p:animEffect>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up)">
                                      <p:cBhvr>
                                        <p:cTn id="32" dur="500"/>
                                        <p:tgtEl>
                                          <p:spTgt spid="48"/>
                                        </p:tgtEl>
                                      </p:cBhvr>
                                    </p:animEffect>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500"/>
                            </p:stCondLst>
                            <p:childTnLst>
                              <p:par>
                                <p:cTn id="45" presetID="22" presetClass="entr" presetSubtype="4" fill="hold" grpId="0" nodeType="after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wipe(down)">
                                      <p:cBhvr>
                                        <p:cTn id="47" dur="500"/>
                                        <p:tgtEl>
                                          <p:spTgt spid="55"/>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 calcmode="lin" valueType="num">
                                      <p:cBhvr>
                                        <p:cTn id="51" dur="500" fill="hold"/>
                                        <p:tgtEl>
                                          <p:spTgt spid="49"/>
                                        </p:tgtEl>
                                        <p:attrNameLst>
                                          <p:attrName>ppt_w</p:attrName>
                                        </p:attrNameLst>
                                      </p:cBhvr>
                                      <p:tavLst>
                                        <p:tav tm="0">
                                          <p:val>
                                            <p:fltVal val="0"/>
                                          </p:val>
                                        </p:tav>
                                        <p:tav tm="100000">
                                          <p:val>
                                            <p:strVal val="#ppt_w"/>
                                          </p:val>
                                        </p:tav>
                                      </p:tavLst>
                                    </p:anim>
                                    <p:anim calcmode="lin" valueType="num">
                                      <p:cBhvr>
                                        <p:cTn id="52" dur="500" fill="hold"/>
                                        <p:tgtEl>
                                          <p:spTgt spid="49"/>
                                        </p:tgtEl>
                                        <p:attrNameLst>
                                          <p:attrName>ppt_h</p:attrName>
                                        </p:attrNameLst>
                                      </p:cBhvr>
                                      <p:tavLst>
                                        <p:tav tm="0">
                                          <p:val>
                                            <p:fltVal val="0"/>
                                          </p:val>
                                        </p:tav>
                                        <p:tav tm="100000">
                                          <p:val>
                                            <p:strVal val="#ppt_h"/>
                                          </p:val>
                                        </p:tav>
                                      </p:tavLst>
                                    </p:anim>
                                    <p:animEffect transition="in" filter="fade">
                                      <p:cBhvr>
                                        <p:cTn id="53" dur="500"/>
                                        <p:tgtEl>
                                          <p:spTgt spid="49"/>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wipe(up)">
                                      <p:cBhvr>
                                        <p:cTn id="57" dur="500"/>
                                        <p:tgtEl>
                                          <p:spTgt spid="50"/>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7000"/>
                            </p:stCondLst>
                            <p:childTnLst>
                              <p:par>
                                <p:cTn id="70" presetID="22" presetClass="entr" presetSubtype="4"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down)">
                                      <p:cBhvr>
                                        <p:cTn id="72" dur="500"/>
                                        <p:tgtEl>
                                          <p:spTgt spid="57"/>
                                        </p:tgtEl>
                                      </p:cBhvr>
                                    </p:animEffect>
                                  </p:childTnLst>
                                </p:cTn>
                              </p:par>
                            </p:childTnLst>
                          </p:cTn>
                        </p:par>
                        <p:par>
                          <p:cTn id="73" fill="hold">
                            <p:stCondLst>
                              <p:cond delay="7500"/>
                            </p:stCondLst>
                            <p:childTnLst>
                              <p:par>
                                <p:cTn id="74" presetID="53" presetClass="entr" presetSubtype="16"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wipe(up)">
                                      <p:cBhvr>
                                        <p:cTn id="82" dur="500"/>
                                        <p:tgtEl>
                                          <p:spTgt spid="52"/>
                                        </p:tgtEl>
                                      </p:cBhvr>
                                    </p:animEffect>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p:cTn id="91" dur="500" fill="hold"/>
                                        <p:tgtEl>
                                          <p:spTgt spid="19"/>
                                        </p:tgtEl>
                                        <p:attrNameLst>
                                          <p:attrName>ppt_w</p:attrName>
                                        </p:attrNameLst>
                                      </p:cBhvr>
                                      <p:tavLst>
                                        <p:tav tm="0">
                                          <p:val>
                                            <p:fltVal val="0"/>
                                          </p:val>
                                        </p:tav>
                                        <p:tav tm="100000">
                                          <p:val>
                                            <p:strVal val="#ppt_w"/>
                                          </p:val>
                                        </p:tav>
                                      </p:tavLst>
                                    </p:anim>
                                    <p:anim calcmode="lin" valueType="num">
                                      <p:cBhvr>
                                        <p:cTn id="92" dur="500" fill="hold"/>
                                        <p:tgtEl>
                                          <p:spTgt spid="19"/>
                                        </p:tgtEl>
                                        <p:attrNameLst>
                                          <p:attrName>ppt_h</p:attrName>
                                        </p:attrNameLst>
                                      </p:cBhvr>
                                      <p:tavLst>
                                        <p:tav tm="0">
                                          <p:val>
                                            <p:fltVal val="0"/>
                                          </p:val>
                                        </p:tav>
                                        <p:tav tm="100000">
                                          <p:val>
                                            <p:strVal val="#ppt_h"/>
                                          </p:val>
                                        </p:tav>
                                      </p:tavLst>
                                    </p:anim>
                                    <p:animEffect transition="in" filter="fade">
                                      <p:cBhvr>
                                        <p:cTn id="93" dur="500"/>
                                        <p:tgtEl>
                                          <p:spTgt spid="19"/>
                                        </p:tgtEl>
                                      </p:cBhvr>
                                    </p:animEffect>
                                  </p:childTnLst>
                                </p:cTn>
                              </p:par>
                            </p:childTnLst>
                          </p:cTn>
                        </p:par>
                        <p:par>
                          <p:cTn id="94" fill="hold">
                            <p:stCondLst>
                              <p:cond delay="9500"/>
                            </p:stCondLst>
                            <p:childTnLst>
                              <p:par>
                                <p:cTn id="95" presetID="22" presetClass="entr" presetSubtype="4" fill="hold" grpId="0" nodeType="afterEffect">
                                  <p:stCondLst>
                                    <p:cond delay="0"/>
                                  </p:stCondLst>
                                  <p:childTnLst>
                                    <p:set>
                                      <p:cBhvr>
                                        <p:cTn id="96" dur="1" fill="hold">
                                          <p:stCondLst>
                                            <p:cond delay="0"/>
                                          </p:stCondLst>
                                        </p:cTn>
                                        <p:tgtEl>
                                          <p:spTgt spid="58"/>
                                        </p:tgtEl>
                                        <p:attrNameLst>
                                          <p:attrName>style.visibility</p:attrName>
                                        </p:attrNameLst>
                                      </p:cBhvr>
                                      <p:to>
                                        <p:strVal val="visible"/>
                                      </p:to>
                                    </p:set>
                                    <p:animEffect transition="in" filter="wipe(down)">
                                      <p:cBhvr>
                                        <p:cTn id="97" dur="500"/>
                                        <p:tgtEl>
                                          <p:spTgt spid="58"/>
                                        </p:tgtEl>
                                      </p:cBhvr>
                                    </p:animEffect>
                                  </p:childTnLst>
                                </p:cTn>
                              </p:par>
                            </p:childTnLst>
                          </p:cTn>
                        </p:par>
                        <p:par>
                          <p:cTn id="98" fill="hold">
                            <p:stCondLst>
                              <p:cond delay="10000"/>
                            </p:stCondLst>
                            <p:childTnLst>
                              <p:par>
                                <p:cTn id="99" presetID="53" presetClass="entr" presetSubtype="16" fill="hold" grpId="0" nodeType="after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4"/>
                                        </p:tgtEl>
                                        <p:attrNameLst>
                                          <p:attrName>style.visibility</p:attrName>
                                        </p:attrNameLst>
                                      </p:cBhvr>
                                      <p:to>
                                        <p:strVal val="visible"/>
                                      </p:to>
                                    </p:set>
                                    <p:animEffect transition="in" filter="wipe(up)">
                                      <p:cBhvr>
                                        <p:cTn id="107" dur="500"/>
                                        <p:tgtEl>
                                          <p:spTgt spid="54"/>
                                        </p:tgtEl>
                                      </p:cBhvr>
                                    </p:animEffect>
                                  </p:childTnLst>
                                </p:cTn>
                              </p:par>
                            </p:childTnLst>
                          </p:cTn>
                        </p:par>
                        <p:par>
                          <p:cTn id="108" fill="hold">
                            <p:stCondLst>
                              <p:cond delay="11000"/>
                            </p:stCondLst>
                            <p:childTnLst>
                              <p:par>
                                <p:cTn id="109" presetID="22" presetClass="entr" presetSubtype="1"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Effect transition="in" filter="wipe(up)">
                                      <p:cBhvr>
                                        <p:cTn id="111"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8" grpId="0" animBg="1"/>
      <p:bldP spid="15" grpId="0" animBg="1"/>
      <p:bldP spid="12" grpId="0" animBg="1"/>
      <p:bldP spid="3"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55" grpId="0" animBg="1"/>
      <p:bldP spid="56" grpId="0" animBg="1"/>
      <p:bldP spid="57" grpId="0" animBg="1"/>
      <p:bldP spid="58" grpId="0" animBg="1"/>
      <p:bldP spid="4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Tree>
    <p:extLst>
      <p:ext uri="{BB962C8B-B14F-4D97-AF65-F5344CB8AC3E}">
        <p14:creationId xmlns:p14="http://schemas.microsoft.com/office/powerpoint/2010/main" val="203524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16452"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Freeform 72"/>
          <p:cNvSpPr>
            <a:spLocks noChangeAspect="1"/>
          </p:cNvSpPr>
          <p:nvPr/>
        </p:nvSpPr>
        <p:spPr>
          <a:xfrm>
            <a:off x="1462756" y="2186419"/>
            <a:ext cx="9144000" cy="3059504"/>
          </a:xfrm>
          <a:custGeom>
            <a:avLst/>
            <a:gdLst>
              <a:gd name="connsiteX0" fmla="*/ 2311038 w 9428455"/>
              <a:gd name="connsiteY0" fmla="*/ 0 h 3154680"/>
              <a:gd name="connsiteX1" fmla="*/ 3572910 w 9428455"/>
              <a:gd name="connsiteY1" fmla="*/ 0 h 3154680"/>
              <a:gd name="connsiteX2" fmla="*/ 4098690 w 9428455"/>
              <a:gd name="connsiteY2" fmla="*/ 1051560 h 3154680"/>
              <a:gd name="connsiteX3" fmla="*/ 5331189 w 9428455"/>
              <a:gd name="connsiteY3" fmla="*/ 1051560 h 3154680"/>
              <a:gd name="connsiteX4" fmla="*/ 5856969 w 9428455"/>
              <a:gd name="connsiteY4" fmla="*/ 0 h 3154680"/>
              <a:gd name="connsiteX5" fmla="*/ 7118841 w 9428455"/>
              <a:gd name="connsiteY5" fmla="*/ 0 h 3154680"/>
              <a:gd name="connsiteX6" fmla="*/ 7644621 w 9428455"/>
              <a:gd name="connsiteY6" fmla="*/ 1051560 h 3154680"/>
              <a:gd name="connsiteX7" fmla="*/ 8902675 w 9428455"/>
              <a:gd name="connsiteY7" fmla="*/ 1051560 h 3154680"/>
              <a:gd name="connsiteX8" fmla="*/ 9428455 w 9428455"/>
              <a:gd name="connsiteY8" fmla="*/ 2103120 h 3154680"/>
              <a:gd name="connsiteX9" fmla="*/ 8902675 w 9428455"/>
              <a:gd name="connsiteY9" fmla="*/ 3154680 h 3154680"/>
              <a:gd name="connsiteX10" fmla="*/ 7640803 w 9428455"/>
              <a:gd name="connsiteY10" fmla="*/ 3154680 h 3154680"/>
              <a:gd name="connsiteX11" fmla="*/ 7115023 w 9428455"/>
              <a:gd name="connsiteY11" fmla="*/ 2103120 h 3154680"/>
              <a:gd name="connsiteX12" fmla="*/ 5882524 w 9428455"/>
              <a:gd name="connsiteY12" fmla="*/ 2103120 h 3154680"/>
              <a:gd name="connsiteX13" fmla="*/ 5356744 w 9428455"/>
              <a:gd name="connsiteY13" fmla="*/ 3154680 h 3154680"/>
              <a:gd name="connsiteX14" fmla="*/ 4094872 w 9428455"/>
              <a:gd name="connsiteY14" fmla="*/ 3154680 h 3154680"/>
              <a:gd name="connsiteX15" fmla="*/ 3569092 w 9428455"/>
              <a:gd name="connsiteY15" fmla="*/ 2103120 h 3154680"/>
              <a:gd name="connsiteX16" fmla="*/ 2313432 w 9428455"/>
              <a:gd name="connsiteY16" fmla="*/ 2103120 h 3154680"/>
              <a:gd name="connsiteX17" fmla="*/ 1787652 w 9428455"/>
              <a:gd name="connsiteY17" fmla="*/ 3154680 h 3154680"/>
              <a:gd name="connsiteX18" fmla="*/ 525781 w 9428455"/>
              <a:gd name="connsiteY18" fmla="*/ 3154680 h 3154680"/>
              <a:gd name="connsiteX19" fmla="*/ 0 w 9428455"/>
              <a:gd name="connsiteY19" fmla="*/ 2103120 h 3154680"/>
              <a:gd name="connsiteX20" fmla="*/ 525781 w 9428455"/>
              <a:gd name="connsiteY20" fmla="*/ 1051560 h 3154680"/>
              <a:gd name="connsiteX21" fmla="*/ 1785258 w 9428455"/>
              <a:gd name="connsiteY21" fmla="*/ 1051560 h 315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428455" h="3154680">
                <a:moveTo>
                  <a:pt x="2311038" y="0"/>
                </a:moveTo>
                <a:lnTo>
                  <a:pt x="3572910" y="0"/>
                </a:lnTo>
                <a:lnTo>
                  <a:pt x="4098690" y="1051560"/>
                </a:lnTo>
                <a:lnTo>
                  <a:pt x="5331189" y="1051560"/>
                </a:lnTo>
                <a:lnTo>
                  <a:pt x="5856969" y="0"/>
                </a:lnTo>
                <a:lnTo>
                  <a:pt x="7118841" y="0"/>
                </a:lnTo>
                <a:lnTo>
                  <a:pt x="7644621" y="1051560"/>
                </a:lnTo>
                <a:lnTo>
                  <a:pt x="8902675" y="1051560"/>
                </a:lnTo>
                <a:lnTo>
                  <a:pt x="9428455" y="2103120"/>
                </a:lnTo>
                <a:lnTo>
                  <a:pt x="8902675" y="3154680"/>
                </a:lnTo>
                <a:lnTo>
                  <a:pt x="7640803" y="3154680"/>
                </a:lnTo>
                <a:lnTo>
                  <a:pt x="7115023" y="2103120"/>
                </a:lnTo>
                <a:lnTo>
                  <a:pt x="5882524" y="2103120"/>
                </a:lnTo>
                <a:lnTo>
                  <a:pt x="5356744" y="3154680"/>
                </a:lnTo>
                <a:lnTo>
                  <a:pt x="4094872" y="3154680"/>
                </a:lnTo>
                <a:lnTo>
                  <a:pt x="3569092" y="2103120"/>
                </a:lnTo>
                <a:lnTo>
                  <a:pt x="2313432" y="2103120"/>
                </a:lnTo>
                <a:lnTo>
                  <a:pt x="1787652" y="3154680"/>
                </a:lnTo>
                <a:lnTo>
                  <a:pt x="525781" y="3154680"/>
                </a:lnTo>
                <a:lnTo>
                  <a:pt x="0" y="2103120"/>
                </a:lnTo>
                <a:lnTo>
                  <a:pt x="525781" y="1051560"/>
                </a:lnTo>
                <a:lnTo>
                  <a:pt x="1785258" y="1051560"/>
                </a:lnTo>
                <a:close/>
              </a:path>
            </a:pathLst>
          </a:cu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5" name="Group 74"/>
          <p:cNvGrpSpPr/>
          <p:nvPr/>
        </p:nvGrpSpPr>
        <p:grpSpPr>
          <a:xfrm>
            <a:off x="127357" y="-21594"/>
            <a:ext cx="2524868" cy="613385"/>
            <a:chOff x="127357" y="-6354"/>
            <a:chExt cx="2524868" cy="613385"/>
          </a:xfrm>
        </p:grpSpPr>
        <p:sp>
          <p:nvSpPr>
            <p:cNvPr id="76" name="Round Same Side Corner Rectangle 75"/>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7" name="TextBox 7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8" name="Hexagon 57"/>
          <p:cNvSpPr>
            <a:spLocks noChangeAspect="1"/>
          </p:cNvSpPr>
          <p:nvPr/>
        </p:nvSpPr>
        <p:spPr>
          <a:xfrm>
            <a:off x="1677247" y="3418467"/>
            <a:ext cx="1810512" cy="1645920"/>
          </a:xfrm>
          <a:prstGeom prst="hexagon">
            <a:avLst/>
          </a:prstGeom>
          <a:solidFill>
            <a:srgbClr val="00AFEE"/>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01</a:t>
            </a:r>
          </a:p>
        </p:txBody>
      </p:sp>
      <p:grpSp>
        <p:nvGrpSpPr>
          <p:cNvPr id="3" name="Group 2"/>
          <p:cNvGrpSpPr/>
          <p:nvPr/>
        </p:nvGrpSpPr>
        <p:grpSpPr>
          <a:xfrm>
            <a:off x="2843784" y="3590521"/>
            <a:ext cx="468344" cy="650906"/>
            <a:chOff x="4393171" y="2427517"/>
            <a:chExt cx="468344" cy="650906"/>
          </a:xfrm>
          <a:blipFill>
            <a:blip r:embed="rId3"/>
            <a:stretch>
              <a:fillRect l="-4000" t="-2000" r="-4000" b="-2000"/>
            </a:stretch>
          </a:blipFill>
        </p:grpSpPr>
        <p:sp>
          <p:nvSpPr>
            <p:cNvPr id="2" name="Flowchart: Delay 1"/>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4" name="Hexagon 83"/>
          <p:cNvSpPr>
            <a:spLocks noChangeAspect="1"/>
          </p:cNvSpPr>
          <p:nvPr/>
        </p:nvSpPr>
        <p:spPr>
          <a:xfrm>
            <a:off x="3400164" y="2383894"/>
            <a:ext cx="1810512" cy="1645920"/>
          </a:xfrm>
          <a:prstGeom prst="hexagon">
            <a:avLst/>
          </a:prstGeom>
          <a:solidFill>
            <a:srgbClr val="ED7D3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02</a:t>
            </a:r>
          </a:p>
        </p:txBody>
      </p:sp>
      <p:grpSp>
        <p:nvGrpSpPr>
          <p:cNvPr id="85" name="Group 84"/>
          <p:cNvGrpSpPr/>
          <p:nvPr/>
        </p:nvGrpSpPr>
        <p:grpSpPr>
          <a:xfrm>
            <a:off x="4566701" y="2555948"/>
            <a:ext cx="468344" cy="650906"/>
            <a:chOff x="4393171" y="2427517"/>
            <a:chExt cx="468344" cy="650906"/>
          </a:xfrm>
          <a:blipFill>
            <a:blip r:embed="rId4"/>
            <a:stretch>
              <a:fillRect l="-4000" t="-2000" r="-4000" b="-2000"/>
            </a:stretch>
          </a:blipFill>
        </p:grpSpPr>
        <p:sp>
          <p:nvSpPr>
            <p:cNvPr id="86" name="Flowchart: Delay 85"/>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8" name="Hexagon 87"/>
          <p:cNvSpPr>
            <a:spLocks noChangeAspect="1"/>
          </p:cNvSpPr>
          <p:nvPr/>
        </p:nvSpPr>
        <p:spPr>
          <a:xfrm>
            <a:off x="5119763" y="3410860"/>
            <a:ext cx="1810512" cy="1645920"/>
          </a:xfrm>
          <a:prstGeom prst="hexagon">
            <a:avLst/>
          </a:prstGeom>
          <a:solidFill>
            <a:srgbClr val="A5A5A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03</a:t>
            </a:r>
          </a:p>
        </p:txBody>
      </p:sp>
      <p:grpSp>
        <p:nvGrpSpPr>
          <p:cNvPr id="89" name="Group 88"/>
          <p:cNvGrpSpPr/>
          <p:nvPr/>
        </p:nvGrpSpPr>
        <p:grpSpPr>
          <a:xfrm>
            <a:off x="6286300" y="3582914"/>
            <a:ext cx="468344" cy="650906"/>
            <a:chOff x="4393171" y="2427517"/>
            <a:chExt cx="468344" cy="650906"/>
          </a:xfrm>
          <a:blipFill>
            <a:blip r:embed="rId5"/>
            <a:stretch>
              <a:fillRect l="-4000" t="-2000" r="-4000" b="-2000"/>
            </a:stretch>
          </a:blipFill>
        </p:grpSpPr>
        <p:sp>
          <p:nvSpPr>
            <p:cNvPr id="90" name="Flowchart: Delay 89"/>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2" name="Hexagon 91"/>
          <p:cNvSpPr>
            <a:spLocks noChangeAspect="1"/>
          </p:cNvSpPr>
          <p:nvPr/>
        </p:nvSpPr>
        <p:spPr>
          <a:xfrm>
            <a:off x="6825060" y="2398757"/>
            <a:ext cx="1810512" cy="1645920"/>
          </a:xfrm>
          <a:prstGeom prst="hexagon">
            <a:avLst/>
          </a:prstGeom>
          <a:solidFill>
            <a:srgbClr val="FFC00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04</a:t>
            </a:r>
          </a:p>
        </p:txBody>
      </p:sp>
      <p:grpSp>
        <p:nvGrpSpPr>
          <p:cNvPr id="93" name="Group 92"/>
          <p:cNvGrpSpPr/>
          <p:nvPr/>
        </p:nvGrpSpPr>
        <p:grpSpPr>
          <a:xfrm>
            <a:off x="7991597" y="2570811"/>
            <a:ext cx="468344" cy="650906"/>
            <a:chOff x="4393171" y="2427517"/>
            <a:chExt cx="468344" cy="650906"/>
          </a:xfrm>
          <a:blipFill>
            <a:blip r:embed="rId6"/>
            <a:stretch>
              <a:fillRect l="-4000" t="-2000" r="-4000" b="-2000"/>
            </a:stretch>
          </a:blipFill>
        </p:grpSpPr>
        <p:sp>
          <p:nvSpPr>
            <p:cNvPr id="94" name="Flowchart: Delay 93"/>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6" name="Hexagon 95"/>
          <p:cNvSpPr>
            <a:spLocks noChangeAspect="1"/>
          </p:cNvSpPr>
          <p:nvPr/>
        </p:nvSpPr>
        <p:spPr>
          <a:xfrm>
            <a:off x="8565691" y="3407575"/>
            <a:ext cx="1810512" cy="1645920"/>
          </a:xfrm>
          <a:prstGeom prst="hexagon">
            <a:avLst/>
          </a:prstGeom>
          <a:solidFill>
            <a:srgbClr val="54823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05</a:t>
            </a:r>
          </a:p>
        </p:txBody>
      </p:sp>
      <p:grpSp>
        <p:nvGrpSpPr>
          <p:cNvPr id="97" name="Group 96"/>
          <p:cNvGrpSpPr/>
          <p:nvPr/>
        </p:nvGrpSpPr>
        <p:grpSpPr>
          <a:xfrm>
            <a:off x="9732228" y="3579629"/>
            <a:ext cx="468344" cy="650906"/>
            <a:chOff x="4393171" y="2427517"/>
            <a:chExt cx="468344" cy="650906"/>
          </a:xfrm>
          <a:blipFill>
            <a:blip r:embed="rId7"/>
            <a:stretch>
              <a:fillRect l="-4000" t="-2000" r="-4000" b="-2000"/>
            </a:stretch>
          </a:blipFill>
        </p:grpSpPr>
        <p:sp>
          <p:nvSpPr>
            <p:cNvPr id="98" name="Flowchart: Delay 97"/>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106" name="Text Box 10"/>
          <p:cNvSpPr txBox="1">
            <a:spLocks noChangeArrowheads="1"/>
          </p:cNvSpPr>
          <p:nvPr/>
        </p:nvSpPr>
        <p:spPr bwMode="auto">
          <a:xfrm>
            <a:off x="4060752" y="543851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grpSp>
        <p:nvGrpSpPr>
          <p:cNvPr id="9" name="Group 8"/>
          <p:cNvGrpSpPr/>
          <p:nvPr/>
        </p:nvGrpSpPr>
        <p:grpSpPr>
          <a:xfrm>
            <a:off x="4124795" y="4284364"/>
            <a:ext cx="228600" cy="1102786"/>
            <a:chOff x="4120012" y="4272650"/>
            <a:chExt cx="228600" cy="1102786"/>
          </a:xfrm>
        </p:grpSpPr>
        <p:sp>
          <p:nvSpPr>
            <p:cNvPr id="100" name="Oval 99"/>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4120012" y="4272650"/>
              <a:ext cx="228600" cy="1102786"/>
              <a:chOff x="4120012" y="4272650"/>
              <a:chExt cx="228600" cy="1102786"/>
            </a:xfrm>
          </p:grpSpPr>
          <p:sp>
            <p:nvSpPr>
              <p:cNvPr id="4" name="Oval 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Oval 102"/>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9" name="Group 108"/>
          <p:cNvGrpSpPr/>
          <p:nvPr/>
        </p:nvGrpSpPr>
        <p:grpSpPr>
          <a:xfrm>
            <a:off x="7669224" y="4284638"/>
            <a:ext cx="228600" cy="1102786"/>
            <a:chOff x="4120012" y="4272650"/>
            <a:chExt cx="228600" cy="1102786"/>
          </a:xfrm>
          <a:solidFill>
            <a:srgbClr val="FFC000"/>
          </a:solidFill>
        </p:grpSpPr>
        <p:sp>
          <p:nvSpPr>
            <p:cNvPr id="110" name="Oval 109"/>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110"/>
            <p:cNvGrpSpPr/>
            <p:nvPr/>
          </p:nvGrpSpPr>
          <p:grpSpPr>
            <a:xfrm>
              <a:off x="4120012" y="4272650"/>
              <a:ext cx="228600" cy="1102786"/>
              <a:chOff x="4120012" y="4272650"/>
              <a:chExt cx="228600" cy="1102786"/>
            </a:xfrm>
            <a:grpFill/>
          </p:grpSpPr>
          <p:sp>
            <p:nvSpPr>
              <p:cNvPr id="112" name="Oval 111"/>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5" name="Group 114"/>
          <p:cNvGrpSpPr/>
          <p:nvPr/>
        </p:nvGrpSpPr>
        <p:grpSpPr>
          <a:xfrm rot="10800000">
            <a:off x="2436921" y="2029138"/>
            <a:ext cx="228600" cy="1102786"/>
            <a:chOff x="4120012" y="4272650"/>
            <a:chExt cx="228600" cy="1102786"/>
          </a:xfrm>
          <a:solidFill>
            <a:srgbClr val="00AFEE"/>
          </a:solidFill>
        </p:grpSpPr>
        <p:sp>
          <p:nvSpPr>
            <p:cNvPr id="116" name="Oval 11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7" name="Group 116"/>
            <p:cNvGrpSpPr/>
            <p:nvPr/>
          </p:nvGrpSpPr>
          <p:grpSpPr>
            <a:xfrm>
              <a:off x="4120012" y="4272650"/>
              <a:ext cx="228600" cy="1102786"/>
              <a:chOff x="4120012" y="4272650"/>
              <a:chExt cx="228600" cy="1102786"/>
            </a:xfrm>
            <a:grpFill/>
          </p:grpSpPr>
          <p:sp>
            <p:nvSpPr>
              <p:cNvPr id="118" name="Oval 11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Oval 11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p:cNvGrpSpPr/>
          <p:nvPr/>
        </p:nvGrpSpPr>
        <p:grpSpPr>
          <a:xfrm rot="10800000">
            <a:off x="5913290" y="2029138"/>
            <a:ext cx="228600" cy="1102786"/>
            <a:chOff x="4120012" y="4272650"/>
            <a:chExt cx="228600" cy="1102786"/>
          </a:xfrm>
          <a:solidFill>
            <a:srgbClr val="A5A5A5"/>
          </a:solidFill>
        </p:grpSpPr>
        <p:sp>
          <p:nvSpPr>
            <p:cNvPr id="122" name="Oval 121"/>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3" name="Group 122"/>
            <p:cNvGrpSpPr/>
            <p:nvPr/>
          </p:nvGrpSpPr>
          <p:grpSpPr>
            <a:xfrm>
              <a:off x="4120012" y="4272650"/>
              <a:ext cx="228600" cy="1102786"/>
              <a:chOff x="4120012" y="4272650"/>
              <a:chExt cx="228600" cy="1102786"/>
            </a:xfrm>
            <a:grpFill/>
          </p:grpSpPr>
          <p:sp>
            <p:nvSpPr>
              <p:cNvPr id="124" name="Oval 123"/>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Oval 124"/>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7" name="Group 126"/>
          <p:cNvGrpSpPr/>
          <p:nvPr/>
        </p:nvGrpSpPr>
        <p:grpSpPr>
          <a:xfrm rot="10800000">
            <a:off x="9362980" y="2039329"/>
            <a:ext cx="228600" cy="1102786"/>
            <a:chOff x="4120012" y="4272650"/>
            <a:chExt cx="228600" cy="1102786"/>
          </a:xfrm>
          <a:solidFill>
            <a:srgbClr val="548235"/>
          </a:solidFill>
        </p:grpSpPr>
        <p:sp>
          <p:nvSpPr>
            <p:cNvPr id="128" name="Oval 12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 name="Group 128"/>
            <p:cNvGrpSpPr/>
            <p:nvPr/>
          </p:nvGrpSpPr>
          <p:grpSpPr>
            <a:xfrm>
              <a:off x="4120012" y="4272650"/>
              <a:ext cx="228600" cy="1102786"/>
              <a:chOff x="4120012" y="4272650"/>
              <a:chExt cx="228600" cy="1102786"/>
            </a:xfrm>
            <a:grpFill/>
          </p:grpSpPr>
          <p:sp>
            <p:nvSpPr>
              <p:cNvPr id="130" name="Oval 12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Oval 13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3" name="Text Box 10"/>
          <p:cNvSpPr txBox="1">
            <a:spLocks noChangeArrowheads="1"/>
          </p:cNvSpPr>
          <p:nvPr/>
        </p:nvSpPr>
        <p:spPr bwMode="auto">
          <a:xfrm>
            <a:off x="7636602" y="541588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4" name="Text Box 10"/>
          <p:cNvSpPr txBox="1">
            <a:spLocks noChangeArrowheads="1"/>
          </p:cNvSpPr>
          <p:nvPr/>
        </p:nvSpPr>
        <p:spPr bwMode="auto">
          <a:xfrm>
            <a:off x="243692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5" name="Text Box 10"/>
          <p:cNvSpPr txBox="1">
            <a:spLocks noChangeArrowheads="1"/>
          </p:cNvSpPr>
          <p:nvPr/>
        </p:nvSpPr>
        <p:spPr bwMode="auto">
          <a:xfrm>
            <a:off x="589705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6" name="Text Box 10"/>
          <p:cNvSpPr txBox="1">
            <a:spLocks noChangeArrowheads="1"/>
          </p:cNvSpPr>
          <p:nvPr/>
        </p:nvSpPr>
        <p:spPr bwMode="auto">
          <a:xfrm>
            <a:off x="935718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Tree>
    <p:extLst>
      <p:ext uri="{BB962C8B-B14F-4D97-AF65-F5344CB8AC3E}">
        <p14:creationId xmlns:p14="http://schemas.microsoft.com/office/powerpoint/2010/main" val="1543970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p:cTn id="17" dur="500" fill="hold"/>
                                        <p:tgtEl>
                                          <p:spTgt spid="58"/>
                                        </p:tgtEl>
                                        <p:attrNameLst>
                                          <p:attrName>ppt_w</p:attrName>
                                        </p:attrNameLst>
                                      </p:cBhvr>
                                      <p:tavLst>
                                        <p:tav tm="0">
                                          <p:val>
                                            <p:fltVal val="0"/>
                                          </p:val>
                                        </p:tav>
                                        <p:tav tm="100000">
                                          <p:val>
                                            <p:strVal val="#ppt_w"/>
                                          </p:val>
                                        </p:tav>
                                      </p:tavLst>
                                    </p:anim>
                                    <p:anim calcmode="lin" valueType="num">
                                      <p:cBhvr>
                                        <p:cTn id="18" dur="500" fill="hold"/>
                                        <p:tgtEl>
                                          <p:spTgt spid="58"/>
                                        </p:tgtEl>
                                        <p:attrNameLst>
                                          <p:attrName>ppt_h</p:attrName>
                                        </p:attrNameLst>
                                      </p:cBhvr>
                                      <p:tavLst>
                                        <p:tav tm="0">
                                          <p:val>
                                            <p:fltVal val="0"/>
                                          </p:val>
                                        </p:tav>
                                        <p:tav tm="100000">
                                          <p:val>
                                            <p:strVal val="#ppt_h"/>
                                          </p:val>
                                        </p:tav>
                                      </p:tavLst>
                                    </p:anim>
                                    <p:animEffect transition="in" filter="fade">
                                      <p:cBhvr>
                                        <p:cTn id="19" dur="500"/>
                                        <p:tgtEl>
                                          <p:spTgt spid="58"/>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15"/>
                                        </p:tgtEl>
                                        <p:attrNameLst>
                                          <p:attrName>style.visibility</p:attrName>
                                        </p:attrNameLst>
                                      </p:cBhvr>
                                      <p:to>
                                        <p:strVal val="visible"/>
                                      </p:to>
                                    </p:set>
                                    <p:animEffect transition="in" filter="wipe(down)">
                                      <p:cBhvr>
                                        <p:cTn id="27" dur="500"/>
                                        <p:tgtEl>
                                          <p:spTgt spid="115"/>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34"/>
                                        </p:tgtEl>
                                        <p:attrNameLst>
                                          <p:attrName>style.visibility</p:attrName>
                                        </p:attrNameLst>
                                      </p:cBhvr>
                                      <p:to>
                                        <p:strVal val="visible"/>
                                      </p:to>
                                    </p:set>
                                    <p:animEffect transition="in" filter="wipe(left)">
                                      <p:cBhvr>
                                        <p:cTn id="31" dur="500"/>
                                        <p:tgtEl>
                                          <p:spTgt spid="134"/>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4"/>
                                        </p:tgtEl>
                                        <p:attrNameLst>
                                          <p:attrName>style.visibility</p:attrName>
                                        </p:attrNameLst>
                                      </p:cBhvr>
                                      <p:to>
                                        <p:strVal val="visible"/>
                                      </p:to>
                                    </p:set>
                                    <p:anim calcmode="lin" valueType="num">
                                      <p:cBhvr>
                                        <p:cTn id="35" dur="500" fill="hold"/>
                                        <p:tgtEl>
                                          <p:spTgt spid="84"/>
                                        </p:tgtEl>
                                        <p:attrNameLst>
                                          <p:attrName>ppt_w</p:attrName>
                                        </p:attrNameLst>
                                      </p:cBhvr>
                                      <p:tavLst>
                                        <p:tav tm="0">
                                          <p:val>
                                            <p:fltVal val="0"/>
                                          </p:val>
                                        </p:tav>
                                        <p:tav tm="100000">
                                          <p:val>
                                            <p:strVal val="#ppt_w"/>
                                          </p:val>
                                        </p:tav>
                                      </p:tavLst>
                                    </p:anim>
                                    <p:anim calcmode="lin" valueType="num">
                                      <p:cBhvr>
                                        <p:cTn id="36" dur="500" fill="hold"/>
                                        <p:tgtEl>
                                          <p:spTgt spid="84"/>
                                        </p:tgtEl>
                                        <p:attrNameLst>
                                          <p:attrName>ppt_h</p:attrName>
                                        </p:attrNameLst>
                                      </p:cBhvr>
                                      <p:tavLst>
                                        <p:tav tm="0">
                                          <p:val>
                                            <p:fltVal val="0"/>
                                          </p:val>
                                        </p:tav>
                                        <p:tav tm="100000">
                                          <p:val>
                                            <p:strVal val="#ppt_h"/>
                                          </p:val>
                                        </p:tav>
                                      </p:tavLst>
                                    </p:anim>
                                    <p:animEffect transition="in" filter="fade">
                                      <p:cBhvr>
                                        <p:cTn id="37" dur="500"/>
                                        <p:tgtEl>
                                          <p:spTgt spid="84"/>
                                        </p:tgtEl>
                                      </p:cBhvr>
                                    </p:animEffect>
                                  </p:childTnLst>
                                </p:cTn>
                              </p:par>
                            </p:childTnLst>
                          </p:cTn>
                        </p:par>
                        <p:par>
                          <p:cTn id="38" fill="hold">
                            <p:stCondLst>
                              <p:cond delay="4000"/>
                            </p:stCondLst>
                            <p:childTnLst>
                              <p:par>
                                <p:cTn id="39" presetID="14" presetClass="entr" presetSubtype="10" fill="hold" nodeType="afterEffect">
                                  <p:stCondLst>
                                    <p:cond delay="0"/>
                                  </p:stCondLst>
                                  <p:childTnLst>
                                    <p:set>
                                      <p:cBhvr>
                                        <p:cTn id="40" dur="1" fill="hold">
                                          <p:stCondLst>
                                            <p:cond delay="0"/>
                                          </p:stCondLst>
                                        </p:cTn>
                                        <p:tgtEl>
                                          <p:spTgt spid="85"/>
                                        </p:tgtEl>
                                        <p:attrNameLst>
                                          <p:attrName>style.visibility</p:attrName>
                                        </p:attrNameLst>
                                      </p:cBhvr>
                                      <p:to>
                                        <p:strVal val="visible"/>
                                      </p:to>
                                    </p:set>
                                    <p:animEffect transition="in" filter="randombar(horizontal)">
                                      <p:cBhvr>
                                        <p:cTn id="41" dur="500"/>
                                        <p:tgtEl>
                                          <p:spTgt spid="85"/>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106"/>
                                        </p:tgtEl>
                                        <p:attrNameLst>
                                          <p:attrName>style.visibility</p:attrName>
                                        </p:attrNameLst>
                                      </p:cBhvr>
                                      <p:to>
                                        <p:strVal val="visible"/>
                                      </p:to>
                                    </p:set>
                                    <p:animEffect transition="in" filter="wipe(left)">
                                      <p:cBhvr>
                                        <p:cTn id="49" dur="500"/>
                                        <p:tgtEl>
                                          <p:spTgt spid="106"/>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88"/>
                                        </p:tgtEl>
                                        <p:attrNameLst>
                                          <p:attrName>style.visibility</p:attrName>
                                        </p:attrNameLst>
                                      </p:cBhvr>
                                      <p:to>
                                        <p:strVal val="visible"/>
                                      </p:to>
                                    </p:set>
                                    <p:anim calcmode="lin" valueType="num">
                                      <p:cBhvr>
                                        <p:cTn id="53" dur="500" fill="hold"/>
                                        <p:tgtEl>
                                          <p:spTgt spid="88"/>
                                        </p:tgtEl>
                                        <p:attrNameLst>
                                          <p:attrName>ppt_w</p:attrName>
                                        </p:attrNameLst>
                                      </p:cBhvr>
                                      <p:tavLst>
                                        <p:tav tm="0">
                                          <p:val>
                                            <p:fltVal val="0"/>
                                          </p:val>
                                        </p:tav>
                                        <p:tav tm="100000">
                                          <p:val>
                                            <p:strVal val="#ppt_w"/>
                                          </p:val>
                                        </p:tav>
                                      </p:tavLst>
                                    </p:anim>
                                    <p:anim calcmode="lin" valueType="num">
                                      <p:cBhvr>
                                        <p:cTn id="54" dur="500" fill="hold"/>
                                        <p:tgtEl>
                                          <p:spTgt spid="88"/>
                                        </p:tgtEl>
                                        <p:attrNameLst>
                                          <p:attrName>ppt_h</p:attrName>
                                        </p:attrNameLst>
                                      </p:cBhvr>
                                      <p:tavLst>
                                        <p:tav tm="0">
                                          <p:val>
                                            <p:fltVal val="0"/>
                                          </p:val>
                                        </p:tav>
                                        <p:tav tm="100000">
                                          <p:val>
                                            <p:strVal val="#ppt_h"/>
                                          </p:val>
                                        </p:tav>
                                      </p:tavLst>
                                    </p:anim>
                                    <p:animEffect transition="in" filter="fade">
                                      <p:cBhvr>
                                        <p:cTn id="55" dur="500"/>
                                        <p:tgtEl>
                                          <p:spTgt spid="88"/>
                                        </p:tgtEl>
                                      </p:cBhvr>
                                    </p:animEffect>
                                  </p:childTnLst>
                                </p:cTn>
                              </p:par>
                            </p:childTnLst>
                          </p:cTn>
                        </p:par>
                        <p:par>
                          <p:cTn id="56" fill="hold">
                            <p:stCondLst>
                              <p:cond delay="6000"/>
                            </p:stCondLst>
                            <p:childTnLst>
                              <p:par>
                                <p:cTn id="57" presetID="14" presetClass="entr" presetSubtype="10" fill="hold" nodeType="afterEffect">
                                  <p:stCondLst>
                                    <p:cond delay="0"/>
                                  </p:stCondLst>
                                  <p:childTnLst>
                                    <p:set>
                                      <p:cBhvr>
                                        <p:cTn id="58" dur="1" fill="hold">
                                          <p:stCondLst>
                                            <p:cond delay="0"/>
                                          </p:stCondLst>
                                        </p:cTn>
                                        <p:tgtEl>
                                          <p:spTgt spid="89"/>
                                        </p:tgtEl>
                                        <p:attrNameLst>
                                          <p:attrName>style.visibility</p:attrName>
                                        </p:attrNameLst>
                                      </p:cBhvr>
                                      <p:to>
                                        <p:strVal val="visible"/>
                                      </p:to>
                                    </p:set>
                                    <p:animEffect transition="in" filter="randombar(horizontal)">
                                      <p:cBhvr>
                                        <p:cTn id="59" dur="500"/>
                                        <p:tgtEl>
                                          <p:spTgt spid="89"/>
                                        </p:tgtEl>
                                      </p:cBhvr>
                                    </p:animEffect>
                                  </p:childTnLst>
                                </p:cTn>
                              </p:par>
                            </p:childTnLst>
                          </p:cTn>
                        </p:par>
                        <p:par>
                          <p:cTn id="60" fill="hold">
                            <p:stCondLst>
                              <p:cond delay="6500"/>
                            </p:stCondLst>
                            <p:childTnLst>
                              <p:par>
                                <p:cTn id="61" presetID="22" presetClass="entr" presetSubtype="4" fill="hold" nodeType="afterEffect">
                                  <p:stCondLst>
                                    <p:cond delay="0"/>
                                  </p:stCondLst>
                                  <p:childTnLst>
                                    <p:set>
                                      <p:cBhvr>
                                        <p:cTn id="62" dur="1" fill="hold">
                                          <p:stCondLst>
                                            <p:cond delay="0"/>
                                          </p:stCondLst>
                                        </p:cTn>
                                        <p:tgtEl>
                                          <p:spTgt spid="121"/>
                                        </p:tgtEl>
                                        <p:attrNameLst>
                                          <p:attrName>style.visibility</p:attrName>
                                        </p:attrNameLst>
                                      </p:cBhvr>
                                      <p:to>
                                        <p:strVal val="visible"/>
                                      </p:to>
                                    </p:set>
                                    <p:animEffect transition="in" filter="wipe(down)">
                                      <p:cBhvr>
                                        <p:cTn id="63" dur="500"/>
                                        <p:tgtEl>
                                          <p:spTgt spid="121"/>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135"/>
                                        </p:tgtEl>
                                        <p:attrNameLst>
                                          <p:attrName>style.visibility</p:attrName>
                                        </p:attrNameLst>
                                      </p:cBhvr>
                                      <p:to>
                                        <p:strVal val="visible"/>
                                      </p:to>
                                    </p:set>
                                    <p:animEffect transition="in" filter="wipe(left)">
                                      <p:cBhvr>
                                        <p:cTn id="67" dur="500"/>
                                        <p:tgtEl>
                                          <p:spTgt spid="135"/>
                                        </p:tgtEl>
                                      </p:cBhvr>
                                    </p:animEffect>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8000"/>
                            </p:stCondLst>
                            <p:childTnLst>
                              <p:par>
                                <p:cTn id="75" presetID="14" presetClass="entr" presetSubtype="10" fill="hold" nodeType="afterEffect">
                                  <p:stCondLst>
                                    <p:cond delay="0"/>
                                  </p:stCondLst>
                                  <p:childTnLst>
                                    <p:set>
                                      <p:cBhvr>
                                        <p:cTn id="76" dur="1" fill="hold">
                                          <p:stCondLst>
                                            <p:cond delay="0"/>
                                          </p:stCondLst>
                                        </p:cTn>
                                        <p:tgtEl>
                                          <p:spTgt spid="93"/>
                                        </p:tgtEl>
                                        <p:attrNameLst>
                                          <p:attrName>style.visibility</p:attrName>
                                        </p:attrNameLst>
                                      </p:cBhvr>
                                      <p:to>
                                        <p:strVal val="visible"/>
                                      </p:to>
                                    </p:set>
                                    <p:animEffect transition="in" filter="randombar(horizontal)">
                                      <p:cBhvr>
                                        <p:cTn id="77" dur="500"/>
                                        <p:tgtEl>
                                          <p:spTgt spid="93"/>
                                        </p:tgtEl>
                                      </p:cBhvr>
                                    </p:animEffect>
                                  </p:childTnLst>
                                </p:cTn>
                              </p:par>
                            </p:childTnLst>
                          </p:cTn>
                        </p:par>
                        <p:par>
                          <p:cTn id="78" fill="hold">
                            <p:stCondLst>
                              <p:cond delay="8500"/>
                            </p:stCondLst>
                            <p:childTnLst>
                              <p:par>
                                <p:cTn id="79" presetID="22" presetClass="entr" presetSubtype="1" fill="hold" nodeType="afterEffect">
                                  <p:stCondLst>
                                    <p:cond delay="0"/>
                                  </p:stCondLst>
                                  <p:childTnLst>
                                    <p:set>
                                      <p:cBhvr>
                                        <p:cTn id="80" dur="1" fill="hold">
                                          <p:stCondLst>
                                            <p:cond delay="0"/>
                                          </p:stCondLst>
                                        </p:cTn>
                                        <p:tgtEl>
                                          <p:spTgt spid="109"/>
                                        </p:tgtEl>
                                        <p:attrNameLst>
                                          <p:attrName>style.visibility</p:attrName>
                                        </p:attrNameLst>
                                      </p:cBhvr>
                                      <p:to>
                                        <p:strVal val="visible"/>
                                      </p:to>
                                    </p:set>
                                    <p:animEffect transition="in" filter="wipe(up)">
                                      <p:cBhvr>
                                        <p:cTn id="81" dur="500"/>
                                        <p:tgtEl>
                                          <p:spTgt spid="109"/>
                                        </p:tgtEl>
                                      </p:cBhvr>
                                    </p:animEffect>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3"/>
                                        </p:tgtEl>
                                        <p:attrNameLst>
                                          <p:attrName>style.visibility</p:attrName>
                                        </p:attrNameLst>
                                      </p:cBhvr>
                                      <p:to>
                                        <p:strVal val="visible"/>
                                      </p:to>
                                    </p:set>
                                    <p:animEffect transition="in" filter="wipe(left)">
                                      <p:cBhvr>
                                        <p:cTn id="85" dur="500"/>
                                        <p:tgtEl>
                                          <p:spTgt spid="133"/>
                                        </p:tgtEl>
                                      </p:cBhvr>
                                    </p:animEffect>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childTnLst>
                          </p:cTn>
                        </p:par>
                        <p:par>
                          <p:cTn id="92" fill="hold">
                            <p:stCondLst>
                              <p:cond delay="10000"/>
                            </p:stCondLst>
                            <p:childTnLst>
                              <p:par>
                                <p:cTn id="93" presetID="14" presetClass="entr" presetSubtype="10" fill="hold" nodeType="afterEffect">
                                  <p:stCondLst>
                                    <p:cond delay="0"/>
                                  </p:stCondLst>
                                  <p:childTnLst>
                                    <p:set>
                                      <p:cBhvr>
                                        <p:cTn id="94" dur="1" fill="hold">
                                          <p:stCondLst>
                                            <p:cond delay="0"/>
                                          </p:stCondLst>
                                        </p:cTn>
                                        <p:tgtEl>
                                          <p:spTgt spid="97"/>
                                        </p:tgtEl>
                                        <p:attrNameLst>
                                          <p:attrName>style.visibility</p:attrName>
                                        </p:attrNameLst>
                                      </p:cBhvr>
                                      <p:to>
                                        <p:strVal val="visible"/>
                                      </p:to>
                                    </p:set>
                                    <p:animEffect transition="in" filter="randombar(horizontal)">
                                      <p:cBhvr>
                                        <p:cTn id="95" dur="500"/>
                                        <p:tgtEl>
                                          <p:spTgt spid="97"/>
                                        </p:tgtEl>
                                      </p:cBhvr>
                                    </p:animEffect>
                                  </p:childTnLst>
                                </p:cTn>
                              </p:par>
                            </p:childTnLst>
                          </p:cTn>
                        </p:par>
                        <p:par>
                          <p:cTn id="96" fill="hold">
                            <p:stCondLst>
                              <p:cond delay="10500"/>
                            </p:stCondLst>
                            <p:childTnLst>
                              <p:par>
                                <p:cTn id="97" presetID="22" presetClass="entr" presetSubtype="4" fill="hold" nodeType="afterEffect">
                                  <p:stCondLst>
                                    <p:cond delay="0"/>
                                  </p:stCondLst>
                                  <p:childTnLst>
                                    <p:set>
                                      <p:cBhvr>
                                        <p:cTn id="98" dur="1" fill="hold">
                                          <p:stCondLst>
                                            <p:cond delay="0"/>
                                          </p:stCondLst>
                                        </p:cTn>
                                        <p:tgtEl>
                                          <p:spTgt spid="127"/>
                                        </p:tgtEl>
                                        <p:attrNameLst>
                                          <p:attrName>style.visibility</p:attrName>
                                        </p:attrNameLst>
                                      </p:cBhvr>
                                      <p:to>
                                        <p:strVal val="visible"/>
                                      </p:to>
                                    </p:set>
                                    <p:animEffect transition="in" filter="wipe(down)">
                                      <p:cBhvr>
                                        <p:cTn id="99" dur="500"/>
                                        <p:tgtEl>
                                          <p:spTgt spid="127"/>
                                        </p:tgtEl>
                                      </p:cBhvr>
                                    </p:animEffect>
                                  </p:childTnLst>
                                </p:cTn>
                              </p:par>
                            </p:childTnLst>
                          </p:cTn>
                        </p:par>
                        <p:par>
                          <p:cTn id="100" fill="hold">
                            <p:stCondLst>
                              <p:cond delay="11000"/>
                            </p:stCondLst>
                            <p:childTnLst>
                              <p:par>
                                <p:cTn id="101" presetID="22" presetClass="entr" presetSubtype="8" fill="hold" grpId="0" nodeType="afterEffect">
                                  <p:stCondLst>
                                    <p:cond delay="0"/>
                                  </p:stCondLst>
                                  <p:childTnLst>
                                    <p:set>
                                      <p:cBhvr>
                                        <p:cTn id="102" dur="1" fill="hold">
                                          <p:stCondLst>
                                            <p:cond delay="0"/>
                                          </p:stCondLst>
                                        </p:cTn>
                                        <p:tgtEl>
                                          <p:spTgt spid="136"/>
                                        </p:tgtEl>
                                        <p:attrNameLst>
                                          <p:attrName>style.visibility</p:attrName>
                                        </p:attrNameLst>
                                      </p:cBhvr>
                                      <p:to>
                                        <p:strVal val="visible"/>
                                      </p:to>
                                    </p:set>
                                    <p:animEffect transition="in" filter="wipe(left)">
                                      <p:cBhvr>
                                        <p:cTn id="103"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3" grpId="0" animBg="1"/>
      <p:bldP spid="58" grpId="0" animBg="1"/>
      <p:bldP spid="84" grpId="0" animBg="1"/>
      <p:bldP spid="88" grpId="0" animBg="1"/>
      <p:bldP spid="92" grpId="0" animBg="1"/>
      <p:bldP spid="96" grpId="0" animBg="1"/>
      <p:bldP spid="106" grpId="0"/>
      <p:bldP spid="133" grpId="0"/>
      <p:bldP spid="134" grpId="0"/>
      <p:bldP spid="135" grpId="0"/>
      <p:bldP spid="13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6"/>
          <p:cNvSpPr/>
          <p:nvPr/>
        </p:nvSpPr>
        <p:spPr>
          <a:xfrm>
            <a:off x="6735218" y="4368592"/>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8" name="Hexagon 7"/>
          <p:cNvSpPr/>
          <p:nvPr/>
        </p:nvSpPr>
        <p:spPr>
          <a:xfrm>
            <a:off x="6779816" y="5022032"/>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9" name="Hexagon 8"/>
          <p:cNvSpPr/>
          <p:nvPr/>
        </p:nvSpPr>
        <p:spPr>
          <a:xfrm>
            <a:off x="5267758" y="3573594"/>
            <a:ext cx="1716720" cy="1480112"/>
          </a:xfrm>
          <a:prstGeom prst="hexagon">
            <a:avLst>
              <a:gd name="adj" fmla="val 25000"/>
              <a:gd name="vf" fmla="val 115470"/>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0" name="Hexagon 9"/>
          <p:cNvSpPr/>
          <p:nvPr/>
        </p:nvSpPr>
        <p:spPr>
          <a:xfrm>
            <a:off x="6724261" y="4202920"/>
            <a:ext cx="200996" cy="173233"/>
          </a:xfrm>
          <a:prstGeom prst="hexagon">
            <a:avLst>
              <a:gd name="adj" fmla="val 25000"/>
              <a:gd name="vf" fmla="val 115470"/>
            </a:avLst>
          </a:pr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1" name="Freeform 10"/>
          <p:cNvSpPr/>
          <p:nvPr/>
        </p:nvSpPr>
        <p:spPr>
          <a:xfrm>
            <a:off x="8197791" y="3555996"/>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2" name="Hexagon 11"/>
          <p:cNvSpPr/>
          <p:nvPr/>
        </p:nvSpPr>
        <p:spPr>
          <a:xfrm>
            <a:off x="9345681" y="4813310"/>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3" name="Hexagon 12"/>
          <p:cNvSpPr/>
          <p:nvPr/>
        </p:nvSpPr>
        <p:spPr>
          <a:xfrm>
            <a:off x="9660364" y="4368592"/>
            <a:ext cx="1716720" cy="1480112"/>
          </a:xfrm>
          <a:prstGeom prst="hexagon">
            <a:avLst>
              <a:gd name="adj" fmla="val 25000"/>
              <a:gd name="vf" fmla="val 115470"/>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4" name="Hexagon 13"/>
          <p:cNvSpPr/>
          <p:nvPr/>
        </p:nvSpPr>
        <p:spPr>
          <a:xfrm>
            <a:off x="9704962" y="5022032"/>
            <a:ext cx="200996" cy="173233"/>
          </a:xfrm>
          <a:prstGeom prst="hexagon">
            <a:avLst>
              <a:gd name="adj" fmla="val 25000"/>
              <a:gd name="vf" fmla="val 115470"/>
            </a:avLst>
          </a:pr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5" name="Freeform 14"/>
          <p:cNvSpPr/>
          <p:nvPr/>
        </p:nvSpPr>
        <p:spPr>
          <a:xfrm>
            <a:off x="6735218" y="2746920"/>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7" name="Hexagon 16"/>
          <p:cNvSpPr/>
          <p:nvPr/>
        </p:nvSpPr>
        <p:spPr>
          <a:xfrm>
            <a:off x="8197791" y="1938235"/>
            <a:ext cx="1716720" cy="1480112"/>
          </a:xfrm>
          <a:prstGeom prst="hexagon">
            <a:avLst>
              <a:gd name="adj" fmla="val 25000"/>
              <a:gd name="vf" fmla="val 115470"/>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5" name="Hexagon 44"/>
          <p:cNvSpPr/>
          <p:nvPr/>
        </p:nvSpPr>
        <p:spPr>
          <a:xfrm>
            <a:off x="8248498" y="2588155"/>
            <a:ext cx="200996" cy="173233"/>
          </a:xfrm>
          <a:prstGeom prst="hexagon">
            <a:avLst>
              <a:gd name="adj" fmla="val 25000"/>
              <a:gd name="vf" fmla="val 115470"/>
            </a:avLst>
          </a:pr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Folded Corner 41"/>
          <p:cNvSpPr>
            <a:spLocks noChangeAspect="1"/>
          </p:cNvSpPr>
          <p:nvPr/>
        </p:nvSpPr>
        <p:spPr bwMode="auto">
          <a:xfrm>
            <a:off x="410026" y="1755894"/>
            <a:ext cx="4718728" cy="448056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a:spLocks noChangeAspect="1"/>
          </p:cNvSpPr>
          <p:nvPr/>
        </p:nvSpPr>
        <p:spPr>
          <a:xfrm>
            <a:off x="575795" y="2103377"/>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00B0F0"/>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a:spLocks noChangeAspect="1"/>
          </p:cNvSpPr>
          <p:nvPr/>
        </p:nvSpPr>
        <p:spPr>
          <a:xfrm>
            <a:off x="569911" y="3361935"/>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7" name="TextBox 46"/>
          <p:cNvSpPr txBox="1">
            <a:spLocks noChangeAspect="1"/>
          </p:cNvSpPr>
          <p:nvPr/>
        </p:nvSpPr>
        <p:spPr>
          <a:xfrm>
            <a:off x="569911" y="4620493"/>
            <a:ext cx="4291898" cy="1012585"/>
          </a:xfrm>
          <a:prstGeom prst="rect">
            <a:avLst/>
          </a:prstGeom>
          <a:noFill/>
        </p:spPr>
        <p:txBody>
          <a:bodyPr wrap="square" lIns="0" tIns="0" rtlCol="0" anchor="t">
            <a:spAutoFit/>
          </a:bodyPr>
          <a:lstStyle/>
          <a:p>
            <a:pPr defTabSz="1219170">
              <a:spcBef>
                <a:spcPct val="20000"/>
              </a:spcBef>
              <a:defRPr/>
            </a:pPr>
            <a:r>
              <a:rPr lang="en-US" b="1" dirty="0">
                <a:solidFill>
                  <a:schemeClr val="bg2">
                    <a:lumMod val="5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2671083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1+#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1" fill="hold" grpId="0" nodeType="after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wipe(up)">
                                      <p:cBhvr>
                                        <p:cTn id="16" dur="1000"/>
                                        <p:tgtEl>
                                          <p:spTgt spid="43"/>
                                        </p:tgtEl>
                                      </p:cBhvr>
                                    </p:animEffect>
                                  </p:childTnLst>
                                </p:cTn>
                              </p:par>
                            </p:childTnLst>
                          </p:cTn>
                        </p:par>
                        <p:par>
                          <p:cTn id="17" fill="hold">
                            <p:stCondLst>
                              <p:cond delay="30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3500"/>
                            </p:stCondLst>
                            <p:childTnLst>
                              <p:par>
                                <p:cTn id="24" presetID="53" presetClass="entr" presetSubtype="1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animEffect transition="in" filter="fade">
                                      <p:cBhvr>
                                        <p:cTn id="28" dur="500"/>
                                        <p:tgtEl>
                                          <p:spTgt spid="15"/>
                                        </p:tgtEl>
                                      </p:cBhvr>
                                    </p:animEffect>
                                  </p:childTnLst>
                                </p:cTn>
                              </p:par>
                              <p:par>
                                <p:cTn id="29" presetID="53" presetClass="entr" presetSubtype="16" fill="hold"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wipe(up)">
                                      <p:cBhvr>
                                        <p:cTn id="37" dur="1000"/>
                                        <p:tgtEl>
                                          <p:spTgt spid="46"/>
                                        </p:tgtEl>
                                      </p:cBhvr>
                                    </p:animEffect>
                                  </p:childTnLst>
                                </p:cTn>
                              </p:par>
                            </p:childTnLst>
                          </p:cTn>
                        </p:par>
                        <p:par>
                          <p:cTn id="38" fill="hold">
                            <p:stCondLst>
                              <p:cond delay="5000"/>
                            </p:stCondLst>
                            <p:childTnLst>
                              <p:par>
                                <p:cTn id="39" presetID="53" presetClass="entr" presetSubtype="16"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ppt_w</p:attrName>
                                        </p:attrNameLst>
                                      </p:cBhvr>
                                      <p:tavLst>
                                        <p:tav tm="0">
                                          <p:val>
                                            <p:fltVal val="0"/>
                                          </p:val>
                                        </p:tav>
                                        <p:tav tm="100000">
                                          <p:val>
                                            <p:strVal val="#ppt_w"/>
                                          </p:val>
                                        </p:tav>
                                      </p:tavLst>
                                    </p:anim>
                                    <p:anim calcmode="lin" valueType="num">
                                      <p:cBhvr>
                                        <p:cTn id="48" dur="500" fill="hold"/>
                                        <p:tgtEl>
                                          <p:spTgt spid="7"/>
                                        </p:tgtEl>
                                        <p:attrNameLst>
                                          <p:attrName>ppt_h</p:attrName>
                                        </p:attrNameLst>
                                      </p:cBhvr>
                                      <p:tavLst>
                                        <p:tav tm="0">
                                          <p:val>
                                            <p:fltVal val="0"/>
                                          </p:val>
                                        </p:tav>
                                        <p:tav tm="100000">
                                          <p:val>
                                            <p:strVal val="#ppt_h"/>
                                          </p:val>
                                        </p:tav>
                                      </p:tavLst>
                                    </p:anim>
                                    <p:animEffect transition="in" filter="fade">
                                      <p:cBhvr>
                                        <p:cTn id="49" dur="500"/>
                                        <p:tgtEl>
                                          <p:spTgt spid="7"/>
                                        </p:tgtEl>
                                      </p:cBhvr>
                                    </p:animEffect>
                                  </p:childTnLst>
                                </p:cTn>
                              </p:par>
                              <p:par>
                                <p:cTn id="50" presetID="53" presetClass="entr" presetSubtype="16"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500" fill="hold"/>
                                        <p:tgtEl>
                                          <p:spTgt spid="10"/>
                                        </p:tgtEl>
                                        <p:attrNameLst>
                                          <p:attrName>ppt_w</p:attrName>
                                        </p:attrNameLst>
                                      </p:cBhvr>
                                      <p:tavLst>
                                        <p:tav tm="0">
                                          <p:val>
                                            <p:fltVal val="0"/>
                                          </p:val>
                                        </p:tav>
                                        <p:tav tm="100000">
                                          <p:val>
                                            <p:strVal val="#ppt_w"/>
                                          </p:val>
                                        </p:tav>
                                      </p:tavLst>
                                    </p:anim>
                                    <p:anim calcmode="lin" valueType="num">
                                      <p:cBhvr>
                                        <p:cTn id="53" dur="500" fill="hold"/>
                                        <p:tgtEl>
                                          <p:spTgt spid="10"/>
                                        </p:tgtEl>
                                        <p:attrNameLst>
                                          <p:attrName>ppt_h</p:attrName>
                                        </p:attrNameLst>
                                      </p:cBhvr>
                                      <p:tavLst>
                                        <p:tav tm="0">
                                          <p:val>
                                            <p:fltVal val="0"/>
                                          </p:val>
                                        </p:tav>
                                        <p:tav tm="100000">
                                          <p:val>
                                            <p:strVal val="#ppt_h"/>
                                          </p:val>
                                        </p:tav>
                                      </p:tavLst>
                                    </p:anim>
                                    <p:animEffect transition="in" filter="fade">
                                      <p:cBhvr>
                                        <p:cTn id="54" dur="500"/>
                                        <p:tgtEl>
                                          <p:spTgt spid="10"/>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wipe(up)">
                                      <p:cBhvr>
                                        <p:cTn id="58" dur="1000"/>
                                        <p:tgtEl>
                                          <p:spTgt spid="47"/>
                                        </p:tgtEl>
                                      </p:cBhvr>
                                    </p:animEffect>
                                  </p:childTnLst>
                                </p:cTn>
                              </p:par>
                            </p:childTnLst>
                          </p:cTn>
                        </p:par>
                        <p:par>
                          <p:cTn id="59" fill="hold">
                            <p:stCondLst>
                              <p:cond delay="7000"/>
                            </p:stCondLst>
                            <p:childTnLst>
                              <p:par>
                                <p:cTn id="60" presetID="53" presetClass="entr" presetSubtype="16"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Effect transition="in" filter="fade">
                                      <p:cBhvr>
                                        <p:cTn id="64" dur="500"/>
                                        <p:tgtEl>
                                          <p:spTgt spid="13"/>
                                        </p:tgtEl>
                                      </p:cBhvr>
                                    </p:animEffect>
                                  </p:childTnLst>
                                </p:cTn>
                              </p:par>
                            </p:childTnLst>
                          </p:cTn>
                        </p:par>
                        <p:par>
                          <p:cTn id="65" fill="hold">
                            <p:stCondLst>
                              <p:cond delay="7500"/>
                            </p:stCondLst>
                            <p:childTnLst>
                              <p:par>
                                <p:cTn id="66" presetID="53" presetClass="entr" presetSubtype="16"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ppt_w</p:attrName>
                                        </p:attrNameLst>
                                      </p:cBhvr>
                                      <p:tavLst>
                                        <p:tav tm="0">
                                          <p:val>
                                            <p:fltVal val="0"/>
                                          </p:val>
                                        </p:tav>
                                        <p:tav tm="100000">
                                          <p:val>
                                            <p:strVal val="#ppt_w"/>
                                          </p:val>
                                        </p:tav>
                                      </p:tavLst>
                                    </p:anim>
                                    <p:anim calcmode="lin" valueType="num">
                                      <p:cBhvr>
                                        <p:cTn id="69" dur="500" fill="hold"/>
                                        <p:tgtEl>
                                          <p:spTgt spid="11"/>
                                        </p:tgtEl>
                                        <p:attrNameLst>
                                          <p:attrName>ppt_h</p:attrName>
                                        </p:attrNameLst>
                                      </p:cBhvr>
                                      <p:tavLst>
                                        <p:tav tm="0">
                                          <p:val>
                                            <p:fltVal val="0"/>
                                          </p:val>
                                        </p:tav>
                                        <p:tav tm="100000">
                                          <p:val>
                                            <p:strVal val="#ppt_h"/>
                                          </p:val>
                                        </p:tav>
                                      </p:tavLst>
                                    </p:anim>
                                    <p:animEffect transition="in" filter="fade">
                                      <p:cBhvr>
                                        <p:cTn id="70" dur="500"/>
                                        <p:tgtEl>
                                          <p:spTgt spid="11"/>
                                        </p:tgtEl>
                                      </p:cBhvr>
                                    </p:animEffect>
                                  </p:childTnLst>
                                </p:cTn>
                              </p:par>
                              <p:par>
                                <p:cTn id="71" presetID="53" presetClass="entr" presetSubtype="16" fill="hold" nodeType="with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p:cTn id="73" dur="500" fill="hold"/>
                                        <p:tgtEl>
                                          <p:spTgt spid="14"/>
                                        </p:tgtEl>
                                        <p:attrNameLst>
                                          <p:attrName>ppt_w</p:attrName>
                                        </p:attrNameLst>
                                      </p:cBhvr>
                                      <p:tavLst>
                                        <p:tav tm="0">
                                          <p:val>
                                            <p:fltVal val="0"/>
                                          </p:val>
                                        </p:tav>
                                        <p:tav tm="100000">
                                          <p:val>
                                            <p:strVal val="#ppt_w"/>
                                          </p:val>
                                        </p:tav>
                                      </p:tavLst>
                                    </p:anim>
                                    <p:anim calcmode="lin" valueType="num">
                                      <p:cBhvr>
                                        <p:cTn id="74" dur="500" fill="hold"/>
                                        <p:tgtEl>
                                          <p:spTgt spid="14"/>
                                        </p:tgtEl>
                                        <p:attrNameLst>
                                          <p:attrName>ppt_h</p:attrName>
                                        </p:attrNameLst>
                                      </p:cBhvr>
                                      <p:tavLst>
                                        <p:tav tm="0">
                                          <p:val>
                                            <p:fltVal val="0"/>
                                          </p:val>
                                        </p:tav>
                                        <p:tav tm="100000">
                                          <p:val>
                                            <p:strVal val="#ppt_h"/>
                                          </p:val>
                                        </p:tav>
                                      </p:tavLst>
                                    </p:anim>
                                    <p:animEffect transition="in" filter="fade">
                                      <p:cBhvr>
                                        <p:cTn id="7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7" grpId="0" animBg="1"/>
      <p:bldP spid="11" grpId="0" animBg="1"/>
      <p:bldP spid="15" grpId="0" animBg="1"/>
      <p:bldP spid="42" grpId="0" animBg="1"/>
      <p:bldP spid="43" grpId="0"/>
      <p:bldP spid="46" grpId="0"/>
      <p:bldP spid="47"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82" name="Rectangle 81"/>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17"/>
          <p:cNvGrpSpPr>
            <a:grpSpLocks noChangeAspect="1"/>
          </p:cNvGrpSpPr>
          <p:nvPr/>
        </p:nvGrpSpPr>
        <p:grpSpPr>
          <a:xfrm>
            <a:off x="1061775" y="1963585"/>
            <a:ext cx="1541323" cy="2834640"/>
            <a:chOff x="1065214" y="1122362"/>
            <a:chExt cx="1193801" cy="2195514"/>
          </a:xfrm>
        </p:grpSpPr>
        <p:sp>
          <p:nvSpPr>
            <p:cNvPr id="2053" name="Freeform 5"/>
            <p:cNvSpPr>
              <a:spLocks/>
            </p:cNvSpPr>
            <p:nvPr/>
          </p:nvSpPr>
          <p:spPr bwMode="auto">
            <a:xfrm>
              <a:off x="1346201" y="1739900"/>
              <a:ext cx="912814" cy="1577976"/>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1411289" y="1757364"/>
              <a:ext cx="769938" cy="1498601"/>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1439864"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1143001"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1284289"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1362076"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9" name="Freeform 11"/>
            <p:cNvSpPr>
              <a:spLocks/>
            </p:cNvSpPr>
            <p:nvPr/>
          </p:nvSpPr>
          <p:spPr bwMode="auto">
            <a:xfrm>
              <a:off x="1393826" y="1370013"/>
              <a:ext cx="396876" cy="1604964"/>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a:off x="1065214"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1" name="Freeform 13"/>
            <p:cNvSpPr>
              <a:spLocks/>
            </p:cNvSpPr>
            <p:nvPr/>
          </p:nvSpPr>
          <p:spPr bwMode="auto">
            <a:xfrm>
              <a:off x="1096964"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3" name="Oval 15"/>
          <p:cNvSpPr>
            <a:spLocks noChangeAspect="1" noChangeArrowheads="1"/>
          </p:cNvSpPr>
          <p:nvPr/>
        </p:nvSpPr>
        <p:spPr bwMode="auto">
          <a:xfrm>
            <a:off x="1285962" y="2196086"/>
            <a:ext cx="918891" cy="914400"/>
          </a:xfrm>
          <a:prstGeom prst="ellipse">
            <a:avLst/>
          </a:prstGeom>
          <a:blipFill>
            <a:blip r:embed="rId3"/>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 name="Group 32"/>
          <p:cNvGrpSpPr>
            <a:grpSpLocks noChangeAspect="1"/>
          </p:cNvGrpSpPr>
          <p:nvPr/>
        </p:nvGrpSpPr>
        <p:grpSpPr>
          <a:xfrm>
            <a:off x="3680170" y="1952313"/>
            <a:ext cx="1541322" cy="2834640"/>
            <a:chOff x="1065213" y="1122362"/>
            <a:chExt cx="1193800" cy="2195513"/>
          </a:xfrm>
        </p:grpSpPr>
        <p:sp>
          <p:nvSpPr>
            <p:cNvPr id="34"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51"/>
          <p:cNvGrpSpPr>
            <a:grpSpLocks noChangeAspect="1"/>
          </p:cNvGrpSpPr>
          <p:nvPr/>
        </p:nvGrpSpPr>
        <p:grpSpPr>
          <a:xfrm>
            <a:off x="6403096" y="1963585"/>
            <a:ext cx="1541322" cy="2834640"/>
            <a:chOff x="1065213" y="1122362"/>
            <a:chExt cx="1193800" cy="2195513"/>
          </a:xfrm>
        </p:grpSpPr>
        <p:sp>
          <p:nvSpPr>
            <p:cNvPr id="53"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70"/>
          <p:cNvGrpSpPr>
            <a:grpSpLocks noChangeAspect="1"/>
          </p:cNvGrpSpPr>
          <p:nvPr/>
        </p:nvGrpSpPr>
        <p:grpSpPr>
          <a:xfrm>
            <a:off x="9037322" y="1941041"/>
            <a:ext cx="1541322" cy="2834640"/>
            <a:chOff x="1065213" y="1122362"/>
            <a:chExt cx="1193800" cy="2195513"/>
          </a:xfrm>
        </p:grpSpPr>
        <p:sp>
          <p:nvSpPr>
            <p:cNvPr id="72"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15"/>
          <p:cNvSpPr>
            <a:spLocks noChangeAspect="1" noChangeArrowheads="1"/>
          </p:cNvSpPr>
          <p:nvPr/>
        </p:nvSpPr>
        <p:spPr bwMode="auto">
          <a:xfrm>
            <a:off x="3892347" y="2184815"/>
            <a:ext cx="918891" cy="914400"/>
          </a:xfrm>
          <a:prstGeom prst="ellipse">
            <a:avLst/>
          </a:prstGeom>
          <a:blipFill>
            <a:blip r:embed="rId4"/>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15"/>
          <p:cNvSpPr>
            <a:spLocks noChangeAspect="1" noChangeArrowheads="1"/>
          </p:cNvSpPr>
          <p:nvPr/>
        </p:nvSpPr>
        <p:spPr bwMode="auto">
          <a:xfrm>
            <a:off x="6627351" y="2196086"/>
            <a:ext cx="918891" cy="914400"/>
          </a:xfrm>
          <a:prstGeom prst="ellipse">
            <a:avLst/>
          </a:prstGeom>
          <a:blipFill>
            <a:blip r:embed="rId5"/>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5"/>
          <p:cNvSpPr>
            <a:spLocks noChangeAspect="1" noChangeArrowheads="1"/>
          </p:cNvSpPr>
          <p:nvPr/>
        </p:nvSpPr>
        <p:spPr bwMode="auto">
          <a:xfrm>
            <a:off x="9258352" y="2163068"/>
            <a:ext cx="918891" cy="914400"/>
          </a:xfrm>
          <a:prstGeom prst="ellipse">
            <a:avLst/>
          </a:prstGeom>
          <a:blipFill>
            <a:blip r:embed="rId6"/>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4" name="Group 83"/>
          <p:cNvGrpSpPr/>
          <p:nvPr/>
        </p:nvGrpSpPr>
        <p:grpSpPr>
          <a:xfrm>
            <a:off x="127357" y="-21594"/>
            <a:ext cx="2524868" cy="613385"/>
            <a:chOff x="127357" y="-6354"/>
            <a:chExt cx="2524868" cy="613385"/>
          </a:xfrm>
        </p:grpSpPr>
        <p:sp>
          <p:nvSpPr>
            <p:cNvPr id="85" name="Round Same Side Corner Rectangle 8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7" name="TextBox 8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01" name="Rectangle 100"/>
          <p:cNvSpPr/>
          <p:nvPr/>
        </p:nvSpPr>
        <p:spPr>
          <a:xfrm>
            <a:off x="1345500" y="4913843"/>
            <a:ext cx="1408399" cy="369332"/>
          </a:xfrm>
          <a:prstGeom prst="rect">
            <a:avLst/>
          </a:prstGeom>
          <a:solidFill>
            <a:srgbClr val="5B9BD5"/>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102" name="Text Box 10"/>
          <p:cNvSpPr txBox="1">
            <a:spLocks noChangeArrowheads="1"/>
          </p:cNvSpPr>
          <p:nvPr/>
        </p:nvSpPr>
        <p:spPr bwMode="auto">
          <a:xfrm>
            <a:off x="935160"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3" name="Rectangle 102"/>
          <p:cNvSpPr/>
          <p:nvPr/>
        </p:nvSpPr>
        <p:spPr>
          <a:xfrm>
            <a:off x="3964988" y="4913843"/>
            <a:ext cx="1408399" cy="369332"/>
          </a:xfrm>
          <a:prstGeom prst="rect">
            <a:avLst/>
          </a:prstGeom>
          <a:solidFill>
            <a:srgbClr val="ED7D31"/>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4" name="Text Box 10"/>
          <p:cNvSpPr txBox="1">
            <a:spLocks noChangeArrowheads="1"/>
          </p:cNvSpPr>
          <p:nvPr/>
        </p:nvSpPr>
        <p:spPr bwMode="auto">
          <a:xfrm>
            <a:off x="3554648"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5" name="Rectangle 104"/>
          <p:cNvSpPr/>
          <p:nvPr/>
        </p:nvSpPr>
        <p:spPr>
          <a:xfrm>
            <a:off x="6660857" y="491384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6" name="Text Box 10"/>
          <p:cNvSpPr txBox="1">
            <a:spLocks noChangeArrowheads="1"/>
          </p:cNvSpPr>
          <p:nvPr/>
        </p:nvSpPr>
        <p:spPr bwMode="auto">
          <a:xfrm>
            <a:off x="625051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7" name="Rectangle 106"/>
          <p:cNvSpPr/>
          <p:nvPr/>
        </p:nvSpPr>
        <p:spPr>
          <a:xfrm>
            <a:off x="9325268" y="4913843"/>
            <a:ext cx="1408399" cy="369332"/>
          </a:xfrm>
          <a:prstGeom prst="rect">
            <a:avLst/>
          </a:prstGeom>
          <a:solidFill>
            <a:srgbClr val="FEB902"/>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8" name="Text Box 10"/>
          <p:cNvSpPr txBox="1">
            <a:spLocks noChangeArrowheads="1"/>
          </p:cNvSpPr>
          <p:nvPr/>
        </p:nvSpPr>
        <p:spPr bwMode="auto">
          <a:xfrm>
            <a:off x="891492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Tree>
    <p:extLst>
      <p:ext uri="{BB962C8B-B14F-4D97-AF65-F5344CB8AC3E}">
        <p14:creationId xmlns:p14="http://schemas.microsoft.com/office/powerpoint/2010/main" val="3248799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barn(inVertical)">
                                      <p:cBhvr>
                                        <p:cTn id="7" dur="1000"/>
                                        <p:tgtEl>
                                          <p:spTgt spid="82"/>
                                        </p:tgtEl>
                                      </p:cBhvr>
                                    </p:animEffect>
                                  </p:childTnLst>
                                </p:cTn>
                              </p:par>
                            </p:childTnLst>
                          </p:cTn>
                        </p:par>
                        <p:par>
                          <p:cTn id="8" fill="hold">
                            <p:stCondLst>
                              <p:cond delay="1000"/>
                            </p:stCondLst>
                            <p:childTnLst>
                              <p:par>
                                <p:cTn id="9" presetID="2" presetClass="entr" presetSubtype="1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2063"/>
                                        </p:tgtEl>
                                        <p:attrNameLst>
                                          <p:attrName>style.visibility</p:attrName>
                                        </p:attrNameLst>
                                      </p:cBhvr>
                                      <p:to>
                                        <p:strVal val="visible"/>
                                      </p:to>
                                    </p:set>
                                    <p:anim calcmode="lin" valueType="num">
                                      <p:cBhvr>
                                        <p:cTn id="16" dur="500" fill="hold"/>
                                        <p:tgtEl>
                                          <p:spTgt spid="2063"/>
                                        </p:tgtEl>
                                        <p:attrNameLst>
                                          <p:attrName>ppt_w</p:attrName>
                                        </p:attrNameLst>
                                      </p:cBhvr>
                                      <p:tavLst>
                                        <p:tav tm="0">
                                          <p:val>
                                            <p:fltVal val="0"/>
                                          </p:val>
                                        </p:tav>
                                        <p:tav tm="100000">
                                          <p:val>
                                            <p:strVal val="#ppt_w"/>
                                          </p:val>
                                        </p:tav>
                                      </p:tavLst>
                                    </p:anim>
                                    <p:anim calcmode="lin" valueType="num">
                                      <p:cBhvr>
                                        <p:cTn id="17" dur="500" fill="hold"/>
                                        <p:tgtEl>
                                          <p:spTgt spid="2063"/>
                                        </p:tgtEl>
                                        <p:attrNameLst>
                                          <p:attrName>ppt_h</p:attrName>
                                        </p:attrNameLst>
                                      </p:cBhvr>
                                      <p:tavLst>
                                        <p:tav tm="0">
                                          <p:val>
                                            <p:fltVal val="0"/>
                                          </p:val>
                                        </p:tav>
                                        <p:tav tm="100000">
                                          <p:val>
                                            <p:strVal val="#ppt_h"/>
                                          </p:val>
                                        </p:tav>
                                      </p:tavLst>
                                    </p:anim>
                                    <p:animEffect transition="in" filter="fade">
                                      <p:cBhvr>
                                        <p:cTn id="18" dur="500"/>
                                        <p:tgtEl>
                                          <p:spTgt spid="2063"/>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102"/>
                                        </p:tgtEl>
                                        <p:attrNameLst>
                                          <p:attrName>style.visibility</p:attrName>
                                        </p:attrNameLst>
                                      </p:cBhvr>
                                      <p:to>
                                        <p:strVal val="visible"/>
                                      </p:to>
                                    </p:set>
                                    <p:animEffect transition="in" filter="wipe(up)">
                                      <p:cBhvr>
                                        <p:cTn id="28" dur="500"/>
                                        <p:tgtEl>
                                          <p:spTgt spid="102"/>
                                        </p:tgtEl>
                                      </p:cBhvr>
                                    </p:animEffect>
                                  </p:childTnLst>
                                </p:cTn>
                              </p:par>
                            </p:childTnLst>
                          </p:cTn>
                        </p:par>
                        <p:par>
                          <p:cTn id="29" fill="hold">
                            <p:stCondLst>
                              <p:cond delay="3000"/>
                            </p:stCondLst>
                            <p:childTnLst>
                              <p:par>
                                <p:cTn id="30" presetID="2" presetClass="entr" presetSubtype="12"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0-#ppt_w/2"/>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104"/>
                                        </p:tgtEl>
                                        <p:attrNameLst>
                                          <p:attrName>style.visibility</p:attrName>
                                        </p:attrNameLst>
                                      </p:cBhvr>
                                      <p:to>
                                        <p:strVal val="visible"/>
                                      </p:to>
                                    </p:set>
                                    <p:animEffect transition="in" filter="wipe(up)">
                                      <p:cBhvr>
                                        <p:cTn id="49" dur="500"/>
                                        <p:tgtEl>
                                          <p:spTgt spid="104"/>
                                        </p:tgtEl>
                                      </p:cBhvr>
                                    </p:animEffect>
                                  </p:childTnLst>
                                </p:cTn>
                              </p:par>
                            </p:childTnLst>
                          </p:cTn>
                        </p:par>
                        <p:par>
                          <p:cTn id="50" fill="hold">
                            <p:stCondLst>
                              <p:cond delay="5000"/>
                            </p:stCondLst>
                            <p:childTnLst>
                              <p:par>
                                <p:cTn id="51" presetID="2" presetClass="entr" presetSubtype="1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0-#ppt_w/2"/>
                                          </p:val>
                                        </p:tav>
                                        <p:tav tm="100000">
                                          <p:val>
                                            <p:strVal val="#ppt_x"/>
                                          </p:val>
                                        </p:tav>
                                      </p:tavLst>
                                    </p:anim>
                                    <p:anim calcmode="lin" valueType="num">
                                      <p:cBhvr additive="base">
                                        <p:cTn id="54" dur="500" fill="hold"/>
                                        <p:tgtEl>
                                          <p:spTgt spid="9"/>
                                        </p:tgtEl>
                                        <p:attrNameLst>
                                          <p:attrName>ppt_y</p:attrName>
                                        </p:attrNameLst>
                                      </p:cBhvr>
                                      <p:tavLst>
                                        <p:tav tm="0">
                                          <p:val>
                                            <p:strVal val="1+#ppt_h/2"/>
                                          </p:val>
                                        </p:tav>
                                        <p:tav tm="100000">
                                          <p:val>
                                            <p:strVal val="#ppt_y"/>
                                          </p:val>
                                        </p:tav>
                                      </p:tavLst>
                                    </p:anim>
                                  </p:childTnLst>
                                </p:cTn>
                              </p:par>
                            </p:childTnLst>
                          </p:cTn>
                        </p:par>
                        <p:par>
                          <p:cTn id="55" fill="hold">
                            <p:stCondLst>
                              <p:cond delay="5500"/>
                            </p:stCondLst>
                            <p:childTnLst>
                              <p:par>
                                <p:cTn id="56" presetID="53" presetClass="entr" presetSubtype="16"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 calcmode="lin" valueType="num">
                                      <p:cBhvr>
                                        <p:cTn id="58" dur="500" fill="hold"/>
                                        <p:tgtEl>
                                          <p:spTgt spid="64"/>
                                        </p:tgtEl>
                                        <p:attrNameLst>
                                          <p:attrName>ppt_w</p:attrName>
                                        </p:attrNameLst>
                                      </p:cBhvr>
                                      <p:tavLst>
                                        <p:tav tm="0">
                                          <p:val>
                                            <p:fltVal val="0"/>
                                          </p:val>
                                        </p:tav>
                                        <p:tav tm="100000">
                                          <p:val>
                                            <p:strVal val="#ppt_w"/>
                                          </p:val>
                                        </p:tav>
                                      </p:tavLst>
                                    </p:anim>
                                    <p:anim calcmode="lin" valueType="num">
                                      <p:cBhvr>
                                        <p:cTn id="59" dur="500" fill="hold"/>
                                        <p:tgtEl>
                                          <p:spTgt spid="64"/>
                                        </p:tgtEl>
                                        <p:attrNameLst>
                                          <p:attrName>ppt_h</p:attrName>
                                        </p:attrNameLst>
                                      </p:cBhvr>
                                      <p:tavLst>
                                        <p:tav tm="0">
                                          <p:val>
                                            <p:fltVal val="0"/>
                                          </p:val>
                                        </p:tav>
                                        <p:tav tm="100000">
                                          <p:val>
                                            <p:strVal val="#ppt_h"/>
                                          </p:val>
                                        </p:tav>
                                      </p:tavLst>
                                    </p:anim>
                                    <p:animEffect transition="in" filter="fade">
                                      <p:cBhvr>
                                        <p:cTn id="60" dur="500"/>
                                        <p:tgtEl>
                                          <p:spTgt spid="64"/>
                                        </p:tgtEl>
                                      </p:cBhvr>
                                    </p:animEffect>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500" fill="hold"/>
                                        <p:tgtEl>
                                          <p:spTgt spid="105"/>
                                        </p:tgtEl>
                                        <p:attrNameLst>
                                          <p:attrName>ppt_w</p:attrName>
                                        </p:attrNameLst>
                                      </p:cBhvr>
                                      <p:tavLst>
                                        <p:tav tm="0">
                                          <p:val>
                                            <p:fltVal val="0"/>
                                          </p:val>
                                        </p:tav>
                                        <p:tav tm="100000">
                                          <p:val>
                                            <p:strVal val="#ppt_w"/>
                                          </p:val>
                                        </p:tav>
                                      </p:tavLst>
                                    </p:anim>
                                    <p:anim calcmode="lin" valueType="num">
                                      <p:cBhvr>
                                        <p:cTn id="65" dur="500" fill="hold"/>
                                        <p:tgtEl>
                                          <p:spTgt spid="105"/>
                                        </p:tgtEl>
                                        <p:attrNameLst>
                                          <p:attrName>ppt_h</p:attrName>
                                        </p:attrNameLst>
                                      </p:cBhvr>
                                      <p:tavLst>
                                        <p:tav tm="0">
                                          <p:val>
                                            <p:fltVal val="0"/>
                                          </p:val>
                                        </p:tav>
                                        <p:tav tm="100000">
                                          <p:val>
                                            <p:strVal val="#ppt_h"/>
                                          </p:val>
                                        </p:tav>
                                      </p:tavLst>
                                    </p:anim>
                                    <p:animEffect transition="in" filter="fade">
                                      <p:cBhvr>
                                        <p:cTn id="66" dur="500"/>
                                        <p:tgtEl>
                                          <p:spTgt spid="105"/>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106"/>
                                        </p:tgtEl>
                                        <p:attrNameLst>
                                          <p:attrName>style.visibility</p:attrName>
                                        </p:attrNameLst>
                                      </p:cBhvr>
                                      <p:to>
                                        <p:strVal val="visible"/>
                                      </p:to>
                                    </p:set>
                                    <p:animEffect transition="in" filter="wipe(up)">
                                      <p:cBhvr>
                                        <p:cTn id="70" dur="500"/>
                                        <p:tgtEl>
                                          <p:spTgt spid="106"/>
                                        </p:tgtEl>
                                      </p:cBhvr>
                                    </p:animEffect>
                                  </p:childTnLst>
                                </p:cTn>
                              </p:par>
                            </p:childTnLst>
                          </p:cTn>
                        </p:par>
                        <p:par>
                          <p:cTn id="71" fill="hold">
                            <p:stCondLst>
                              <p:cond delay="7000"/>
                            </p:stCondLst>
                            <p:childTnLst>
                              <p:par>
                                <p:cTn id="72" presetID="2" presetClass="entr" presetSubtype="12" fill="hold" nodeType="afterEffect">
                                  <p:stCondLst>
                                    <p:cond delay="0"/>
                                  </p:stCondLst>
                                  <p:childTnLst>
                                    <p:set>
                                      <p:cBhvr>
                                        <p:cTn id="73" dur="1" fill="hold">
                                          <p:stCondLst>
                                            <p:cond delay="0"/>
                                          </p:stCondLst>
                                        </p:cTn>
                                        <p:tgtEl>
                                          <p:spTgt spid="10"/>
                                        </p:tgtEl>
                                        <p:attrNameLst>
                                          <p:attrName>style.visibility</p:attrName>
                                        </p:attrNameLst>
                                      </p:cBhvr>
                                      <p:to>
                                        <p:strVal val="visible"/>
                                      </p:to>
                                    </p:set>
                                    <p:anim calcmode="lin" valueType="num">
                                      <p:cBhvr additive="base">
                                        <p:cTn id="74" dur="500" fill="hold"/>
                                        <p:tgtEl>
                                          <p:spTgt spid="10"/>
                                        </p:tgtEl>
                                        <p:attrNameLst>
                                          <p:attrName>ppt_x</p:attrName>
                                        </p:attrNameLst>
                                      </p:cBhvr>
                                      <p:tavLst>
                                        <p:tav tm="0">
                                          <p:val>
                                            <p:strVal val="0-#ppt_w/2"/>
                                          </p:val>
                                        </p:tav>
                                        <p:tav tm="100000">
                                          <p:val>
                                            <p:strVal val="#ppt_x"/>
                                          </p:val>
                                        </p:tav>
                                      </p:tavLst>
                                    </p:anim>
                                    <p:anim calcmode="lin" valueType="num">
                                      <p:cBhvr additive="base">
                                        <p:cTn id="75" dur="500" fill="hold"/>
                                        <p:tgtEl>
                                          <p:spTgt spid="10"/>
                                        </p:tgtEl>
                                        <p:attrNameLst>
                                          <p:attrName>ppt_y</p:attrName>
                                        </p:attrNameLst>
                                      </p:cBhvr>
                                      <p:tavLst>
                                        <p:tav tm="0">
                                          <p:val>
                                            <p:strVal val="1+#ppt_h/2"/>
                                          </p:val>
                                        </p:tav>
                                        <p:tav tm="100000">
                                          <p:val>
                                            <p:strVal val="#ppt_y"/>
                                          </p:val>
                                        </p:tav>
                                      </p:tavLst>
                                    </p:anim>
                                  </p:childTnLst>
                                </p:cTn>
                              </p:par>
                            </p:childTnLst>
                          </p:cTn>
                        </p:par>
                        <p:par>
                          <p:cTn id="76" fill="hold">
                            <p:stCondLst>
                              <p:cond delay="7500"/>
                            </p:stCondLst>
                            <p:childTnLst>
                              <p:par>
                                <p:cTn id="77" presetID="53" presetClass="entr" presetSubtype="16" fill="hold" grpId="0" nodeType="afterEffect">
                                  <p:stCondLst>
                                    <p:cond delay="0"/>
                                  </p:stCondLst>
                                  <p:childTnLst>
                                    <p:set>
                                      <p:cBhvr>
                                        <p:cTn id="78" dur="1" fill="hold">
                                          <p:stCondLst>
                                            <p:cond delay="0"/>
                                          </p:stCondLst>
                                        </p:cTn>
                                        <p:tgtEl>
                                          <p:spTgt spid="83"/>
                                        </p:tgtEl>
                                        <p:attrNameLst>
                                          <p:attrName>style.visibility</p:attrName>
                                        </p:attrNameLst>
                                      </p:cBhvr>
                                      <p:to>
                                        <p:strVal val="visible"/>
                                      </p:to>
                                    </p:set>
                                    <p:anim calcmode="lin" valueType="num">
                                      <p:cBhvr>
                                        <p:cTn id="79" dur="500" fill="hold"/>
                                        <p:tgtEl>
                                          <p:spTgt spid="83"/>
                                        </p:tgtEl>
                                        <p:attrNameLst>
                                          <p:attrName>ppt_w</p:attrName>
                                        </p:attrNameLst>
                                      </p:cBhvr>
                                      <p:tavLst>
                                        <p:tav tm="0">
                                          <p:val>
                                            <p:fltVal val="0"/>
                                          </p:val>
                                        </p:tav>
                                        <p:tav tm="100000">
                                          <p:val>
                                            <p:strVal val="#ppt_w"/>
                                          </p:val>
                                        </p:tav>
                                      </p:tavLst>
                                    </p:anim>
                                    <p:anim calcmode="lin" valueType="num">
                                      <p:cBhvr>
                                        <p:cTn id="80" dur="500" fill="hold"/>
                                        <p:tgtEl>
                                          <p:spTgt spid="83"/>
                                        </p:tgtEl>
                                        <p:attrNameLst>
                                          <p:attrName>ppt_h</p:attrName>
                                        </p:attrNameLst>
                                      </p:cBhvr>
                                      <p:tavLst>
                                        <p:tav tm="0">
                                          <p:val>
                                            <p:fltVal val="0"/>
                                          </p:val>
                                        </p:tav>
                                        <p:tav tm="100000">
                                          <p:val>
                                            <p:strVal val="#ppt_h"/>
                                          </p:val>
                                        </p:tav>
                                      </p:tavLst>
                                    </p:anim>
                                    <p:animEffect transition="in" filter="fade">
                                      <p:cBhvr>
                                        <p:cTn id="81" dur="500"/>
                                        <p:tgtEl>
                                          <p:spTgt spid="83"/>
                                        </p:tgtEl>
                                      </p:cBhvr>
                                    </p:animEffect>
                                  </p:childTnLst>
                                </p:cTn>
                              </p:par>
                            </p:childTnLst>
                          </p:cTn>
                        </p:par>
                        <p:par>
                          <p:cTn id="82" fill="hold">
                            <p:stCondLst>
                              <p:cond delay="8000"/>
                            </p:stCondLst>
                            <p:childTnLst>
                              <p:par>
                                <p:cTn id="83" presetID="53" presetClass="entr" presetSubtype="16" fill="hold" grpId="0" nodeType="afterEffect">
                                  <p:stCondLst>
                                    <p:cond delay="0"/>
                                  </p:stCondLst>
                                  <p:childTnLst>
                                    <p:set>
                                      <p:cBhvr>
                                        <p:cTn id="84" dur="1" fill="hold">
                                          <p:stCondLst>
                                            <p:cond delay="0"/>
                                          </p:stCondLst>
                                        </p:cTn>
                                        <p:tgtEl>
                                          <p:spTgt spid="107"/>
                                        </p:tgtEl>
                                        <p:attrNameLst>
                                          <p:attrName>style.visibility</p:attrName>
                                        </p:attrNameLst>
                                      </p:cBhvr>
                                      <p:to>
                                        <p:strVal val="visible"/>
                                      </p:to>
                                    </p:set>
                                    <p:anim calcmode="lin" valueType="num">
                                      <p:cBhvr>
                                        <p:cTn id="85" dur="500" fill="hold"/>
                                        <p:tgtEl>
                                          <p:spTgt spid="107"/>
                                        </p:tgtEl>
                                        <p:attrNameLst>
                                          <p:attrName>ppt_w</p:attrName>
                                        </p:attrNameLst>
                                      </p:cBhvr>
                                      <p:tavLst>
                                        <p:tav tm="0">
                                          <p:val>
                                            <p:fltVal val="0"/>
                                          </p:val>
                                        </p:tav>
                                        <p:tav tm="100000">
                                          <p:val>
                                            <p:strVal val="#ppt_w"/>
                                          </p:val>
                                        </p:tav>
                                      </p:tavLst>
                                    </p:anim>
                                    <p:anim calcmode="lin" valueType="num">
                                      <p:cBhvr>
                                        <p:cTn id="86" dur="500" fill="hold"/>
                                        <p:tgtEl>
                                          <p:spTgt spid="107"/>
                                        </p:tgtEl>
                                        <p:attrNameLst>
                                          <p:attrName>ppt_h</p:attrName>
                                        </p:attrNameLst>
                                      </p:cBhvr>
                                      <p:tavLst>
                                        <p:tav tm="0">
                                          <p:val>
                                            <p:fltVal val="0"/>
                                          </p:val>
                                        </p:tav>
                                        <p:tav tm="100000">
                                          <p:val>
                                            <p:strVal val="#ppt_h"/>
                                          </p:val>
                                        </p:tav>
                                      </p:tavLst>
                                    </p:anim>
                                    <p:animEffect transition="in" filter="fade">
                                      <p:cBhvr>
                                        <p:cTn id="87" dur="500"/>
                                        <p:tgtEl>
                                          <p:spTgt spid="107"/>
                                        </p:tgtEl>
                                      </p:cBhvr>
                                    </p:animEffect>
                                  </p:childTnLst>
                                </p:cTn>
                              </p:par>
                            </p:childTnLst>
                          </p:cTn>
                        </p:par>
                        <p:par>
                          <p:cTn id="88" fill="hold">
                            <p:stCondLst>
                              <p:cond delay="8500"/>
                            </p:stCondLst>
                            <p:childTnLst>
                              <p:par>
                                <p:cTn id="89" presetID="2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Effect transition="in" filter="wipe(up)">
                                      <p:cBhvr>
                                        <p:cTn id="91"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2063" grpId="0" animBg="1"/>
      <p:bldP spid="45" grpId="0" animBg="1"/>
      <p:bldP spid="64" grpId="0" animBg="1"/>
      <p:bldP spid="83" grpId="0" animBg="1"/>
      <p:bldP spid="101" grpId="0" animBg="1"/>
      <p:bldP spid="102" grpId="0"/>
      <p:bldP spid="103" grpId="0" animBg="1"/>
      <p:bldP spid="104" grpId="0"/>
      <p:bldP spid="105" grpId="0" animBg="1"/>
      <p:bldP spid="106" grpId="0"/>
      <p:bldP spid="107" grpId="0" animBg="1"/>
      <p:bldP spid="108"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Freeform 23"/>
          <p:cNvSpPr>
            <a:spLocks/>
          </p:cNvSpPr>
          <p:nvPr/>
        </p:nvSpPr>
        <p:spPr bwMode="auto">
          <a:xfrm>
            <a:off x="9497045"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Freeform 24"/>
          <p:cNvSpPr>
            <a:spLocks/>
          </p:cNvSpPr>
          <p:nvPr/>
        </p:nvSpPr>
        <p:spPr bwMode="auto">
          <a:xfrm>
            <a:off x="9527883"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0" name="Freeform 25"/>
          <p:cNvSpPr>
            <a:spLocks/>
          </p:cNvSpPr>
          <p:nvPr/>
        </p:nvSpPr>
        <p:spPr bwMode="auto">
          <a:xfrm>
            <a:off x="9527883"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1" name="Freeform 26"/>
          <p:cNvSpPr>
            <a:spLocks noEditPoints="1"/>
          </p:cNvSpPr>
          <p:nvPr/>
        </p:nvSpPr>
        <p:spPr bwMode="auto">
          <a:xfrm>
            <a:off x="8886488"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chemeClr val="accent6">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2" name="Freeform 27"/>
          <p:cNvSpPr>
            <a:spLocks/>
          </p:cNvSpPr>
          <p:nvPr/>
        </p:nvSpPr>
        <p:spPr bwMode="auto">
          <a:xfrm>
            <a:off x="9379869"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3" name="Freeform 28"/>
          <p:cNvSpPr>
            <a:spLocks/>
          </p:cNvSpPr>
          <p:nvPr/>
        </p:nvSpPr>
        <p:spPr bwMode="auto">
          <a:xfrm>
            <a:off x="9527883"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4" name="TextBox 183"/>
          <p:cNvSpPr txBox="1"/>
          <p:nvPr/>
        </p:nvSpPr>
        <p:spPr>
          <a:xfrm>
            <a:off x="9371470"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85" name="TextBox 184"/>
          <p:cNvSpPr txBox="1"/>
          <p:nvPr/>
        </p:nvSpPr>
        <p:spPr>
          <a:xfrm>
            <a:off x="9800889"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87”</a:t>
            </a:r>
          </a:p>
        </p:txBody>
      </p:sp>
      <p:grpSp>
        <p:nvGrpSpPr>
          <p:cNvPr id="187" name="Group 186"/>
          <p:cNvGrpSpPr/>
          <p:nvPr/>
        </p:nvGrpSpPr>
        <p:grpSpPr>
          <a:xfrm>
            <a:off x="9490879" y="2201280"/>
            <a:ext cx="1159445" cy="24385"/>
            <a:chOff x="1442591" y="2221516"/>
            <a:chExt cx="1159445" cy="24385"/>
          </a:xfrm>
          <a:solidFill>
            <a:schemeClr val="bg2">
              <a:lumMod val="75000"/>
            </a:schemeClr>
          </a:solidFill>
        </p:grpSpPr>
        <p:sp>
          <p:nvSpPr>
            <p:cNvPr id="188"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9"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0"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2"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3"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61" name="Freeform 23"/>
          <p:cNvSpPr>
            <a:spLocks/>
          </p:cNvSpPr>
          <p:nvPr/>
        </p:nvSpPr>
        <p:spPr bwMode="auto">
          <a:xfrm>
            <a:off x="6843120"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24"/>
          <p:cNvSpPr>
            <a:spLocks/>
          </p:cNvSpPr>
          <p:nvPr/>
        </p:nvSpPr>
        <p:spPr bwMode="auto">
          <a:xfrm>
            <a:off x="6873958"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25"/>
          <p:cNvSpPr>
            <a:spLocks/>
          </p:cNvSpPr>
          <p:nvPr/>
        </p:nvSpPr>
        <p:spPr bwMode="auto">
          <a:xfrm>
            <a:off x="6873958"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6"/>
          <p:cNvSpPr>
            <a:spLocks noEditPoints="1"/>
          </p:cNvSpPr>
          <p:nvPr/>
        </p:nvSpPr>
        <p:spPr bwMode="auto">
          <a:xfrm>
            <a:off x="6232563"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5" name="Freeform 27"/>
          <p:cNvSpPr>
            <a:spLocks/>
          </p:cNvSpPr>
          <p:nvPr/>
        </p:nvSpPr>
        <p:spPr bwMode="auto">
          <a:xfrm>
            <a:off x="6725944"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28"/>
          <p:cNvSpPr>
            <a:spLocks/>
          </p:cNvSpPr>
          <p:nvPr/>
        </p:nvSpPr>
        <p:spPr bwMode="auto">
          <a:xfrm>
            <a:off x="6873958"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TextBox 166"/>
          <p:cNvSpPr txBox="1"/>
          <p:nvPr/>
        </p:nvSpPr>
        <p:spPr>
          <a:xfrm>
            <a:off x="6717545"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68" name="TextBox 167"/>
          <p:cNvSpPr txBox="1"/>
          <p:nvPr/>
        </p:nvSpPr>
        <p:spPr>
          <a:xfrm>
            <a:off x="7146964"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1969</a:t>
            </a:r>
          </a:p>
        </p:txBody>
      </p:sp>
      <p:grpSp>
        <p:nvGrpSpPr>
          <p:cNvPr id="170" name="Group 169"/>
          <p:cNvGrpSpPr/>
          <p:nvPr/>
        </p:nvGrpSpPr>
        <p:grpSpPr>
          <a:xfrm>
            <a:off x="6836954" y="2201280"/>
            <a:ext cx="1159445" cy="24385"/>
            <a:chOff x="1442591" y="2221516"/>
            <a:chExt cx="1159445" cy="24385"/>
          </a:xfrm>
          <a:solidFill>
            <a:schemeClr val="bg2">
              <a:lumMod val="75000"/>
            </a:schemeClr>
          </a:solidFill>
        </p:grpSpPr>
        <p:sp>
          <p:nvSpPr>
            <p:cNvPr id="17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4" name="Freeform 23"/>
          <p:cNvSpPr>
            <a:spLocks/>
          </p:cNvSpPr>
          <p:nvPr/>
        </p:nvSpPr>
        <p:spPr bwMode="auto">
          <a:xfrm>
            <a:off x="4141314"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24"/>
          <p:cNvSpPr>
            <a:spLocks/>
          </p:cNvSpPr>
          <p:nvPr/>
        </p:nvSpPr>
        <p:spPr bwMode="auto">
          <a:xfrm>
            <a:off x="4172152"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25"/>
          <p:cNvSpPr>
            <a:spLocks/>
          </p:cNvSpPr>
          <p:nvPr/>
        </p:nvSpPr>
        <p:spPr bwMode="auto">
          <a:xfrm>
            <a:off x="4172152"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26"/>
          <p:cNvSpPr>
            <a:spLocks noEditPoints="1"/>
          </p:cNvSpPr>
          <p:nvPr/>
        </p:nvSpPr>
        <p:spPr bwMode="auto">
          <a:xfrm>
            <a:off x="3530757"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27"/>
          <p:cNvSpPr>
            <a:spLocks/>
          </p:cNvSpPr>
          <p:nvPr/>
        </p:nvSpPr>
        <p:spPr bwMode="auto">
          <a:xfrm>
            <a:off x="4024138"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28"/>
          <p:cNvSpPr>
            <a:spLocks/>
          </p:cNvSpPr>
          <p:nvPr/>
        </p:nvSpPr>
        <p:spPr bwMode="auto">
          <a:xfrm>
            <a:off x="4172152"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015739"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51" name="TextBox 150"/>
          <p:cNvSpPr txBox="1"/>
          <p:nvPr/>
        </p:nvSpPr>
        <p:spPr>
          <a:xfrm>
            <a:off x="4445158"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46%</a:t>
            </a:r>
          </a:p>
        </p:txBody>
      </p:sp>
      <p:grpSp>
        <p:nvGrpSpPr>
          <p:cNvPr id="153" name="Group 152"/>
          <p:cNvGrpSpPr/>
          <p:nvPr/>
        </p:nvGrpSpPr>
        <p:grpSpPr>
          <a:xfrm>
            <a:off x="4135148" y="2201280"/>
            <a:ext cx="1159445" cy="24385"/>
            <a:chOff x="1442591" y="2221516"/>
            <a:chExt cx="1159445" cy="24385"/>
          </a:xfrm>
          <a:solidFill>
            <a:schemeClr val="bg2">
              <a:lumMod val="75000"/>
            </a:schemeClr>
          </a:solidFill>
        </p:grpSpPr>
        <p:sp>
          <p:nvSpPr>
            <p:cNvPr id="154"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 name="Freeform 23"/>
          <p:cNvSpPr>
            <a:spLocks/>
          </p:cNvSpPr>
          <p:nvPr/>
        </p:nvSpPr>
        <p:spPr bwMode="auto">
          <a:xfrm>
            <a:off x="1448757" y="1766505"/>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4"/>
          <p:cNvSpPr>
            <a:spLocks/>
          </p:cNvSpPr>
          <p:nvPr/>
        </p:nvSpPr>
        <p:spPr bwMode="auto">
          <a:xfrm>
            <a:off x="1479595" y="1742201"/>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5"/>
          <p:cNvSpPr>
            <a:spLocks/>
          </p:cNvSpPr>
          <p:nvPr/>
        </p:nvSpPr>
        <p:spPr bwMode="auto">
          <a:xfrm>
            <a:off x="1479595" y="2241383"/>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6"/>
          <p:cNvSpPr>
            <a:spLocks noEditPoints="1"/>
          </p:cNvSpPr>
          <p:nvPr/>
        </p:nvSpPr>
        <p:spPr bwMode="auto">
          <a:xfrm>
            <a:off x="838200" y="3006124"/>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1331581" y="2999959"/>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8"/>
          <p:cNvSpPr>
            <a:spLocks/>
          </p:cNvSpPr>
          <p:nvPr/>
        </p:nvSpPr>
        <p:spPr bwMode="auto">
          <a:xfrm>
            <a:off x="1479595" y="2240111"/>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3182" y="3602567"/>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61" name="TextBox 60"/>
          <p:cNvSpPr txBox="1"/>
          <p:nvPr/>
        </p:nvSpPr>
        <p:spPr>
          <a:xfrm>
            <a:off x="1752601" y="2383367"/>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$128</a:t>
            </a:r>
          </a:p>
        </p:txBody>
      </p:sp>
      <p:grpSp>
        <p:nvGrpSpPr>
          <p:cNvPr id="96" name="Group 95"/>
          <p:cNvGrpSpPr/>
          <p:nvPr/>
        </p:nvGrpSpPr>
        <p:grpSpPr>
          <a:xfrm>
            <a:off x="127357" y="-21594"/>
            <a:ext cx="2524868" cy="613385"/>
            <a:chOff x="127357" y="-6354"/>
            <a:chExt cx="2524868" cy="613385"/>
          </a:xfrm>
        </p:grpSpPr>
        <p:sp>
          <p:nvSpPr>
            <p:cNvPr id="97" name="Round Same Side Corner Rectangle 9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8" name="TextBox 9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37" name="Freeform 236"/>
          <p:cNvSpPr>
            <a:spLocks noChangeAspect="1" noEditPoints="1"/>
          </p:cNvSpPr>
          <p:nvPr/>
        </p:nvSpPr>
        <p:spPr bwMode="auto">
          <a:xfrm>
            <a:off x="1835532" y="537029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8" name="Group 27"/>
          <p:cNvGrpSpPr/>
          <p:nvPr/>
        </p:nvGrpSpPr>
        <p:grpSpPr>
          <a:xfrm>
            <a:off x="1442591" y="2221516"/>
            <a:ext cx="1159445" cy="24385"/>
            <a:chOff x="1442591" y="2221516"/>
            <a:chExt cx="1159445" cy="24385"/>
          </a:xfrm>
          <a:solidFill>
            <a:schemeClr val="bg2">
              <a:lumMod val="75000"/>
            </a:schemeClr>
          </a:solidFill>
        </p:grpSpPr>
        <p:sp>
          <p:nvSpPr>
            <p:cNvPr id="1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95" name="Picture 19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9839" y="5300984"/>
            <a:ext cx="695739" cy="640080"/>
          </a:xfrm>
          <a:prstGeom prst="rect">
            <a:avLst/>
          </a:prstGeom>
          <a:effectLst>
            <a:outerShdw blurRad="50800" dist="38100" dir="2700000" algn="tl" rotWithShape="0">
              <a:prstClr val="black">
                <a:alpha val="40000"/>
              </a:prstClr>
            </a:outerShdw>
          </a:effectLst>
        </p:spPr>
      </p:pic>
      <p:pic>
        <p:nvPicPr>
          <p:cNvPr id="196" name="Picture 19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583" y="5269521"/>
            <a:ext cx="503975" cy="600481"/>
          </a:xfrm>
          <a:prstGeom prst="rect">
            <a:avLst/>
          </a:prstGeom>
          <a:effectLst>
            <a:outerShdw blurRad="50800" dist="38100" dir="2700000" algn="tl" rotWithShape="0">
              <a:prstClr val="black">
                <a:alpha val="40000"/>
              </a:prstClr>
            </a:outerShdw>
          </a:effectLst>
        </p:spPr>
      </p:pic>
      <p:grpSp>
        <p:nvGrpSpPr>
          <p:cNvPr id="197" name="Группа 25"/>
          <p:cNvGrpSpPr/>
          <p:nvPr/>
        </p:nvGrpSpPr>
        <p:grpSpPr>
          <a:xfrm>
            <a:off x="7157885" y="5293163"/>
            <a:ext cx="577061"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198"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spTree>
    <p:extLst>
      <p:ext uri="{BB962C8B-B14F-4D97-AF65-F5344CB8AC3E}">
        <p14:creationId xmlns:p14="http://schemas.microsoft.com/office/powerpoint/2010/main" val="4264014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1000"/>
                                        <p:tgtEl>
                                          <p:spTgt spid="95"/>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1000"/>
                                        <p:tgtEl>
                                          <p:spTgt spid="9"/>
                                        </p:tgtEl>
                                      </p:cBhvr>
                                    </p:animEffect>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up)">
                                      <p:cBhvr>
                                        <p:cTn id="18" dur="500"/>
                                        <p:tgtEl>
                                          <p:spTgt spid="6"/>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500"/>
                                        <p:tgtEl>
                                          <p:spTgt spid="5"/>
                                        </p:tgtEl>
                                      </p:cBhvr>
                                    </p:animEffect>
                                  </p:childTnLst>
                                </p:cTn>
                              </p:par>
                            </p:childTnLst>
                          </p:cTn>
                        </p:par>
                        <p:par>
                          <p:cTn id="34" fill="hold">
                            <p:stCondLst>
                              <p:cond delay="4000"/>
                            </p:stCondLst>
                            <p:childTnLst>
                              <p:par>
                                <p:cTn id="35" presetID="53" presetClass="entr" presetSubtype="16" fill="hold" grpId="0" nodeType="afterEffect">
                                  <p:stCondLst>
                                    <p:cond delay="0"/>
                                  </p:stCondLst>
                                  <p:childTnLst>
                                    <p:set>
                                      <p:cBhvr>
                                        <p:cTn id="36" dur="1" fill="hold">
                                          <p:stCondLst>
                                            <p:cond delay="0"/>
                                          </p:stCondLst>
                                        </p:cTn>
                                        <p:tgtEl>
                                          <p:spTgt spid="61"/>
                                        </p:tgtEl>
                                        <p:attrNameLst>
                                          <p:attrName>style.visibility</p:attrName>
                                        </p:attrNameLst>
                                      </p:cBhvr>
                                      <p:to>
                                        <p:strVal val="visible"/>
                                      </p:to>
                                    </p:set>
                                    <p:anim calcmode="lin" valueType="num">
                                      <p:cBhvr>
                                        <p:cTn id="37" dur="500" fill="hold"/>
                                        <p:tgtEl>
                                          <p:spTgt spid="61"/>
                                        </p:tgtEl>
                                        <p:attrNameLst>
                                          <p:attrName>ppt_w</p:attrName>
                                        </p:attrNameLst>
                                      </p:cBhvr>
                                      <p:tavLst>
                                        <p:tav tm="0">
                                          <p:val>
                                            <p:fltVal val="0"/>
                                          </p:val>
                                        </p:tav>
                                        <p:tav tm="100000">
                                          <p:val>
                                            <p:strVal val="#ppt_w"/>
                                          </p:val>
                                        </p:tav>
                                      </p:tavLst>
                                    </p:anim>
                                    <p:anim calcmode="lin" valueType="num">
                                      <p:cBhvr>
                                        <p:cTn id="38" dur="500" fill="hold"/>
                                        <p:tgtEl>
                                          <p:spTgt spid="61"/>
                                        </p:tgtEl>
                                        <p:attrNameLst>
                                          <p:attrName>ppt_h</p:attrName>
                                        </p:attrNameLst>
                                      </p:cBhvr>
                                      <p:tavLst>
                                        <p:tav tm="0">
                                          <p:val>
                                            <p:fltVal val="0"/>
                                          </p:val>
                                        </p:tav>
                                        <p:tav tm="100000">
                                          <p:val>
                                            <p:strVal val="#ppt_h"/>
                                          </p:val>
                                        </p:tav>
                                      </p:tavLst>
                                    </p:anim>
                                    <p:animEffect transition="in" filter="fade">
                                      <p:cBhvr>
                                        <p:cTn id="39" dur="500"/>
                                        <p:tgtEl>
                                          <p:spTgt spid="61"/>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wipe(up)">
                                      <p:cBhvr>
                                        <p:cTn id="43" dur="500"/>
                                        <p:tgtEl>
                                          <p:spTgt spid="60"/>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7"/>
                                        </p:tgtEl>
                                        <p:attrNameLst>
                                          <p:attrName>style.visibility</p:attrName>
                                        </p:attrNameLst>
                                      </p:cBhvr>
                                      <p:to>
                                        <p:strVal val="visible"/>
                                      </p:to>
                                    </p:set>
                                    <p:anim calcmode="lin" valueType="num">
                                      <p:cBhvr>
                                        <p:cTn id="47" dur="500" fill="hold"/>
                                        <p:tgtEl>
                                          <p:spTgt spid="137"/>
                                        </p:tgtEl>
                                        <p:attrNameLst>
                                          <p:attrName>ppt_w</p:attrName>
                                        </p:attrNameLst>
                                      </p:cBhvr>
                                      <p:tavLst>
                                        <p:tav tm="0">
                                          <p:val>
                                            <p:fltVal val="0"/>
                                          </p:val>
                                        </p:tav>
                                        <p:tav tm="100000">
                                          <p:val>
                                            <p:strVal val="#ppt_w"/>
                                          </p:val>
                                        </p:tav>
                                      </p:tavLst>
                                    </p:anim>
                                    <p:anim calcmode="lin" valueType="num">
                                      <p:cBhvr>
                                        <p:cTn id="48" dur="500" fill="hold"/>
                                        <p:tgtEl>
                                          <p:spTgt spid="137"/>
                                        </p:tgtEl>
                                        <p:attrNameLst>
                                          <p:attrName>ppt_h</p:attrName>
                                        </p:attrNameLst>
                                      </p:cBhvr>
                                      <p:tavLst>
                                        <p:tav tm="0">
                                          <p:val>
                                            <p:fltVal val="0"/>
                                          </p:val>
                                        </p:tav>
                                        <p:tav tm="100000">
                                          <p:val>
                                            <p:strVal val="#ppt_h"/>
                                          </p:val>
                                        </p:tav>
                                      </p:tavLst>
                                    </p:anim>
                                    <p:animEffect transition="in" filter="fade">
                                      <p:cBhvr>
                                        <p:cTn id="49" dur="500"/>
                                        <p:tgtEl>
                                          <p:spTgt spid="137"/>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147"/>
                                        </p:tgtEl>
                                        <p:attrNameLst>
                                          <p:attrName>style.visibility</p:attrName>
                                        </p:attrNameLst>
                                      </p:cBhvr>
                                      <p:to>
                                        <p:strVal val="visible"/>
                                      </p:to>
                                    </p:set>
                                    <p:animEffect transition="in" filter="wipe(up)">
                                      <p:cBhvr>
                                        <p:cTn id="53" dur="1000"/>
                                        <p:tgtEl>
                                          <p:spTgt spid="147"/>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148"/>
                                        </p:tgtEl>
                                        <p:attrNameLst>
                                          <p:attrName>style.visibility</p:attrName>
                                        </p:attrNameLst>
                                      </p:cBhvr>
                                      <p:to>
                                        <p:strVal val="visible"/>
                                      </p:to>
                                    </p:set>
                                    <p:animEffect transition="in" filter="wipe(up)">
                                      <p:cBhvr>
                                        <p:cTn id="56" dur="1000"/>
                                        <p:tgtEl>
                                          <p:spTgt spid="148"/>
                                        </p:tgtEl>
                                      </p:cBhvr>
                                    </p:animEffect>
                                  </p:childTnLst>
                                </p:cTn>
                              </p:par>
                            </p:childTnLst>
                          </p:cTn>
                        </p:par>
                        <p:par>
                          <p:cTn id="57" fill="hold">
                            <p:stCondLst>
                              <p:cond delay="6500"/>
                            </p:stCondLst>
                            <p:childTnLst>
                              <p:par>
                                <p:cTn id="58" presetID="22" presetClass="entr" presetSubtype="1" fill="hold" grpId="0" nodeType="afterEffect">
                                  <p:stCondLst>
                                    <p:cond delay="0"/>
                                  </p:stCondLst>
                                  <p:childTnLst>
                                    <p:set>
                                      <p:cBhvr>
                                        <p:cTn id="59" dur="1" fill="hold">
                                          <p:stCondLst>
                                            <p:cond delay="0"/>
                                          </p:stCondLst>
                                        </p:cTn>
                                        <p:tgtEl>
                                          <p:spTgt spid="145"/>
                                        </p:tgtEl>
                                        <p:attrNameLst>
                                          <p:attrName>style.visibility</p:attrName>
                                        </p:attrNameLst>
                                      </p:cBhvr>
                                      <p:to>
                                        <p:strVal val="visible"/>
                                      </p:to>
                                    </p:set>
                                    <p:animEffect transition="in" filter="wipe(up)">
                                      <p:cBhvr>
                                        <p:cTn id="60" dur="500"/>
                                        <p:tgtEl>
                                          <p:spTgt spid="145"/>
                                        </p:tgtEl>
                                      </p:cBhvr>
                                    </p:animEffect>
                                  </p:childTnLst>
                                </p:cTn>
                              </p:par>
                            </p:childTnLst>
                          </p:cTn>
                        </p:par>
                        <p:par>
                          <p:cTn id="61" fill="hold">
                            <p:stCondLst>
                              <p:cond delay="7000"/>
                            </p:stCondLst>
                            <p:childTnLst>
                              <p:par>
                                <p:cTn id="62" presetID="22" presetClass="entr" presetSubtype="1" fill="hold" grpId="0" nodeType="afterEffect">
                                  <p:stCondLst>
                                    <p:cond delay="0"/>
                                  </p:stCondLst>
                                  <p:childTnLst>
                                    <p:set>
                                      <p:cBhvr>
                                        <p:cTn id="63" dur="1" fill="hold">
                                          <p:stCondLst>
                                            <p:cond delay="0"/>
                                          </p:stCondLst>
                                        </p:cTn>
                                        <p:tgtEl>
                                          <p:spTgt spid="149"/>
                                        </p:tgtEl>
                                        <p:attrNameLst>
                                          <p:attrName>style.visibility</p:attrName>
                                        </p:attrNameLst>
                                      </p:cBhvr>
                                      <p:to>
                                        <p:strVal val="visible"/>
                                      </p:to>
                                    </p:set>
                                    <p:animEffect transition="in" filter="wipe(up)">
                                      <p:cBhvr>
                                        <p:cTn id="64" dur="500"/>
                                        <p:tgtEl>
                                          <p:spTgt spid="149"/>
                                        </p:tgtEl>
                                      </p:cBhvr>
                                    </p:animEffect>
                                  </p:childTnLst>
                                </p:cTn>
                              </p:par>
                              <p:par>
                                <p:cTn id="65" presetID="10" presetClass="entr" presetSubtype="0" fill="hold" nodeType="withEffect">
                                  <p:stCondLst>
                                    <p:cond delay="0"/>
                                  </p:stCondLst>
                                  <p:childTnLst>
                                    <p:set>
                                      <p:cBhvr>
                                        <p:cTn id="66" dur="1" fill="hold">
                                          <p:stCondLst>
                                            <p:cond delay="0"/>
                                          </p:stCondLst>
                                        </p:cTn>
                                        <p:tgtEl>
                                          <p:spTgt spid="153"/>
                                        </p:tgtEl>
                                        <p:attrNameLst>
                                          <p:attrName>style.visibility</p:attrName>
                                        </p:attrNameLst>
                                      </p:cBhvr>
                                      <p:to>
                                        <p:strVal val="visible"/>
                                      </p:to>
                                    </p:set>
                                    <p:animEffect transition="in" filter="fade">
                                      <p:cBhvr>
                                        <p:cTn id="67" dur="500"/>
                                        <p:tgtEl>
                                          <p:spTgt spid="153"/>
                                        </p:tgtEl>
                                      </p:cBhvr>
                                    </p:animEffect>
                                  </p:childTnLst>
                                </p:cTn>
                              </p:par>
                            </p:childTnLst>
                          </p:cTn>
                        </p:par>
                        <p:par>
                          <p:cTn id="68" fill="hold">
                            <p:stCondLst>
                              <p:cond delay="7500"/>
                            </p:stCondLst>
                            <p:childTnLst>
                              <p:par>
                                <p:cTn id="69" presetID="22" presetClass="entr" presetSubtype="4" fill="hold" grpId="0" nodeType="afterEffect">
                                  <p:stCondLst>
                                    <p:cond delay="0"/>
                                  </p:stCondLst>
                                  <p:childTnLst>
                                    <p:set>
                                      <p:cBhvr>
                                        <p:cTn id="70" dur="1" fill="hold">
                                          <p:stCondLst>
                                            <p:cond delay="0"/>
                                          </p:stCondLst>
                                        </p:cTn>
                                        <p:tgtEl>
                                          <p:spTgt spid="146"/>
                                        </p:tgtEl>
                                        <p:attrNameLst>
                                          <p:attrName>style.visibility</p:attrName>
                                        </p:attrNameLst>
                                      </p:cBhvr>
                                      <p:to>
                                        <p:strVal val="visible"/>
                                      </p:to>
                                    </p:set>
                                    <p:animEffect transition="in" filter="wipe(down)">
                                      <p:cBhvr>
                                        <p:cTn id="71" dur="500"/>
                                        <p:tgtEl>
                                          <p:spTgt spid="146"/>
                                        </p:tgtEl>
                                      </p:cBhvr>
                                    </p:animEffect>
                                  </p:childTnLst>
                                </p:cTn>
                              </p:par>
                            </p:childTnLst>
                          </p:cTn>
                        </p:par>
                        <p:par>
                          <p:cTn id="72" fill="hold">
                            <p:stCondLst>
                              <p:cond delay="8000"/>
                            </p:stCondLst>
                            <p:childTnLst>
                              <p:par>
                                <p:cTn id="73" presetID="22" presetClass="entr" presetSubtype="4" fill="hold" grpId="0" nodeType="afterEffect">
                                  <p:stCondLst>
                                    <p:cond delay="0"/>
                                  </p:stCondLst>
                                  <p:childTnLst>
                                    <p:set>
                                      <p:cBhvr>
                                        <p:cTn id="74" dur="1" fill="hold">
                                          <p:stCondLst>
                                            <p:cond delay="0"/>
                                          </p:stCondLst>
                                        </p:cTn>
                                        <p:tgtEl>
                                          <p:spTgt spid="144"/>
                                        </p:tgtEl>
                                        <p:attrNameLst>
                                          <p:attrName>style.visibility</p:attrName>
                                        </p:attrNameLst>
                                      </p:cBhvr>
                                      <p:to>
                                        <p:strVal val="visible"/>
                                      </p:to>
                                    </p:set>
                                    <p:animEffect transition="in" filter="wipe(down)">
                                      <p:cBhvr>
                                        <p:cTn id="75" dur="500"/>
                                        <p:tgtEl>
                                          <p:spTgt spid="144"/>
                                        </p:tgtEl>
                                      </p:cBhvr>
                                    </p:animEffect>
                                  </p:childTnLst>
                                </p:cTn>
                              </p:par>
                            </p:childTnLst>
                          </p:cTn>
                        </p:par>
                        <p:par>
                          <p:cTn id="76" fill="hold">
                            <p:stCondLst>
                              <p:cond delay="8500"/>
                            </p:stCondLst>
                            <p:childTnLst>
                              <p:par>
                                <p:cTn id="77" presetID="53" presetClass="entr" presetSubtype="16" fill="hold" grpId="0" nodeType="afterEffect">
                                  <p:stCondLst>
                                    <p:cond delay="0"/>
                                  </p:stCondLst>
                                  <p:childTnLst>
                                    <p:set>
                                      <p:cBhvr>
                                        <p:cTn id="78" dur="1" fill="hold">
                                          <p:stCondLst>
                                            <p:cond delay="0"/>
                                          </p:stCondLst>
                                        </p:cTn>
                                        <p:tgtEl>
                                          <p:spTgt spid="151"/>
                                        </p:tgtEl>
                                        <p:attrNameLst>
                                          <p:attrName>style.visibility</p:attrName>
                                        </p:attrNameLst>
                                      </p:cBhvr>
                                      <p:to>
                                        <p:strVal val="visible"/>
                                      </p:to>
                                    </p:set>
                                    <p:anim calcmode="lin" valueType="num">
                                      <p:cBhvr>
                                        <p:cTn id="79" dur="500" fill="hold"/>
                                        <p:tgtEl>
                                          <p:spTgt spid="151"/>
                                        </p:tgtEl>
                                        <p:attrNameLst>
                                          <p:attrName>ppt_w</p:attrName>
                                        </p:attrNameLst>
                                      </p:cBhvr>
                                      <p:tavLst>
                                        <p:tav tm="0">
                                          <p:val>
                                            <p:fltVal val="0"/>
                                          </p:val>
                                        </p:tav>
                                        <p:tav tm="100000">
                                          <p:val>
                                            <p:strVal val="#ppt_w"/>
                                          </p:val>
                                        </p:tav>
                                      </p:tavLst>
                                    </p:anim>
                                    <p:anim calcmode="lin" valueType="num">
                                      <p:cBhvr>
                                        <p:cTn id="80" dur="500" fill="hold"/>
                                        <p:tgtEl>
                                          <p:spTgt spid="151"/>
                                        </p:tgtEl>
                                        <p:attrNameLst>
                                          <p:attrName>ppt_h</p:attrName>
                                        </p:attrNameLst>
                                      </p:cBhvr>
                                      <p:tavLst>
                                        <p:tav tm="0">
                                          <p:val>
                                            <p:fltVal val="0"/>
                                          </p:val>
                                        </p:tav>
                                        <p:tav tm="100000">
                                          <p:val>
                                            <p:strVal val="#ppt_h"/>
                                          </p:val>
                                        </p:tav>
                                      </p:tavLst>
                                    </p:anim>
                                    <p:animEffect transition="in" filter="fade">
                                      <p:cBhvr>
                                        <p:cTn id="81" dur="500"/>
                                        <p:tgtEl>
                                          <p:spTgt spid="151"/>
                                        </p:tgtEl>
                                      </p:cBhvr>
                                    </p:animEffect>
                                  </p:childTnLst>
                                </p:cTn>
                              </p:par>
                            </p:childTnLst>
                          </p:cTn>
                        </p:par>
                        <p:par>
                          <p:cTn id="82" fill="hold">
                            <p:stCondLst>
                              <p:cond delay="9000"/>
                            </p:stCondLst>
                            <p:childTnLst>
                              <p:par>
                                <p:cTn id="83" presetID="22" presetClass="entr" presetSubtype="1" fill="hold" grpId="0" nodeType="afterEffect">
                                  <p:stCondLst>
                                    <p:cond delay="0"/>
                                  </p:stCondLst>
                                  <p:childTnLst>
                                    <p:set>
                                      <p:cBhvr>
                                        <p:cTn id="84" dur="1" fill="hold">
                                          <p:stCondLst>
                                            <p:cond delay="0"/>
                                          </p:stCondLst>
                                        </p:cTn>
                                        <p:tgtEl>
                                          <p:spTgt spid="150"/>
                                        </p:tgtEl>
                                        <p:attrNameLst>
                                          <p:attrName>style.visibility</p:attrName>
                                        </p:attrNameLst>
                                      </p:cBhvr>
                                      <p:to>
                                        <p:strVal val="visible"/>
                                      </p:to>
                                    </p:set>
                                    <p:animEffect transition="in" filter="wipe(up)">
                                      <p:cBhvr>
                                        <p:cTn id="85" dur="500"/>
                                        <p:tgtEl>
                                          <p:spTgt spid="150"/>
                                        </p:tgtEl>
                                      </p:cBhvr>
                                    </p:animEffect>
                                  </p:childTnLst>
                                </p:cTn>
                              </p:par>
                            </p:childTnLst>
                          </p:cTn>
                        </p:par>
                        <p:par>
                          <p:cTn id="86" fill="hold">
                            <p:stCondLst>
                              <p:cond delay="9500"/>
                            </p:stCondLst>
                            <p:childTnLst>
                              <p:par>
                                <p:cTn id="87" presetID="53" presetClass="entr" presetSubtype="16" fill="hold" nodeType="afterEffect">
                                  <p:stCondLst>
                                    <p:cond delay="0"/>
                                  </p:stCondLst>
                                  <p:childTnLst>
                                    <p:set>
                                      <p:cBhvr>
                                        <p:cTn id="88" dur="1" fill="hold">
                                          <p:stCondLst>
                                            <p:cond delay="0"/>
                                          </p:stCondLst>
                                        </p:cTn>
                                        <p:tgtEl>
                                          <p:spTgt spid="196"/>
                                        </p:tgtEl>
                                        <p:attrNameLst>
                                          <p:attrName>style.visibility</p:attrName>
                                        </p:attrNameLst>
                                      </p:cBhvr>
                                      <p:to>
                                        <p:strVal val="visible"/>
                                      </p:to>
                                    </p:set>
                                    <p:anim calcmode="lin" valueType="num">
                                      <p:cBhvr>
                                        <p:cTn id="89" dur="500" fill="hold"/>
                                        <p:tgtEl>
                                          <p:spTgt spid="196"/>
                                        </p:tgtEl>
                                        <p:attrNameLst>
                                          <p:attrName>ppt_w</p:attrName>
                                        </p:attrNameLst>
                                      </p:cBhvr>
                                      <p:tavLst>
                                        <p:tav tm="0">
                                          <p:val>
                                            <p:fltVal val="0"/>
                                          </p:val>
                                        </p:tav>
                                        <p:tav tm="100000">
                                          <p:val>
                                            <p:strVal val="#ppt_w"/>
                                          </p:val>
                                        </p:tav>
                                      </p:tavLst>
                                    </p:anim>
                                    <p:anim calcmode="lin" valueType="num">
                                      <p:cBhvr>
                                        <p:cTn id="90" dur="500" fill="hold"/>
                                        <p:tgtEl>
                                          <p:spTgt spid="196"/>
                                        </p:tgtEl>
                                        <p:attrNameLst>
                                          <p:attrName>ppt_h</p:attrName>
                                        </p:attrNameLst>
                                      </p:cBhvr>
                                      <p:tavLst>
                                        <p:tav tm="0">
                                          <p:val>
                                            <p:fltVal val="0"/>
                                          </p:val>
                                        </p:tav>
                                        <p:tav tm="100000">
                                          <p:val>
                                            <p:strVal val="#ppt_h"/>
                                          </p:val>
                                        </p:tav>
                                      </p:tavLst>
                                    </p:anim>
                                    <p:animEffect transition="in" filter="fade">
                                      <p:cBhvr>
                                        <p:cTn id="91" dur="500"/>
                                        <p:tgtEl>
                                          <p:spTgt spid="196"/>
                                        </p:tgtEl>
                                      </p:cBhvr>
                                    </p:animEffect>
                                  </p:childTnLst>
                                </p:cTn>
                              </p:par>
                            </p:childTnLst>
                          </p:cTn>
                        </p:par>
                        <p:par>
                          <p:cTn id="92" fill="hold">
                            <p:stCondLst>
                              <p:cond delay="10000"/>
                            </p:stCondLst>
                            <p:childTnLst>
                              <p:par>
                                <p:cTn id="93" presetID="22" presetClass="entr" presetSubtype="1" fill="hold" grpId="0" nodeType="afterEffect">
                                  <p:stCondLst>
                                    <p:cond delay="0"/>
                                  </p:stCondLst>
                                  <p:childTnLst>
                                    <p:set>
                                      <p:cBhvr>
                                        <p:cTn id="94" dur="1" fill="hold">
                                          <p:stCondLst>
                                            <p:cond delay="0"/>
                                          </p:stCondLst>
                                        </p:cTn>
                                        <p:tgtEl>
                                          <p:spTgt spid="164"/>
                                        </p:tgtEl>
                                        <p:attrNameLst>
                                          <p:attrName>style.visibility</p:attrName>
                                        </p:attrNameLst>
                                      </p:cBhvr>
                                      <p:to>
                                        <p:strVal val="visible"/>
                                      </p:to>
                                    </p:set>
                                    <p:animEffect transition="in" filter="wipe(up)">
                                      <p:cBhvr>
                                        <p:cTn id="95" dur="1000"/>
                                        <p:tgtEl>
                                          <p:spTgt spid="164"/>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65"/>
                                        </p:tgtEl>
                                        <p:attrNameLst>
                                          <p:attrName>style.visibility</p:attrName>
                                        </p:attrNameLst>
                                      </p:cBhvr>
                                      <p:to>
                                        <p:strVal val="visible"/>
                                      </p:to>
                                    </p:set>
                                    <p:animEffect transition="in" filter="wipe(up)">
                                      <p:cBhvr>
                                        <p:cTn id="98" dur="1000"/>
                                        <p:tgtEl>
                                          <p:spTgt spid="165"/>
                                        </p:tgtEl>
                                      </p:cBhvr>
                                    </p:animEffect>
                                  </p:childTnLst>
                                </p:cTn>
                              </p:par>
                            </p:childTnLst>
                          </p:cTn>
                        </p:par>
                        <p:par>
                          <p:cTn id="99" fill="hold">
                            <p:stCondLst>
                              <p:cond delay="11000"/>
                            </p:stCondLst>
                            <p:childTnLst>
                              <p:par>
                                <p:cTn id="100" presetID="22" presetClass="entr" presetSubtype="1" fill="hold" grpId="0" nodeType="afterEffect">
                                  <p:stCondLst>
                                    <p:cond delay="0"/>
                                  </p:stCondLst>
                                  <p:childTnLst>
                                    <p:set>
                                      <p:cBhvr>
                                        <p:cTn id="101" dur="1" fill="hold">
                                          <p:stCondLst>
                                            <p:cond delay="0"/>
                                          </p:stCondLst>
                                        </p:cTn>
                                        <p:tgtEl>
                                          <p:spTgt spid="162"/>
                                        </p:tgtEl>
                                        <p:attrNameLst>
                                          <p:attrName>style.visibility</p:attrName>
                                        </p:attrNameLst>
                                      </p:cBhvr>
                                      <p:to>
                                        <p:strVal val="visible"/>
                                      </p:to>
                                    </p:set>
                                    <p:animEffect transition="in" filter="wipe(up)">
                                      <p:cBhvr>
                                        <p:cTn id="102" dur="500"/>
                                        <p:tgtEl>
                                          <p:spTgt spid="162"/>
                                        </p:tgtEl>
                                      </p:cBhvr>
                                    </p:animEffect>
                                  </p:childTnLst>
                                </p:cTn>
                              </p:par>
                            </p:childTnLst>
                          </p:cTn>
                        </p:par>
                        <p:par>
                          <p:cTn id="103" fill="hold">
                            <p:stCondLst>
                              <p:cond delay="11500"/>
                            </p:stCondLst>
                            <p:childTnLst>
                              <p:par>
                                <p:cTn id="104" presetID="22" presetClass="entr" presetSubtype="1" fill="hold" grpId="0" nodeType="afterEffect">
                                  <p:stCondLst>
                                    <p:cond delay="0"/>
                                  </p:stCondLst>
                                  <p:childTnLst>
                                    <p:set>
                                      <p:cBhvr>
                                        <p:cTn id="105" dur="1" fill="hold">
                                          <p:stCondLst>
                                            <p:cond delay="0"/>
                                          </p:stCondLst>
                                        </p:cTn>
                                        <p:tgtEl>
                                          <p:spTgt spid="166"/>
                                        </p:tgtEl>
                                        <p:attrNameLst>
                                          <p:attrName>style.visibility</p:attrName>
                                        </p:attrNameLst>
                                      </p:cBhvr>
                                      <p:to>
                                        <p:strVal val="visible"/>
                                      </p:to>
                                    </p:set>
                                    <p:animEffect transition="in" filter="wipe(up)">
                                      <p:cBhvr>
                                        <p:cTn id="106" dur="500"/>
                                        <p:tgtEl>
                                          <p:spTgt spid="166"/>
                                        </p:tgtEl>
                                      </p:cBhvr>
                                    </p:animEffect>
                                  </p:childTnLst>
                                </p:cTn>
                              </p:par>
                              <p:par>
                                <p:cTn id="107" presetID="10" presetClass="entr" presetSubtype="0" fill="hold" nodeType="withEffect">
                                  <p:stCondLst>
                                    <p:cond delay="0"/>
                                  </p:stCondLst>
                                  <p:childTnLst>
                                    <p:set>
                                      <p:cBhvr>
                                        <p:cTn id="108" dur="1" fill="hold">
                                          <p:stCondLst>
                                            <p:cond delay="0"/>
                                          </p:stCondLst>
                                        </p:cTn>
                                        <p:tgtEl>
                                          <p:spTgt spid="170"/>
                                        </p:tgtEl>
                                        <p:attrNameLst>
                                          <p:attrName>style.visibility</p:attrName>
                                        </p:attrNameLst>
                                      </p:cBhvr>
                                      <p:to>
                                        <p:strVal val="visible"/>
                                      </p:to>
                                    </p:set>
                                    <p:animEffect transition="in" filter="fade">
                                      <p:cBhvr>
                                        <p:cTn id="109" dur="500"/>
                                        <p:tgtEl>
                                          <p:spTgt spid="170"/>
                                        </p:tgtEl>
                                      </p:cBhvr>
                                    </p:animEffect>
                                  </p:childTnLst>
                                </p:cTn>
                              </p:par>
                            </p:childTnLst>
                          </p:cTn>
                        </p:par>
                        <p:par>
                          <p:cTn id="110" fill="hold">
                            <p:stCondLst>
                              <p:cond delay="12000"/>
                            </p:stCondLst>
                            <p:childTnLst>
                              <p:par>
                                <p:cTn id="111" presetID="22" presetClass="entr" presetSubtype="4" fill="hold" grpId="0" nodeType="afterEffect">
                                  <p:stCondLst>
                                    <p:cond delay="0"/>
                                  </p:stCondLst>
                                  <p:childTnLst>
                                    <p:set>
                                      <p:cBhvr>
                                        <p:cTn id="112" dur="1" fill="hold">
                                          <p:stCondLst>
                                            <p:cond delay="0"/>
                                          </p:stCondLst>
                                        </p:cTn>
                                        <p:tgtEl>
                                          <p:spTgt spid="163"/>
                                        </p:tgtEl>
                                        <p:attrNameLst>
                                          <p:attrName>style.visibility</p:attrName>
                                        </p:attrNameLst>
                                      </p:cBhvr>
                                      <p:to>
                                        <p:strVal val="visible"/>
                                      </p:to>
                                    </p:set>
                                    <p:animEffect transition="in" filter="wipe(down)">
                                      <p:cBhvr>
                                        <p:cTn id="113" dur="500"/>
                                        <p:tgtEl>
                                          <p:spTgt spid="163"/>
                                        </p:tgtEl>
                                      </p:cBhvr>
                                    </p:animEffect>
                                  </p:childTnLst>
                                </p:cTn>
                              </p:par>
                            </p:childTnLst>
                          </p:cTn>
                        </p:par>
                        <p:par>
                          <p:cTn id="114" fill="hold">
                            <p:stCondLst>
                              <p:cond delay="12500"/>
                            </p:stCondLst>
                            <p:childTnLst>
                              <p:par>
                                <p:cTn id="115" presetID="22" presetClass="entr" presetSubtype="4" fill="hold" grpId="0" nodeType="afterEffect">
                                  <p:stCondLst>
                                    <p:cond delay="0"/>
                                  </p:stCondLst>
                                  <p:childTnLst>
                                    <p:set>
                                      <p:cBhvr>
                                        <p:cTn id="116" dur="1" fill="hold">
                                          <p:stCondLst>
                                            <p:cond delay="0"/>
                                          </p:stCondLst>
                                        </p:cTn>
                                        <p:tgtEl>
                                          <p:spTgt spid="161"/>
                                        </p:tgtEl>
                                        <p:attrNameLst>
                                          <p:attrName>style.visibility</p:attrName>
                                        </p:attrNameLst>
                                      </p:cBhvr>
                                      <p:to>
                                        <p:strVal val="visible"/>
                                      </p:to>
                                    </p:set>
                                    <p:animEffect transition="in" filter="wipe(down)">
                                      <p:cBhvr>
                                        <p:cTn id="117" dur="500"/>
                                        <p:tgtEl>
                                          <p:spTgt spid="161"/>
                                        </p:tgtEl>
                                      </p:cBhvr>
                                    </p:animEffect>
                                  </p:childTnLst>
                                </p:cTn>
                              </p:par>
                            </p:childTnLst>
                          </p:cTn>
                        </p:par>
                        <p:par>
                          <p:cTn id="118" fill="hold">
                            <p:stCondLst>
                              <p:cond delay="13000"/>
                            </p:stCondLst>
                            <p:childTnLst>
                              <p:par>
                                <p:cTn id="119" presetID="53" presetClass="entr" presetSubtype="16"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p:cTn id="121" dur="500" fill="hold"/>
                                        <p:tgtEl>
                                          <p:spTgt spid="168"/>
                                        </p:tgtEl>
                                        <p:attrNameLst>
                                          <p:attrName>ppt_w</p:attrName>
                                        </p:attrNameLst>
                                      </p:cBhvr>
                                      <p:tavLst>
                                        <p:tav tm="0">
                                          <p:val>
                                            <p:fltVal val="0"/>
                                          </p:val>
                                        </p:tav>
                                        <p:tav tm="100000">
                                          <p:val>
                                            <p:strVal val="#ppt_w"/>
                                          </p:val>
                                        </p:tav>
                                      </p:tavLst>
                                    </p:anim>
                                    <p:anim calcmode="lin" valueType="num">
                                      <p:cBhvr>
                                        <p:cTn id="122" dur="500" fill="hold"/>
                                        <p:tgtEl>
                                          <p:spTgt spid="168"/>
                                        </p:tgtEl>
                                        <p:attrNameLst>
                                          <p:attrName>ppt_h</p:attrName>
                                        </p:attrNameLst>
                                      </p:cBhvr>
                                      <p:tavLst>
                                        <p:tav tm="0">
                                          <p:val>
                                            <p:fltVal val="0"/>
                                          </p:val>
                                        </p:tav>
                                        <p:tav tm="100000">
                                          <p:val>
                                            <p:strVal val="#ppt_h"/>
                                          </p:val>
                                        </p:tav>
                                      </p:tavLst>
                                    </p:anim>
                                    <p:animEffect transition="in" filter="fade">
                                      <p:cBhvr>
                                        <p:cTn id="123" dur="500"/>
                                        <p:tgtEl>
                                          <p:spTgt spid="168"/>
                                        </p:tgtEl>
                                      </p:cBhvr>
                                    </p:animEffect>
                                  </p:childTnLst>
                                </p:cTn>
                              </p:par>
                            </p:childTnLst>
                          </p:cTn>
                        </p:par>
                        <p:par>
                          <p:cTn id="124" fill="hold">
                            <p:stCondLst>
                              <p:cond delay="13500"/>
                            </p:stCondLst>
                            <p:childTnLst>
                              <p:par>
                                <p:cTn id="125" presetID="22" presetClass="entr" presetSubtype="1" fill="hold" grpId="0" nodeType="afterEffect">
                                  <p:stCondLst>
                                    <p:cond delay="0"/>
                                  </p:stCondLst>
                                  <p:childTnLst>
                                    <p:set>
                                      <p:cBhvr>
                                        <p:cTn id="126" dur="1" fill="hold">
                                          <p:stCondLst>
                                            <p:cond delay="0"/>
                                          </p:stCondLst>
                                        </p:cTn>
                                        <p:tgtEl>
                                          <p:spTgt spid="167"/>
                                        </p:tgtEl>
                                        <p:attrNameLst>
                                          <p:attrName>style.visibility</p:attrName>
                                        </p:attrNameLst>
                                      </p:cBhvr>
                                      <p:to>
                                        <p:strVal val="visible"/>
                                      </p:to>
                                    </p:set>
                                    <p:animEffect transition="in" filter="wipe(up)">
                                      <p:cBhvr>
                                        <p:cTn id="127" dur="500"/>
                                        <p:tgtEl>
                                          <p:spTgt spid="167"/>
                                        </p:tgtEl>
                                      </p:cBhvr>
                                    </p:animEffect>
                                  </p:childTnLst>
                                </p:cTn>
                              </p:par>
                            </p:childTnLst>
                          </p:cTn>
                        </p:par>
                        <p:par>
                          <p:cTn id="128" fill="hold">
                            <p:stCondLst>
                              <p:cond delay="14000"/>
                            </p:stCondLst>
                            <p:childTnLst>
                              <p:par>
                                <p:cTn id="129" presetID="53" presetClass="entr" presetSubtype="16" fill="hold" nodeType="afterEffect">
                                  <p:stCondLst>
                                    <p:cond delay="0"/>
                                  </p:stCondLst>
                                  <p:childTnLst>
                                    <p:set>
                                      <p:cBhvr>
                                        <p:cTn id="130" dur="1" fill="hold">
                                          <p:stCondLst>
                                            <p:cond delay="0"/>
                                          </p:stCondLst>
                                        </p:cTn>
                                        <p:tgtEl>
                                          <p:spTgt spid="197"/>
                                        </p:tgtEl>
                                        <p:attrNameLst>
                                          <p:attrName>style.visibility</p:attrName>
                                        </p:attrNameLst>
                                      </p:cBhvr>
                                      <p:to>
                                        <p:strVal val="visible"/>
                                      </p:to>
                                    </p:set>
                                    <p:anim calcmode="lin" valueType="num">
                                      <p:cBhvr>
                                        <p:cTn id="131" dur="500" fill="hold"/>
                                        <p:tgtEl>
                                          <p:spTgt spid="197"/>
                                        </p:tgtEl>
                                        <p:attrNameLst>
                                          <p:attrName>ppt_w</p:attrName>
                                        </p:attrNameLst>
                                      </p:cBhvr>
                                      <p:tavLst>
                                        <p:tav tm="0">
                                          <p:val>
                                            <p:fltVal val="0"/>
                                          </p:val>
                                        </p:tav>
                                        <p:tav tm="100000">
                                          <p:val>
                                            <p:strVal val="#ppt_w"/>
                                          </p:val>
                                        </p:tav>
                                      </p:tavLst>
                                    </p:anim>
                                    <p:anim calcmode="lin" valueType="num">
                                      <p:cBhvr>
                                        <p:cTn id="132" dur="500" fill="hold"/>
                                        <p:tgtEl>
                                          <p:spTgt spid="197"/>
                                        </p:tgtEl>
                                        <p:attrNameLst>
                                          <p:attrName>ppt_h</p:attrName>
                                        </p:attrNameLst>
                                      </p:cBhvr>
                                      <p:tavLst>
                                        <p:tav tm="0">
                                          <p:val>
                                            <p:fltVal val="0"/>
                                          </p:val>
                                        </p:tav>
                                        <p:tav tm="100000">
                                          <p:val>
                                            <p:strVal val="#ppt_h"/>
                                          </p:val>
                                        </p:tav>
                                      </p:tavLst>
                                    </p:anim>
                                    <p:animEffect transition="in" filter="fade">
                                      <p:cBhvr>
                                        <p:cTn id="133" dur="500"/>
                                        <p:tgtEl>
                                          <p:spTgt spid="197"/>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181"/>
                                        </p:tgtEl>
                                        <p:attrNameLst>
                                          <p:attrName>style.visibility</p:attrName>
                                        </p:attrNameLst>
                                      </p:cBhvr>
                                      <p:to>
                                        <p:strVal val="visible"/>
                                      </p:to>
                                    </p:set>
                                    <p:animEffect transition="in" filter="wipe(up)">
                                      <p:cBhvr>
                                        <p:cTn id="137" dur="1000"/>
                                        <p:tgtEl>
                                          <p:spTgt spid="181"/>
                                        </p:tgtEl>
                                      </p:cBhvr>
                                    </p:animEffect>
                                  </p:childTnLst>
                                </p:cTn>
                              </p:par>
                              <p:par>
                                <p:cTn id="138" presetID="22" presetClass="entr" presetSubtype="1" fill="hold" grpId="0" nodeType="withEffect">
                                  <p:stCondLst>
                                    <p:cond delay="0"/>
                                  </p:stCondLst>
                                  <p:childTnLst>
                                    <p:set>
                                      <p:cBhvr>
                                        <p:cTn id="139" dur="1" fill="hold">
                                          <p:stCondLst>
                                            <p:cond delay="0"/>
                                          </p:stCondLst>
                                        </p:cTn>
                                        <p:tgtEl>
                                          <p:spTgt spid="182"/>
                                        </p:tgtEl>
                                        <p:attrNameLst>
                                          <p:attrName>style.visibility</p:attrName>
                                        </p:attrNameLst>
                                      </p:cBhvr>
                                      <p:to>
                                        <p:strVal val="visible"/>
                                      </p:to>
                                    </p:set>
                                    <p:animEffect transition="in" filter="wipe(up)">
                                      <p:cBhvr>
                                        <p:cTn id="140" dur="1000"/>
                                        <p:tgtEl>
                                          <p:spTgt spid="182"/>
                                        </p:tgtEl>
                                      </p:cBhvr>
                                    </p:animEffect>
                                  </p:childTnLst>
                                </p:cTn>
                              </p:par>
                            </p:childTnLst>
                          </p:cTn>
                        </p:par>
                        <p:par>
                          <p:cTn id="141" fill="hold">
                            <p:stCondLst>
                              <p:cond delay="15500"/>
                            </p:stCondLst>
                            <p:childTnLst>
                              <p:par>
                                <p:cTn id="142" presetID="22" presetClass="entr" presetSubtype="1" fill="hold" grpId="0" nodeType="afterEffect">
                                  <p:stCondLst>
                                    <p:cond delay="0"/>
                                  </p:stCondLst>
                                  <p:childTnLst>
                                    <p:set>
                                      <p:cBhvr>
                                        <p:cTn id="143" dur="1" fill="hold">
                                          <p:stCondLst>
                                            <p:cond delay="0"/>
                                          </p:stCondLst>
                                        </p:cTn>
                                        <p:tgtEl>
                                          <p:spTgt spid="179"/>
                                        </p:tgtEl>
                                        <p:attrNameLst>
                                          <p:attrName>style.visibility</p:attrName>
                                        </p:attrNameLst>
                                      </p:cBhvr>
                                      <p:to>
                                        <p:strVal val="visible"/>
                                      </p:to>
                                    </p:set>
                                    <p:animEffect transition="in" filter="wipe(up)">
                                      <p:cBhvr>
                                        <p:cTn id="144" dur="500"/>
                                        <p:tgtEl>
                                          <p:spTgt spid="179"/>
                                        </p:tgtEl>
                                      </p:cBhvr>
                                    </p:animEffect>
                                  </p:childTnLst>
                                </p:cTn>
                              </p:par>
                            </p:childTnLst>
                          </p:cTn>
                        </p:par>
                        <p:par>
                          <p:cTn id="145" fill="hold">
                            <p:stCondLst>
                              <p:cond delay="16000"/>
                            </p:stCondLst>
                            <p:childTnLst>
                              <p:par>
                                <p:cTn id="146" presetID="22" presetClass="entr" presetSubtype="1" fill="hold" grpId="0" nodeType="afterEffect">
                                  <p:stCondLst>
                                    <p:cond delay="0"/>
                                  </p:stCondLst>
                                  <p:childTnLst>
                                    <p:set>
                                      <p:cBhvr>
                                        <p:cTn id="147" dur="1" fill="hold">
                                          <p:stCondLst>
                                            <p:cond delay="0"/>
                                          </p:stCondLst>
                                        </p:cTn>
                                        <p:tgtEl>
                                          <p:spTgt spid="183"/>
                                        </p:tgtEl>
                                        <p:attrNameLst>
                                          <p:attrName>style.visibility</p:attrName>
                                        </p:attrNameLst>
                                      </p:cBhvr>
                                      <p:to>
                                        <p:strVal val="visible"/>
                                      </p:to>
                                    </p:set>
                                    <p:animEffect transition="in" filter="wipe(up)">
                                      <p:cBhvr>
                                        <p:cTn id="148" dur="500"/>
                                        <p:tgtEl>
                                          <p:spTgt spid="183"/>
                                        </p:tgtEl>
                                      </p:cBhvr>
                                    </p:animEffect>
                                  </p:childTnLst>
                                </p:cTn>
                              </p:par>
                              <p:par>
                                <p:cTn id="149" presetID="10" presetClass="entr" presetSubtype="0" fill="hold" nodeType="withEffect">
                                  <p:stCondLst>
                                    <p:cond delay="0"/>
                                  </p:stCondLst>
                                  <p:childTnLst>
                                    <p:set>
                                      <p:cBhvr>
                                        <p:cTn id="150" dur="1" fill="hold">
                                          <p:stCondLst>
                                            <p:cond delay="0"/>
                                          </p:stCondLst>
                                        </p:cTn>
                                        <p:tgtEl>
                                          <p:spTgt spid="187"/>
                                        </p:tgtEl>
                                        <p:attrNameLst>
                                          <p:attrName>style.visibility</p:attrName>
                                        </p:attrNameLst>
                                      </p:cBhvr>
                                      <p:to>
                                        <p:strVal val="visible"/>
                                      </p:to>
                                    </p:set>
                                    <p:animEffect transition="in" filter="fade">
                                      <p:cBhvr>
                                        <p:cTn id="151" dur="500"/>
                                        <p:tgtEl>
                                          <p:spTgt spid="187"/>
                                        </p:tgtEl>
                                      </p:cBhvr>
                                    </p:animEffect>
                                  </p:childTnLst>
                                </p:cTn>
                              </p:par>
                            </p:childTnLst>
                          </p:cTn>
                        </p:par>
                        <p:par>
                          <p:cTn id="152" fill="hold">
                            <p:stCondLst>
                              <p:cond delay="16500"/>
                            </p:stCondLst>
                            <p:childTnLst>
                              <p:par>
                                <p:cTn id="153" presetID="22" presetClass="entr" presetSubtype="4" fill="hold" grpId="0" nodeType="afterEffect">
                                  <p:stCondLst>
                                    <p:cond delay="0"/>
                                  </p:stCondLst>
                                  <p:childTnLst>
                                    <p:set>
                                      <p:cBhvr>
                                        <p:cTn id="154" dur="1" fill="hold">
                                          <p:stCondLst>
                                            <p:cond delay="0"/>
                                          </p:stCondLst>
                                        </p:cTn>
                                        <p:tgtEl>
                                          <p:spTgt spid="180"/>
                                        </p:tgtEl>
                                        <p:attrNameLst>
                                          <p:attrName>style.visibility</p:attrName>
                                        </p:attrNameLst>
                                      </p:cBhvr>
                                      <p:to>
                                        <p:strVal val="visible"/>
                                      </p:to>
                                    </p:set>
                                    <p:animEffect transition="in" filter="wipe(down)">
                                      <p:cBhvr>
                                        <p:cTn id="155" dur="500"/>
                                        <p:tgtEl>
                                          <p:spTgt spid="180"/>
                                        </p:tgtEl>
                                      </p:cBhvr>
                                    </p:animEffect>
                                  </p:childTnLst>
                                </p:cTn>
                              </p:par>
                            </p:childTnLst>
                          </p:cTn>
                        </p:par>
                        <p:par>
                          <p:cTn id="156" fill="hold">
                            <p:stCondLst>
                              <p:cond delay="17000"/>
                            </p:stCondLst>
                            <p:childTnLst>
                              <p:par>
                                <p:cTn id="157" presetID="22" presetClass="entr" presetSubtype="4" fill="hold" grpId="0" nodeType="afterEffect">
                                  <p:stCondLst>
                                    <p:cond delay="0"/>
                                  </p:stCondLst>
                                  <p:childTnLst>
                                    <p:set>
                                      <p:cBhvr>
                                        <p:cTn id="158" dur="1" fill="hold">
                                          <p:stCondLst>
                                            <p:cond delay="0"/>
                                          </p:stCondLst>
                                        </p:cTn>
                                        <p:tgtEl>
                                          <p:spTgt spid="178"/>
                                        </p:tgtEl>
                                        <p:attrNameLst>
                                          <p:attrName>style.visibility</p:attrName>
                                        </p:attrNameLst>
                                      </p:cBhvr>
                                      <p:to>
                                        <p:strVal val="visible"/>
                                      </p:to>
                                    </p:set>
                                    <p:animEffect transition="in" filter="wipe(down)">
                                      <p:cBhvr>
                                        <p:cTn id="159" dur="500"/>
                                        <p:tgtEl>
                                          <p:spTgt spid="178"/>
                                        </p:tgtEl>
                                      </p:cBhvr>
                                    </p:animEffect>
                                  </p:childTnLst>
                                </p:cTn>
                              </p:par>
                            </p:childTnLst>
                          </p:cTn>
                        </p:par>
                        <p:par>
                          <p:cTn id="160" fill="hold">
                            <p:stCondLst>
                              <p:cond delay="17500"/>
                            </p:stCondLst>
                            <p:childTnLst>
                              <p:par>
                                <p:cTn id="161" presetID="53" presetClass="entr" presetSubtype="16" fill="hold" grpId="0" nodeType="afterEffect">
                                  <p:stCondLst>
                                    <p:cond delay="0"/>
                                  </p:stCondLst>
                                  <p:childTnLst>
                                    <p:set>
                                      <p:cBhvr>
                                        <p:cTn id="162" dur="1" fill="hold">
                                          <p:stCondLst>
                                            <p:cond delay="0"/>
                                          </p:stCondLst>
                                        </p:cTn>
                                        <p:tgtEl>
                                          <p:spTgt spid="185"/>
                                        </p:tgtEl>
                                        <p:attrNameLst>
                                          <p:attrName>style.visibility</p:attrName>
                                        </p:attrNameLst>
                                      </p:cBhvr>
                                      <p:to>
                                        <p:strVal val="visible"/>
                                      </p:to>
                                    </p:set>
                                    <p:anim calcmode="lin" valueType="num">
                                      <p:cBhvr>
                                        <p:cTn id="163" dur="500" fill="hold"/>
                                        <p:tgtEl>
                                          <p:spTgt spid="185"/>
                                        </p:tgtEl>
                                        <p:attrNameLst>
                                          <p:attrName>ppt_w</p:attrName>
                                        </p:attrNameLst>
                                      </p:cBhvr>
                                      <p:tavLst>
                                        <p:tav tm="0">
                                          <p:val>
                                            <p:fltVal val="0"/>
                                          </p:val>
                                        </p:tav>
                                        <p:tav tm="100000">
                                          <p:val>
                                            <p:strVal val="#ppt_w"/>
                                          </p:val>
                                        </p:tav>
                                      </p:tavLst>
                                    </p:anim>
                                    <p:anim calcmode="lin" valueType="num">
                                      <p:cBhvr>
                                        <p:cTn id="164" dur="500" fill="hold"/>
                                        <p:tgtEl>
                                          <p:spTgt spid="185"/>
                                        </p:tgtEl>
                                        <p:attrNameLst>
                                          <p:attrName>ppt_h</p:attrName>
                                        </p:attrNameLst>
                                      </p:cBhvr>
                                      <p:tavLst>
                                        <p:tav tm="0">
                                          <p:val>
                                            <p:fltVal val="0"/>
                                          </p:val>
                                        </p:tav>
                                        <p:tav tm="100000">
                                          <p:val>
                                            <p:strVal val="#ppt_h"/>
                                          </p:val>
                                        </p:tav>
                                      </p:tavLst>
                                    </p:anim>
                                    <p:animEffect transition="in" filter="fade">
                                      <p:cBhvr>
                                        <p:cTn id="165" dur="500"/>
                                        <p:tgtEl>
                                          <p:spTgt spid="185"/>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84"/>
                                        </p:tgtEl>
                                        <p:attrNameLst>
                                          <p:attrName>style.visibility</p:attrName>
                                        </p:attrNameLst>
                                      </p:cBhvr>
                                      <p:to>
                                        <p:strVal val="visible"/>
                                      </p:to>
                                    </p:set>
                                    <p:animEffect transition="in" filter="wipe(up)">
                                      <p:cBhvr>
                                        <p:cTn id="169" dur="500"/>
                                        <p:tgtEl>
                                          <p:spTgt spid="184"/>
                                        </p:tgtEl>
                                      </p:cBhvr>
                                    </p:animEffect>
                                  </p:childTnLst>
                                </p:cTn>
                              </p:par>
                            </p:childTnLst>
                          </p:cTn>
                        </p:par>
                        <p:par>
                          <p:cTn id="170" fill="hold">
                            <p:stCondLst>
                              <p:cond delay="18500"/>
                            </p:stCondLst>
                            <p:childTnLst>
                              <p:par>
                                <p:cTn id="171" presetID="53" presetClass="entr" presetSubtype="16" fill="hold" nodeType="afterEffect">
                                  <p:stCondLst>
                                    <p:cond delay="0"/>
                                  </p:stCondLst>
                                  <p:childTnLst>
                                    <p:set>
                                      <p:cBhvr>
                                        <p:cTn id="172" dur="1" fill="hold">
                                          <p:stCondLst>
                                            <p:cond delay="0"/>
                                          </p:stCondLst>
                                        </p:cTn>
                                        <p:tgtEl>
                                          <p:spTgt spid="195"/>
                                        </p:tgtEl>
                                        <p:attrNameLst>
                                          <p:attrName>style.visibility</p:attrName>
                                        </p:attrNameLst>
                                      </p:cBhvr>
                                      <p:to>
                                        <p:strVal val="visible"/>
                                      </p:to>
                                    </p:set>
                                    <p:anim calcmode="lin" valueType="num">
                                      <p:cBhvr>
                                        <p:cTn id="173" dur="500" fill="hold"/>
                                        <p:tgtEl>
                                          <p:spTgt spid="195"/>
                                        </p:tgtEl>
                                        <p:attrNameLst>
                                          <p:attrName>ppt_w</p:attrName>
                                        </p:attrNameLst>
                                      </p:cBhvr>
                                      <p:tavLst>
                                        <p:tav tm="0">
                                          <p:val>
                                            <p:fltVal val="0"/>
                                          </p:val>
                                        </p:tav>
                                        <p:tav tm="100000">
                                          <p:val>
                                            <p:strVal val="#ppt_w"/>
                                          </p:val>
                                        </p:tav>
                                      </p:tavLst>
                                    </p:anim>
                                    <p:anim calcmode="lin" valueType="num">
                                      <p:cBhvr>
                                        <p:cTn id="174" dur="500" fill="hold"/>
                                        <p:tgtEl>
                                          <p:spTgt spid="195"/>
                                        </p:tgtEl>
                                        <p:attrNameLst>
                                          <p:attrName>ppt_h</p:attrName>
                                        </p:attrNameLst>
                                      </p:cBhvr>
                                      <p:tavLst>
                                        <p:tav tm="0">
                                          <p:val>
                                            <p:fltVal val="0"/>
                                          </p:val>
                                        </p:tav>
                                        <p:tav tm="100000">
                                          <p:val>
                                            <p:strVal val="#ppt_h"/>
                                          </p:val>
                                        </p:tav>
                                      </p:tavLst>
                                    </p:anim>
                                    <p:animEffect transition="in" filter="fade">
                                      <p:cBhvr>
                                        <p:cTn id="175" dur="5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78" grpId="0" animBg="1"/>
      <p:bldP spid="179" grpId="0" animBg="1"/>
      <p:bldP spid="180" grpId="0" animBg="1"/>
      <p:bldP spid="181" grpId="0" animBg="1"/>
      <p:bldP spid="182" grpId="0" animBg="1"/>
      <p:bldP spid="183" grpId="0" animBg="1"/>
      <p:bldP spid="184" grpId="0"/>
      <p:bldP spid="185" grpId="0"/>
      <p:bldP spid="161" grpId="0" animBg="1"/>
      <p:bldP spid="162" grpId="0" animBg="1"/>
      <p:bldP spid="163" grpId="0" animBg="1"/>
      <p:bldP spid="164" grpId="0" animBg="1"/>
      <p:bldP spid="165" grpId="0" animBg="1"/>
      <p:bldP spid="166" grpId="0" animBg="1"/>
      <p:bldP spid="167" grpId="0"/>
      <p:bldP spid="168" grpId="0"/>
      <p:bldP spid="144" grpId="0" animBg="1"/>
      <p:bldP spid="145" grpId="0" animBg="1"/>
      <p:bldP spid="146" grpId="0" animBg="1"/>
      <p:bldP spid="147" grpId="0" animBg="1"/>
      <p:bldP spid="148" grpId="0" animBg="1"/>
      <p:bldP spid="149" grpId="0" animBg="1"/>
      <p:bldP spid="150" grpId="0"/>
      <p:bldP spid="151" grpId="0"/>
      <p:bldP spid="5" grpId="0" animBg="1"/>
      <p:bldP spid="6" grpId="0" animBg="1"/>
      <p:bldP spid="7" grpId="0" animBg="1"/>
      <p:bldP spid="8" grpId="0" animBg="1"/>
      <p:bldP spid="9" grpId="0" animBg="1"/>
      <p:bldP spid="10" grpId="0" animBg="1"/>
      <p:bldP spid="60" grpId="0"/>
      <p:bldP spid="61" grpId="0"/>
      <p:bldP spid="13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000" b="-4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000671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5" name="Text Box 10"/>
          <p:cNvSpPr txBox="1">
            <a:spLocks noChangeArrowheads="1"/>
          </p:cNvSpPr>
          <p:nvPr/>
        </p:nvSpPr>
        <p:spPr bwMode="auto">
          <a:xfrm>
            <a:off x="8565715"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pic>
        <p:nvPicPr>
          <p:cNvPr id="56" name="Picture 5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229" y="1823595"/>
            <a:ext cx="1914310" cy="1938696"/>
          </a:xfrm>
          <a:prstGeom prst="rect">
            <a:avLst/>
          </a:prstGeom>
          <a:effectLst>
            <a:outerShdw blurRad="50800" dist="38100" dir="13500000" algn="br" rotWithShape="0">
              <a:prstClr val="black">
                <a:alpha val="40000"/>
              </a:prstClr>
            </a:outerShdw>
          </a:effectLst>
        </p:spPr>
      </p:pic>
      <p:sp>
        <p:nvSpPr>
          <p:cNvPr id="58" name="Text Box 10"/>
          <p:cNvSpPr txBox="1">
            <a:spLocks noChangeArrowheads="1"/>
          </p:cNvSpPr>
          <p:nvPr/>
        </p:nvSpPr>
        <p:spPr bwMode="auto">
          <a:xfrm>
            <a:off x="8565714"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9" name="Text Box 10"/>
          <p:cNvSpPr txBox="1">
            <a:spLocks noChangeArrowheads="1"/>
          </p:cNvSpPr>
          <p:nvPr/>
        </p:nvSpPr>
        <p:spPr bwMode="auto">
          <a:xfrm>
            <a:off x="3253332"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60" name="Text Box 10"/>
          <p:cNvSpPr txBox="1">
            <a:spLocks noChangeArrowheads="1"/>
          </p:cNvSpPr>
          <p:nvPr/>
        </p:nvSpPr>
        <p:spPr bwMode="auto">
          <a:xfrm>
            <a:off x="3253331"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61" name="Oval 60"/>
          <p:cNvSpPr>
            <a:spLocks noChangeAspect="1"/>
          </p:cNvSpPr>
          <p:nvPr/>
        </p:nvSpPr>
        <p:spPr>
          <a:xfrm>
            <a:off x="1605904"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pic>
        <p:nvPicPr>
          <p:cNvPr id="65" name="Picture 6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6323043" y="4051306"/>
            <a:ext cx="1944793" cy="1908213"/>
          </a:xfrm>
          <a:prstGeom prst="rect">
            <a:avLst/>
          </a:prstGeom>
          <a:effectLst>
            <a:outerShdw blurRad="50800" dist="38100" dir="13500000" algn="br" rotWithShape="0">
              <a:prstClr val="black">
                <a:alpha val="40000"/>
              </a:prstClr>
            </a:outerShdw>
          </a:effectLst>
        </p:spPr>
      </p:pic>
      <p:pic>
        <p:nvPicPr>
          <p:cNvPr id="66" name="Picture 6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6335236" y="1823595"/>
            <a:ext cx="1914310" cy="1938696"/>
          </a:xfrm>
          <a:prstGeom prst="rect">
            <a:avLst/>
          </a:prstGeom>
          <a:effectLst>
            <a:outerShdw blurRad="50800" dist="38100" dir="13500000" algn="br" rotWithShape="0">
              <a:prstClr val="black">
                <a:alpha val="40000"/>
              </a:prstClr>
            </a:outerShdw>
          </a:effectLst>
        </p:spPr>
      </p:pic>
      <p:pic>
        <p:nvPicPr>
          <p:cNvPr id="67" name="Picture 6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48036" y="4009817"/>
            <a:ext cx="1938696" cy="1914310"/>
          </a:xfrm>
          <a:prstGeom prst="rect">
            <a:avLst/>
          </a:prstGeom>
          <a:effectLst>
            <a:outerShdw blurRad="50800" dist="38100" dir="13500000" algn="br" rotWithShape="0">
              <a:prstClr val="black">
                <a:alpha val="40000"/>
              </a:prstClr>
            </a:outerShdw>
          </a:effectLst>
        </p:spPr>
      </p:pic>
      <p:sp>
        <p:nvSpPr>
          <p:cNvPr id="63" name="Oval 62"/>
          <p:cNvSpPr>
            <a:spLocks noChangeAspect="1"/>
          </p:cNvSpPr>
          <p:nvPr/>
        </p:nvSpPr>
        <p:spPr>
          <a:xfrm>
            <a:off x="6884449"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sp>
        <p:nvSpPr>
          <p:cNvPr id="64" name="Oval 63"/>
          <p:cNvSpPr>
            <a:spLocks noChangeAspect="1"/>
          </p:cNvSpPr>
          <p:nvPr/>
        </p:nvSpPr>
        <p:spPr>
          <a:xfrm>
            <a:off x="6884449"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04</a:t>
            </a:r>
          </a:p>
        </p:txBody>
      </p:sp>
      <p:sp>
        <p:nvSpPr>
          <p:cNvPr id="62" name="Oval 61"/>
          <p:cNvSpPr>
            <a:spLocks noChangeAspect="1"/>
          </p:cNvSpPr>
          <p:nvPr/>
        </p:nvSpPr>
        <p:spPr>
          <a:xfrm>
            <a:off x="1605904"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spTree>
    <p:extLst>
      <p:ext uri="{BB962C8B-B14F-4D97-AF65-F5344CB8AC3E}">
        <p14:creationId xmlns:p14="http://schemas.microsoft.com/office/powerpoint/2010/main" val="4198714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1000" fill="hold"/>
                                        <p:tgtEl>
                                          <p:spTgt spid="56"/>
                                        </p:tgtEl>
                                        <p:attrNameLst>
                                          <p:attrName>ppt_w</p:attrName>
                                        </p:attrNameLst>
                                      </p:cBhvr>
                                      <p:tavLst>
                                        <p:tav tm="0">
                                          <p:val>
                                            <p:fltVal val="0"/>
                                          </p:val>
                                        </p:tav>
                                        <p:tav tm="100000">
                                          <p:val>
                                            <p:strVal val="#ppt_w"/>
                                          </p:val>
                                        </p:tav>
                                      </p:tavLst>
                                    </p:anim>
                                    <p:anim calcmode="lin" valueType="num">
                                      <p:cBhvr>
                                        <p:cTn id="12" dur="1000" fill="hold"/>
                                        <p:tgtEl>
                                          <p:spTgt spid="56"/>
                                        </p:tgtEl>
                                        <p:attrNameLst>
                                          <p:attrName>ppt_h</p:attrName>
                                        </p:attrNameLst>
                                      </p:cBhvr>
                                      <p:tavLst>
                                        <p:tav tm="0">
                                          <p:val>
                                            <p:fltVal val="0"/>
                                          </p:val>
                                        </p:tav>
                                        <p:tav tm="100000">
                                          <p:val>
                                            <p:strVal val="#ppt_h"/>
                                          </p:val>
                                        </p:tav>
                                      </p:tavLst>
                                    </p:anim>
                                    <p:anim calcmode="lin" valueType="num">
                                      <p:cBhvr>
                                        <p:cTn id="13" dur="1000" fill="hold"/>
                                        <p:tgtEl>
                                          <p:spTgt spid="56"/>
                                        </p:tgtEl>
                                        <p:attrNameLst>
                                          <p:attrName>style.rotation</p:attrName>
                                        </p:attrNameLst>
                                      </p:cBhvr>
                                      <p:tavLst>
                                        <p:tav tm="0">
                                          <p:val>
                                            <p:fltVal val="90"/>
                                          </p:val>
                                        </p:tav>
                                        <p:tav tm="100000">
                                          <p:val>
                                            <p:fltVal val="0"/>
                                          </p:val>
                                        </p:tav>
                                      </p:tavLst>
                                    </p:anim>
                                    <p:animEffect transition="in" filter="fade">
                                      <p:cBhvr>
                                        <p:cTn id="14" dur="1000"/>
                                        <p:tgtEl>
                                          <p:spTgt spid="56"/>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fltVal val="0"/>
                                          </p:val>
                                        </p:tav>
                                        <p:tav tm="100000">
                                          <p:val>
                                            <p:strVal val="#ppt_w"/>
                                          </p:val>
                                        </p:tav>
                                      </p:tavLst>
                                    </p:anim>
                                    <p:anim calcmode="lin" valueType="num">
                                      <p:cBhvr>
                                        <p:cTn id="19" dur="500" fill="hold"/>
                                        <p:tgtEl>
                                          <p:spTgt spid="61"/>
                                        </p:tgtEl>
                                        <p:attrNameLst>
                                          <p:attrName>ppt_h</p:attrName>
                                        </p:attrNameLst>
                                      </p:cBhvr>
                                      <p:tavLst>
                                        <p:tav tm="0">
                                          <p:val>
                                            <p:fltVal val="0"/>
                                          </p:val>
                                        </p:tav>
                                        <p:tav tm="100000">
                                          <p:val>
                                            <p:strVal val="#ppt_h"/>
                                          </p:val>
                                        </p:tav>
                                      </p:tavLst>
                                    </p:anim>
                                    <p:animEffect transition="in" filter="fade">
                                      <p:cBhvr>
                                        <p:cTn id="20" dur="500"/>
                                        <p:tgtEl>
                                          <p:spTgt spid="61"/>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wipe(left)">
                                      <p:cBhvr>
                                        <p:cTn id="24" dur="500"/>
                                        <p:tgtEl>
                                          <p:spTgt spid="59"/>
                                        </p:tgtEl>
                                      </p:cBhvr>
                                    </p:animEffect>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66"/>
                                        </p:tgtEl>
                                        <p:attrNameLst>
                                          <p:attrName>style.visibility</p:attrName>
                                        </p:attrNameLst>
                                      </p:cBhvr>
                                      <p:to>
                                        <p:strVal val="visible"/>
                                      </p:to>
                                    </p:set>
                                    <p:anim calcmode="lin" valueType="num">
                                      <p:cBhvr>
                                        <p:cTn id="28" dur="1000" fill="hold"/>
                                        <p:tgtEl>
                                          <p:spTgt spid="66"/>
                                        </p:tgtEl>
                                        <p:attrNameLst>
                                          <p:attrName>ppt_w</p:attrName>
                                        </p:attrNameLst>
                                      </p:cBhvr>
                                      <p:tavLst>
                                        <p:tav tm="0">
                                          <p:val>
                                            <p:fltVal val="0"/>
                                          </p:val>
                                        </p:tav>
                                        <p:tav tm="100000">
                                          <p:val>
                                            <p:strVal val="#ppt_w"/>
                                          </p:val>
                                        </p:tav>
                                      </p:tavLst>
                                    </p:anim>
                                    <p:anim calcmode="lin" valueType="num">
                                      <p:cBhvr>
                                        <p:cTn id="29" dur="1000" fill="hold"/>
                                        <p:tgtEl>
                                          <p:spTgt spid="66"/>
                                        </p:tgtEl>
                                        <p:attrNameLst>
                                          <p:attrName>ppt_h</p:attrName>
                                        </p:attrNameLst>
                                      </p:cBhvr>
                                      <p:tavLst>
                                        <p:tav tm="0">
                                          <p:val>
                                            <p:fltVal val="0"/>
                                          </p:val>
                                        </p:tav>
                                        <p:tav tm="100000">
                                          <p:val>
                                            <p:strVal val="#ppt_h"/>
                                          </p:val>
                                        </p:tav>
                                      </p:tavLst>
                                    </p:anim>
                                    <p:anim calcmode="lin" valueType="num">
                                      <p:cBhvr>
                                        <p:cTn id="30" dur="1000" fill="hold"/>
                                        <p:tgtEl>
                                          <p:spTgt spid="66"/>
                                        </p:tgtEl>
                                        <p:attrNameLst>
                                          <p:attrName>style.rotation</p:attrName>
                                        </p:attrNameLst>
                                      </p:cBhvr>
                                      <p:tavLst>
                                        <p:tav tm="0">
                                          <p:val>
                                            <p:fltVal val="90"/>
                                          </p:val>
                                        </p:tav>
                                        <p:tav tm="100000">
                                          <p:val>
                                            <p:fltVal val="0"/>
                                          </p:val>
                                        </p:tav>
                                      </p:tavLst>
                                    </p:anim>
                                    <p:animEffect transition="in" filter="fade">
                                      <p:cBhvr>
                                        <p:cTn id="31" dur="1000"/>
                                        <p:tgtEl>
                                          <p:spTgt spid="66"/>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63"/>
                                        </p:tgtEl>
                                        <p:attrNameLst>
                                          <p:attrName>style.visibility</p:attrName>
                                        </p:attrNameLst>
                                      </p:cBhvr>
                                      <p:to>
                                        <p:strVal val="visible"/>
                                      </p:to>
                                    </p:set>
                                    <p:anim calcmode="lin" valueType="num">
                                      <p:cBhvr>
                                        <p:cTn id="35" dur="500" fill="hold"/>
                                        <p:tgtEl>
                                          <p:spTgt spid="63"/>
                                        </p:tgtEl>
                                        <p:attrNameLst>
                                          <p:attrName>ppt_w</p:attrName>
                                        </p:attrNameLst>
                                      </p:cBhvr>
                                      <p:tavLst>
                                        <p:tav tm="0">
                                          <p:val>
                                            <p:fltVal val="0"/>
                                          </p:val>
                                        </p:tav>
                                        <p:tav tm="100000">
                                          <p:val>
                                            <p:strVal val="#ppt_w"/>
                                          </p:val>
                                        </p:tav>
                                      </p:tavLst>
                                    </p:anim>
                                    <p:anim calcmode="lin" valueType="num">
                                      <p:cBhvr>
                                        <p:cTn id="36" dur="500" fill="hold"/>
                                        <p:tgtEl>
                                          <p:spTgt spid="63"/>
                                        </p:tgtEl>
                                        <p:attrNameLst>
                                          <p:attrName>ppt_h</p:attrName>
                                        </p:attrNameLst>
                                      </p:cBhvr>
                                      <p:tavLst>
                                        <p:tav tm="0">
                                          <p:val>
                                            <p:fltVal val="0"/>
                                          </p:val>
                                        </p:tav>
                                        <p:tav tm="100000">
                                          <p:val>
                                            <p:strVal val="#ppt_h"/>
                                          </p:val>
                                        </p:tav>
                                      </p:tavLst>
                                    </p:anim>
                                    <p:animEffect transition="in" filter="fade">
                                      <p:cBhvr>
                                        <p:cTn id="37" dur="500"/>
                                        <p:tgtEl>
                                          <p:spTgt spid="63"/>
                                        </p:tgtEl>
                                      </p:cBhvr>
                                    </p:animEffect>
                                  </p:childTnLst>
                                </p:cTn>
                              </p:par>
                            </p:childTnLst>
                          </p:cTn>
                        </p:par>
                        <p:par>
                          <p:cTn id="38" fill="hold">
                            <p:stCondLst>
                              <p:cond delay="4500"/>
                            </p:stCondLst>
                            <p:childTnLst>
                              <p:par>
                                <p:cTn id="39" presetID="22" presetClass="entr" presetSubtype="8" fill="hold" grpId="0"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left)">
                                      <p:cBhvr>
                                        <p:cTn id="41" dur="500"/>
                                        <p:tgtEl>
                                          <p:spTgt spid="55"/>
                                        </p:tgtEl>
                                      </p:cBhvr>
                                    </p:animEffect>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 calcmode="lin" valueType="num">
                                      <p:cBhvr>
                                        <p:cTn id="45" dur="1000" fill="hold"/>
                                        <p:tgtEl>
                                          <p:spTgt spid="67"/>
                                        </p:tgtEl>
                                        <p:attrNameLst>
                                          <p:attrName>ppt_w</p:attrName>
                                        </p:attrNameLst>
                                      </p:cBhvr>
                                      <p:tavLst>
                                        <p:tav tm="0">
                                          <p:val>
                                            <p:fltVal val="0"/>
                                          </p:val>
                                        </p:tav>
                                        <p:tav tm="100000">
                                          <p:val>
                                            <p:strVal val="#ppt_w"/>
                                          </p:val>
                                        </p:tav>
                                      </p:tavLst>
                                    </p:anim>
                                    <p:anim calcmode="lin" valueType="num">
                                      <p:cBhvr>
                                        <p:cTn id="46" dur="1000" fill="hold"/>
                                        <p:tgtEl>
                                          <p:spTgt spid="67"/>
                                        </p:tgtEl>
                                        <p:attrNameLst>
                                          <p:attrName>ppt_h</p:attrName>
                                        </p:attrNameLst>
                                      </p:cBhvr>
                                      <p:tavLst>
                                        <p:tav tm="0">
                                          <p:val>
                                            <p:fltVal val="0"/>
                                          </p:val>
                                        </p:tav>
                                        <p:tav tm="100000">
                                          <p:val>
                                            <p:strVal val="#ppt_h"/>
                                          </p:val>
                                        </p:tav>
                                      </p:tavLst>
                                    </p:anim>
                                    <p:anim calcmode="lin" valueType="num">
                                      <p:cBhvr>
                                        <p:cTn id="47" dur="1000" fill="hold"/>
                                        <p:tgtEl>
                                          <p:spTgt spid="67"/>
                                        </p:tgtEl>
                                        <p:attrNameLst>
                                          <p:attrName>style.rotation</p:attrName>
                                        </p:attrNameLst>
                                      </p:cBhvr>
                                      <p:tavLst>
                                        <p:tav tm="0">
                                          <p:val>
                                            <p:fltVal val="90"/>
                                          </p:val>
                                        </p:tav>
                                        <p:tav tm="100000">
                                          <p:val>
                                            <p:fltVal val="0"/>
                                          </p:val>
                                        </p:tav>
                                      </p:tavLst>
                                    </p:anim>
                                    <p:animEffect transition="in" filter="fade">
                                      <p:cBhvr>
                                        <p:cTn id="48" dur="1000"/>
                                        <p:tgtEl>
                                          <p:spTgt spid="67"/>
                                        </p:tgtEl>
                                      </p:cBhvr>
                                    </p:animEffect>
                                  </p:childTnLst>
                                </p:cTn>
                              </p:par>
                            </p:childTnLst>
                          </p:cTn>
                        </p:par>
                        <p:par>
                          <p:cTn id="49" fill="hold">
                            <p:stCondLst>
                              <p:cond delay="6000"/>
                            </p:stCondLst>
                            <p:childTnLst>
                              <p:par>
                                <p:cTn id="50" presetID="53" presetClass="entr" presetSubtype="16" fill="hold" grpId="0" nodeType="afterEffect">
                                  <p:stCondLst>
                                    <p:cond delay="0"/>
                                  </p:stCondLst>
                                  <p:childTnLst>
                                    <p:set>
                                      <p:cBhvr>
                                        <p:cTn id="51" dur="1" fill="hold">
                                          <p:stCondLst>
                                            <p:cond delay="0"/>
                                          </p:stCondLst>
                                        </p:cTn>
                                        <p:tgtEl>
                                          <p:spTgt spid="62"/>
                                        </p:tgtEl>
                                        <p:attrNameLst>
                                          <p:attrName>style.visibility</p:attrName>
                                        </p:attrNameLst>
                                      </p:cBhvr>
                                      <p:to>
                                        <p:strVal val="visible"/>
                                      </p:to>
                                    </p:set>
                                    <p:anim calcmode="lin" valueType="num">
                                      <p:cBhvr>
                                        <p:cTn id="52" dur="500" fill="hold"/>
                                        <p:tgtEl>
                                          <p:spTgt spid="62"/>
                                        </p:tgtEl>
                                        <p:attrNameLst>
                                          <p:attrName>ppt_w</p:attrName>
                                        </p:attrNameLst>
                                      </p:cBhvr>
                                      <p:tavLst>
                                        <p:tav tm="0">
                                          <p:val>
                                            <p:fltVal val="0"/>
                                          </p:val>
                                        </p:tav>
                                        <p:tav tm="100000">
                                          <p:val>
                                            <p:strVal val="#ppt_w"/>
                                          </p:val>
                                        </p:tav>
                                      </p:tavLst>
                                    </p:anim>
                                    <p:anim calcmode="lin" valueType="num">
                                      <p:cBhvr>
                                        <p:cTn id="53" dur="500" fill="hold"/>
                                        <p:tgtEl>
                                          <p:spTgt spid="62"/>
                                        </p:tgtEl>
                                        <p:attrNameLst>
                                          <p:attrName>ppt_h</p:attrName>
                                        </p:attrNameLst>
                                      </p:cBhvr>
                                      <p:tavLst>
                                        <p:tav tm="0">
                                          <p:val>
                                            <p:fltVal val="0"/>
                                          </p:val>
                                        </p:tav>
                                        <p:tav tm="100000">
                                          <p:val>
                                            <p:strVal val="#ppt_h"/>
                                          </p:val>
                                        </p:tav>
                                      </p:tavLst>
                                    </p:anim>
                                    <p:animEffect transition="in" filter="fade">
                                      <p:cBhvr>
                                        <p:cTn id="54" dur="500"/>
                                        <p:tgtEl>
                                          <p:spTgt spid="62"/>
                                        </p:tgtEl>
                                      </p:cBhvr>
                                    </p:animEffect>
                                  </p:childTnLst>
                                </p:cTn>
                              </p:par>
                            </p:childTnLst>
                          </p:cTn>
                        </p:par>
                        <p:par>
                          <p:cTn id="55" fill="hold">
                            <p:stCondLst>
                              <p:cond delay="6500"/>
                            </p:stCondLst>
                            <p:childTnLst>
                              <p:par>
                                <p:cTn id="56" presetID="22" presetClass="entr" presetSubtype="8" fill="hold" grpId="0" nodeType="afterEffect">
                                  <p:stCondLst>
                                    <p:cond delay="0"/>
                                  </p:stCondLst>
                                  <p:childTnLst>
                                    <p:set>
                                      <p:cBhvr>
                                        <p:cTn id="57" dur="1" fill="hold">
                                          <p:stCondLst>
                                            <p:cond delay="0"/>
                                          </p:stCondLst>
                                        </p:cTn>
                                        <p:tgtEl>
                                          <p:spTgt spid="60"/>
                                        </p:tgtEl>
                                        <p:attrNameLst>
                                          <p:attrName>style.visibility</p:attrName>
                                        </p:attrNameLst>
                                      </p:cBhvr>
                                      <p:to>
                                        <p:strVal val="visible"/>
                                      </p:to>
                                    </p:set>
                                    <p:animEffect transition="in" filter="wipe(left)">
                                      <p:cBhvr>
                                        <p:cTn id="58" dur="500"/>
                                        <p:tgtEl>
                                          <p:spTgt spid="60"/>
                                        </p:tgtEl>
                                      </p:cBhvr>
                                    </p:animEffect>
                                  </p:childTnLst>
                                </p:cTn>
                              </p:par>
                            </p:childTnLst>
                          </p:cTn>
                        </p:par>
                        <p:par>
                          <p:cTn id="59" fill="hold">
                            <p:stCondLst>
                              <p:cond delay="7000"/>
                            </p:stCondLst>
                            <p:childTnLst>
                              <p:par>
                                <p:cTn id="60" presetID="31" presetClass="entr" presetSubtype="0"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1000" fill="hold"/>
                                        <p:tgtEl>
                                          <p:spTgt spid="65"/>
                                        </p:tgtEl>
                                        <p:attrNameLst>
                                          <p:attrName>ppt_w</p:attrName>
                                        </p:attrNameLst>
                                      </p:cBhvr>
                                      <p:tavLst>
                                        <p:tav tm="0">
                                          <p:val>
                                            <p:fltVal val="0"/>
                                          </p:val>
                                        </p:tav>
                                        <p:tav tm="100000">
                                          <p:val>
                                            <p:strVal val="#ppt_w"/>
                                          </p:val>
                                        </p:tav>
                                      </p:tavLst>
                                    </p:anim>
                                    <p:anim calcmode="lin" valueType="num">
                                      <p:cBhvr>
                                        <p:cTn id="63" dur="1000" fill="hold"/>
                                        <p:tgtEl>
                                          <p:spTgt spid="65"/>
                                        </p:tgtEl>
                                        <p:attrNameLst>
                                          <p:attrName>ppt_h</p:attrName>
                                        </p:attrNameLst>
                                      </p:cBhvr>
                                      <p:tavLst>
                                        <p:tav tm="0">
                                          <p:val>
                                            <p:fltVal val="0"/>
                                          </p:val>
                                        </p:tav>
                                        <p:tav tm="100000">
                                          <p:val>
                                            <p:strVal val="#ppt_h"/>
                                          </p:val>
                                        </p:tav>
                                      </p:tavLst>
                                    </p:anim>
                                    <p:anim calcmode="lin" valueType="num">
                                      <p:cBhvr>
                                        <p:cTn id="64" dur="1000" fill="hold"/>
                                        <p:tgtEl>
                                          <p:spTgt spid="65"/>
                                        </p:tgtEl>
                                        <p:attrNameLst>
                                          <p:attrName>style.rotation</p:attrName>
                                        </p:attrNameLst>
                                      </p:cBhvr>
                                      <p:tavLst>
                                        <p:tav tm="0">
                                          <p:val>
                                            <p:fltVal val="90"/>
                                          </p:val>
                                        </p:tav>
                                        <p:tav tm="100000">
                                          <p:val>
                                            <p:fltVal val="0"/>
                                          </p:val>
                                        </p:tav>
                                      </p:tavLst>
                                    </p:anim>
                                    <p:animEffect transition="in" filter="fade">
                                      <p:cBhvr>
                                        <p:cTn id="65" dur="1000"/>
                                        <p:tgtEl>
                                          <p:spTgt spid="65"/>
                                        </p:tgtEl>
                                      </p:cBhvr>
                                    </p:animEffect>
                                  </p:childTnLst>
                                </p:cTn>
                              </p:par>
                            </p:childTnLst>
                          </p:cTn>
                        </p:par>
                        <p:par>
                          <p:cTn id="66" fill="hold">
                            <p:stCondLst>
                              <p:cond delay="8000"/>
                            </p:stCondLst>
                            <p:childTnLst>
                              <p:par>
                                <p:cTn id="67" presetID="53" presetClass="entr" presetSubtype="16"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lef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5" grpId="0"/>
      <p:bldP spid="58" grpId="0"/>
      <p:bldP spid="59" grpId="0"/>
      <p:bldP spid="60" grpId="0"/>
      <p:bldP spid="61" grpId="0" animBg="1"/>
      <p:bldP spid="63" grpId="0" animBg="1"/>
      <p:bldP spid="64" grpId="0" animBg="1"/>
      <p:bldP spid="6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000" b="-4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15240" y="2433484"/>
            <a:ext cx="12207240" cy="4424516"/>
          </a:xfrm>
          <a:prstGeom prst="rect">
            <a:avLst/>
          </a:prstGeom>
          <a:gradFill flip="none" rotWithShape="1">
            <a:gsLst>
              <a:gs pos="0">
                <a:schemeClr val="accent3">
                  <a:lumMod val="0"/>
                  <a:lumOff val="100000"/>
                  <a:alpha val="50000"/>
                </a:schemeClr>
              </a:gs>
              <a:gs pos="35000">
                <a:schemeClr val="accent3">
                  <a:lumMod val="0"/>
                  <a:lumOff val="100000"/>
                  <a:alpha val="50000"/>
                </a:schemeClr>
              </a:gs>
              <a:gs pos="100000">
                <a:schemeClr val="accent3">
                  <a:lumMod val="100000"/>
                  <a:alpha val="50000"/>
                </a:schemeClr>
              </a:gs>
            </a:gsLst>
            <a:path path="circle">
              <a:fillToRect l="50000" t="-80000" r="50000" b="180000"/>
            </a:path>
            <a:tileRect/>
          </a:gra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TextBox 11"/>
          <p:cNvSpPr txBox="1"/>
          <p:nvPr/>
        </p:nvSpPr>
        <p:spPr>
          <a:xfrm>
            <a:off x="1194322" y="4689426"/>
            <a:ext cx="9803359" cy="1323439"/>
          </a:xfrm>
          <a:prstGeom prst="rect">
            <a:avLst/>
          </a:prstGeom>
          <a:noFill/>
        </p:spPr>
        <p:txBody>
          <a:bodyPr wrap="square" rtlCol="0">
            <a:spAutoFit/>
          </a:bodyPr>
          <a:lstStyle/>
          <a:p>
            <a:pPr defTabSz="1219170">
              <a:spcBef>
                <a:spcPct val="20000"/>
              </a:spcBef>
              <a:defRPr/>
            </a:pPr>
            <a:r>
              <a:rPr lang="en-US" sz="16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600" dirty="0">
                <a:solidFill>
                  <a:schemeClr val="bg2">
                    <a:lumMod val="10000"/>
                  </a:schemeClr>
                </a:solidFill>
              </a:rPr>
              <a:t> </a:t>
            </a:r>
            <a:br>
              <a:rPr lang="en-US" sz="1600" dirty="0">
                <a:solidFill>
                  <a:schemeClr val="bg2">
                    <a:lumMod val="10000"/>
                  </a:schemeClr>
                </a:solidFill>
              </a:rPr>
            </a:br>
            <a:r>
              <a:rPr lang="en-US" sz="16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2" name="Group 24"/>
          <p:cNvGrpSpPr/>
          <p:nvPr/>
        </p:nvGrpSpPr>
        <p:grpSpPr>
          <a:xfrm>
            <a:off x="5420764" y="4448192"/>
            <a:ext cx="1350472" cy="203200"/>
            <a:chOff x="4168751" y="2495551"/>
            <a:chExt cx="1012854" cy="152400"/>
          </a:xfrm>
          <a:solidFill>
            <a:schemeClr val="bg1"/>
          </a:solidFill>
        </p:grpSpPr>
        <p:sp>
          <p:nvSpPr>
            <p:cNvPr id="16" name="Oval 1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7" name="Oval 1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8" name="Oval 1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3" name="Oval 1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4" name="Oval 1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5" name="Oval 1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4" name="Oval 2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9" name="Title 1"/>
          <p:cNvSpPr txBox="1">
            <a:spLocks/>
          </p:cNvSpPr>
          <p:nvPr/>
        </p:nvSpPr>
        <p:spPr>
          <a:xfrm>
            <a:off x="5004203" y="364541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latin typeface="+mj-lt"/>
                <a:ea typeface="+mj-ea"/>
                <a:cs typeface="+mj-cs"/>
              </a:rPr>
              <a:t>Lorem Ipsum</a:t>
            </a:r>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6" b="36"/>
          <a:stretch>
            <a:fillRect/>
          </a:stretch>
        </p:blipFill>
        <p:spPr>
          <a:ln>
            <a:solidFill>
              <a:schemeClr val="accent1"/>
            </a:solidFill>
          </a:ln>
        </p:spPr>
      </p:pic>
      <p:grpSp>
        <p:nvGrpSpPr>
          <p:cNvPr id="3" name="Group 24"/>
          <p:cNvGrpSpPr/>
          <p:nvPr/>
        </p:nvGrpSpPr>
        <p:grpSpPr>
          <a:xfrm>
            <a:off x="5420764" y="6372127"/>
            <a:ext cx="1350472" cy="203200"/>
            <a:chOff x="4168751" y="2495551"/>
            <a:chExt cx="1012854" cy="152400"/>
          </a:xfrm>
          <a:solidFill>
            <a:schemeClr val="bg1"/>
          </a:solidFill>
        </p:grpSpPr>
        <p:sp>
          <p:nvSpPr>
            <p:cNvPr id="20" name="Oval 1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1" name="Oval 2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2" name="Oval 2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Oval 2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Oval 2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Oval 29"/>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1" name="Oval 30"/>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32" name="Title 1"/>
          <p:cNvSpPr txBox="1">
            <a:spLocks/>
          </p:cNvSpPr>
          <p:nvPr/>
        </p:nvSpPr>
        <p:spPr>
          <a:xfrm>
            <a:off x="5004203" y="4006177"/>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sz="1600" dirty="0">
                <a:solidFill>
                  <a:schemeClr val="tx1">
                    <a:lumMod val="50000"/>
                    <a:lumOff val="50000"/>
                  </a:schemeClr>
                </a:solidFill>
                <a:latin typeface="+mj-lt"/>
                <a:ea typeface="+mj-ea"/>
                <a:cs typeface="+mj-cs"/>
              </a:rPr>
              <a:t>Dolor sit amet</a:t>
            </a:r>
          </a:p>
        </p:txBody>
      </p:sp>
      <p:grpSp>
        <p:nvGrpSpPr>
          <p:cNvPr id="26" name="Group 25"/>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13365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250"/>
                                        <p:tgtEl>
                                          <p:spTgt spid="42"/>
                                        </p:tgtEl>
                                      </p:cBhvr>
                                    </p:animEffect>
                                  </p:childTnLst>
                                </p:cTn>
                              </p:par>
                            </p:childTnLst>
                          </p:cTn>
                        </p:par>
                        <p:par>
                          <p:cTn id="8" fill="hold">
                            <p:stCondLst>
                              <p:cond delay="2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slide(fromBottom)">
                                      <p:cBhvr>
                                        <p:cTn id="11" dur="500"/>
                                        <p:tgtEl>
                                          <p:spTgt spid="29"/>
                                        </p:tgtEl>
                                      </p:cBhvr>
                                    </p:animEffect>
                                  </p:childTnLst>
                                </p:cTn>
                              </p:par>
                            </p:childTnLst>
                          </p:cTn>
                        </p:par>
                        <p:par>
                          <p:cTn id="12" fill="hold">
                            <p:stCondLst>
                              <p:cond delay="750"/>
                            </p:stCondLst>
                            <p:childTnLst>
                              <p:par>
                                <p:cTn id="13" presetID="12" presetClass="entr" presetSubtype="4"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slide(fromBottom)">
                                      <p:cBhvr>
                                        <p:cTn id="15" dur="500"/>
                                        <p:tgtEl>
                                          <p:spTgt spid="32"/>
                                        </p:tgtEl>
                                      </p:cBhvr>
                                    </p:animEffect>
                                  </p:childTnLst>
                                </p:cTn>
                              </p:par>
                            </p:childTnLst>
                          </p:cTn>
                        </p:par>
                        <p:par>
                          <p:cTn id="16" fill="hold">
                            <p:stCondLst>
                              <p:cond delay="1250"/>
                            </p:stCondLst>
                            <p:childTnLst>
                              <p:par>
                                <p:cTn id="17" presetID="23" presetClass="entr" presetSubtype="16"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fltVal val="0"/>
                                          </p:val>
                                        </p:tav>
                                        <p:tav tm="100000">
                                          <p:val>
                                            <p:strVal val="#ppt_h"/>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left)">
                                      <p:cBhvr>
                                        <p:cTn id="24" dur="1000"/>
                                        <p:tgtEl>
                                          <p:spTgt spid="12"/>
                                        </p:tgtEl>
                                      </p:cBhvr>
                                    </p:animEffect>
                                  </p:childTnLst>
                                </p:cTn>
                              </p:par>
                            </p:childTnLst>
                          </p:cTn>
                        </p:par>
                        <p:par>
                          <p:cTn id="25" fill="hold">
                            <p:stCondLst>
                              <p:cond delay="2750"/>
                            </p:stCondLst>
                            <p:childTnLst>
                              <p:par>
                                <p:cTn id="26" presetID="23" presetClass="entr" presetSubtype="16"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2" grpId="0"/>
      <p:bldP spid="29" grpId="0"/>
      <p:bldP spid="3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5" name="Rectangle 44"/>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Oval 56"/>
          <p:cNvSpPr/>
          <p:nvPr/>
        </p:nvSpPr>
        <p:spPr>
          <a:xfrm>
            <a:off x="1539143" y="1662794"/>
            <a:ext cx="937712" cy="943598"/>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0" name="Oval 79"/>
          <p:cNvSpPr/>
          <p:nvPr/>
        </p:nvSpPr>
        <p:spPr>
          <a:xfrm>
            <a:off x="1539143" y="2853966"/>
            <a:ext cx="937712" cy="943598"/>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3" name="Oval 82"/>
          <p:cNvSpPr/>
          <p:nvPr/>
        </p:nvSpPr>
        <p:spPr>
          <a:xfrm>
            <a:off x="1539143" y="4048154"/>
            <a:ext cx="937712" cy="943598"/>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6" name="Oval 85"/>
          <p:cNvSpPr/>
          <p:nvPr/>
        </p:nvSpPr>
        <p:spPr>
          <a:xfrm>
            <a:off x="1539143" y="5226319"/>
            <a:ext cx="937712" cy="943598"/>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9" name="Freeform 9"/>
          <p:cNvSpPr>
            <a:spLocks noEditPoints="1"/>
          </p:cNvSpPr>
          <p:nvPr/>
        </p:nvSpPr>
        <p:spPr bwMode="auto">
          <a:xfrm>
            <a:off x="1739780" y="4332346"/>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131"/>
          <p:cNvSpPr>
            <a:spLocks noEditPoints="1"/>
          </p:cNvSpPr>
          <p:nvPr/>
        </p:nvSpPr>
        <p:spPr bwMode="auto">
          <a:xfrm>
            <a:off x="1767864" y="547203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3" name="Oval 92"/>
          <p:cNvSpPr/>
          <p:nvPr/>
        </p:nvSpPr>
        <p:spPr>
          <a:xfrm>
            <a:off x="6619143" y="1662794"/>
            <a:ext cx="937712" cy="943598"/>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6" name="Oval 95"/>
          <p:cNvSpPr/>
          <p:nvPr/>
        </p:nvSpPr>
        <p:spPr>
          <a:xfrm>
            <a:off x="6619143" y="2853966"/>
            <a:ext cx="937712" cy="943598"/>
          </a:xfrm>
          <a:prstGeom prst="ellipse">
            <a:avLst/>
          </a:prstGeom>
          <a:solidFill>
            <a:srgbClr val="96B357"/>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9" name="Oval 98"/>
          <p:cNvSpPr/>
          <p:nvPr/>
        </p:nvSpPr>
        <p:spPr>
          <a:xfrm>
            <a:off x="6619143" y="4048154"/>
            <a:ext cx="937712" cy="943598"/>
          </a:xfrm>
          <a:prstGeom prst="ellipse">
            <a:avLst/>
          </a:prstGeom>
          <a:solidFill>
            <a:srgbClr val="179D8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2" name="Oval 101"/>
          <p:cNvSpPr/>
          <p:nvPr/>
        </p:nvSpPr>
        <p:spPr>
          <a:xfrm>
            <a:off x="6619143" y="5226319"/>
            <a:ext cx="937712" cy="943598"/>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110" name="Freeform 171"/>
          <p:cNvSpPr>
            <a:spLocks noEditPoints="1"/>
          </p:cNvSpPr>
          <p:nvPr/>
        </p:nvSpPr>
        <p:spPr bwMode="auto">
          <a:xfrm>
            <a:off x="1752348" y="1892163"/>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1" name="Freeform 223"/>
          <p:cNvSpPr>
            <a:spLocks noEditPoints="1"/>
          </p:cNvSpPr>
          <p:nvPr/>
        </p:nvSpPr>
        <p:spPr bwMode="auto">
          <a:xfrm>
            <a:off x="1775328" y="3098839"/>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2" name="Freeform 236"/>
          <p:cNvSpPr>
            <a:spLocks noEditPoints="1"/>
          </p:cNvSpPr>
          <p:nvPr/>
        </p:nvSpPr>
        <p:spPr bwMode="auto">
          <a:xfrm>
            <a:off x="6850030" y="5460149"/>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9" name="Freeform 43"/>
          <p:cNvSpPr>
            <a:spLocks noChangeAspect="1" noEditPoints="1"/>
          </p:cNvSpPr>
          <p:nvPr/>
        </p:nvSpPr>
        <p:spPr bwMode="auto">
          <a:xfrm>
            <a:off x="6850030" y="3145672"/>
            <a:ext cx="457200" cy="40702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p:nvPr/>
        </p:nvGrpSpPr>
        <p:grpSpPr>
          <a:xfrm>
            <a:off x="6909503" y="192201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53"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8" name="Freeform 196"/>
          <p:cNvSpPr>
            <a:spLocks noChangeAspect="1" noEditPoints="1"/>
          </p:cNvSpPr>
          <p:nvPr/>
        </p:nvSpPr>
        <p:spPr bwMode="auto">
          <a:xfrm>
            <a:off x="6833240" y="4295601"/>
            <a:ext cx="512065" cy="411480"/>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0" name="Group 59"/>
          <p:cNvGrpSpPr/>
          <p:nvPr/>
        </p:nvGrpSpPr>
        <p:grpSpPr>
          <a:xfrm>
            <a:off x="2553761" y="1662794"/>
            <a:ext cx="3721743"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2553760" y="2853966"/>
            <a:ext cx="3721743"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2553759" y="4110935"/>
            <a:ext cx="3721743" cy="1115384"/>
            <a:chOff x="1879600" y="3087314"/>
            <a:chExt cx="3098800" cy="936103"/>
          </a:xfrm>
        </p:grpSpPr>
        <p:sp>
          <p:nvSpPr>
            <p:cNvPr id="6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8" name="Rectangle 6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9" name="Group 68"/>
          <p:cNvGrpSpPr/>
          <p:nvPr/>
        </p:nvGrpSpPr>
        <p:grpSpPr>
          <a:xfrm>
            <a:off x="2553758" y="5281939"/>
            <a:ext cx="3721743" cy="1115384"/>
            <a:chOff x="1879600" y="3087314"/>
            <a:chExt cx="3098800" cy="936103"/>
          </a:xfrm>
        </p:grpSpPr>
        <p:sp>
          <p:nvSpPr>
            <p:cNvPr id="7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1" name="Rectangle 7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5" name="Group 114"/>
          <p:cNvGrpSpPr/>
          <p:nvPr/>
        </p:nvGrpSpPr>
        <p:grpSpPr>
          <a:xfrm>
            <a:off x="7636665" y="1662794"/>
            <a:ext cx="3721743" cy="1115384"/>
            <a:chOff x="1879600" y="3087314"/>
            <a:chExt cx="3098800" cy="936103"/>
          </a:xfrm>
        </p:grpSpPr>
        <p:sp>
          <p:nvSpPr>
            <p:cNvPr id="11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17" name="Rectangle 116"/>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8" name="Group 117"/>
          <p:cNvGrpSpPr/>
          <p:nvPr/>
        </p:nvGrpSpPr>
        <p:grpSpPr>
          <a:xfrm>
            <a:off x="7636664" y="2853966"/>
            <a:ext cx="3721743" cy="1115384"/>
            <a:chOff x="1879600" y="3087314"/>
            <a:chExt cx="3098800" cy="936103"/>
          </a:xfrm>
        </p:grpSpPr>
        <p:sp>
          <p:nvSpPr>
            <p:cNvPr id="119"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0" name="Rectangle 119"/>
            <p:cNvSpPr/>
            <p:nvPr/>
          </p:nvSpPr>
          <p:spPr>
            <a:xfrm>
              <a:off x="1942964" y="3087314"/>
              <a:ext cx="1980148" cy="309968"/>
            </a:xfrm>
            <a:prstGeom prst="rect">
              <a:avLst/>
            </a:prstGeom>
            <a:solidFill>
              <a:srgbClr val="96B35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1" name="Group 120"/>
          <p:cNvGrpSpPr/>
          <p:nvPr/>
        </p:nvGrpSpPr>
        <p:grpSpPr>
          <a:xfrm>
            <a:off x="7636663" y="4110935"/>
            <a:ext cx="3721743" cy="1115384"/>
            <a:chOff x="1879600" y="3087314"/>
            <a:chExt cx="3098800" cy="936103"/>
          </a:xfrm>
        </p:grpSpPr>
        <p:sp>
          <p:nvSpPr>
            <p:cNvPr id="12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3" name="Rectangle 122"/>
            <p:cNvSpPr/>
            <p:nvPr/>
          </p:nvSpPr>
          <p:spPr>
            <a:xfrm>
              <a:off x="1942964" y="3087314"/>
              <a:ext cx="1980148" cy="309968"/>
            </a:xfrm>
            <a:prstGeom prst="rect">
              <a:avLst/>
            </a:prstGeom>
            <a:solidFill>
              <a:srgbClr val="179D8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4" name="Group 123"/>
          <p:cNvGrpSpPr/>
          <p:nvPr/>
        </p:nvGrpSpPr>
        <p:grpSpPr>
          <a:xfrm>
            <a:off x="7636662" y="5281939"/>
            <a:ext cx="3721743" cy="1115384"/>
            <a:chOff x="1879600" y="3087314"/>
            <a:chExt cx="3098800" cy="936103"/>
          </a:xfrm>
        </p:grpSpPr>
        <p:sp>
          <p:nvSpPr>
            <p:cNvPr id="12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6" name="Rectangle 125"/>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830292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1000"/>
                                        <p:tgtEl>
                                          <p:spTgt spid="4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0-#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10"/>
                                        </p:tgtEl>
                                        <p:attrNameLst>
                                          <p:attrName>style.visibility</p:attrName>
                                        </p:attrNameLst>
                                      </p:cBhvr>
                                      <p:to>
                                        <p:strVal val="visible"/>
                                      </p:to>
                                    </p:set>
                                    <p:anim calcmode="lin" valueType="num">
                                      <p:cBhvr>
                                        <p:cTn id="16" dur="500" fill="hold"/>
                                        <p:tgtEl>
                                          <p:spTgt spid="110"/>
                                        </p:tgtEl>
                                        <p:attrNameLst>
                                          <p:attrName>ppt_w</p:attrName>
                                        </p:attrNameLst>
                                      </p:cBhvr>
                                      <p:tavLst>
                                        <p:tav tm="0">
                                          <p:val>
                                            <p:fltVal val="0"/>
                                          </p:val>
                                        </p:tav>
                                        <p:tav tm="100000">
                                          <p:val>
                                            <p:strVal val="#ppt_w"/>
                                          </p:val>
                                        </p:tav>
                                      </p:tavLst>
                                    </p:anim>
                                    <p:anim calcmode="lin" valueType="num">
                                      <p:cBhvr>
                                        <p:cTn id="17" dur="500" fill="hold"/>
                                        <p:tgtEl>
                                          <p:spTgt spid="110"/>
                                        </p:tgtEl>
                                        <p:attrNameLst>
                                          <p:attrName>ppt_h</p:attrName>
                                        </p:attrNameLst>
                                      </p:cBhvr>
                                      <p:tavLst>
                                        <p:tav tm="0">
                                          <p:val>
                                            <p:fltVal val="0"/>
                                          </p:val>
                                        </p:tav>
                                        <p:tav tm="100000">
                                          <p:val>
                                            <p:strVal val="#ppt_h"/>
                                          </p:val>
                                        </p:tav>
                                      </p:tavLst>
                                    </p:anim>
                                    <p:animEffect transition="in" filter="fade">
                                      <p:cBhvr>
                                        <p:cTn id="18" dur="500"/>
                                        <p:tgtEl>
                                          <p:spTgt spid="110"/>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additive="base">
                                        <p:cTn id="26" dur="500" fill="hold"/>
                                        <p:tgtEl>
                                          <p:spTgt spid="80"/>
                                        </p:tgtEl>
                                        <p:attrNameLst>
                                          <p:attrName>ppt_x</p:attrName>
                                        </p:attrNameLst>
                                      </p:cBhvr>
                                      <p:tavLst>
                                        <p:tav tm="0">
                                          <p:val>
                                            <p:strVal val="0-#ppt_w/2"/>
                                          </p:val>
                                        </p:tav>
                                        <p:tav tm="100000">
                                          <p:val>
                                            <p:strVal val="#ppt_x"/>
                                          </p:val>
                                        </p:tav>
                                      </p:tavLst>
                                    </p:anim>
                                    <p:anim calcmode="lin" valueType="num">
                                      <p:cBhvr additive="base">
                                        <p:cTn id="27" dur="500" fill="hold"/>
                                        <p:tgtEl>
                                          <p:spTgt spid="80"/>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Effect transition="in" filter="fade">
                                      <p:cBhvr>
                                        <p:cTn id="33" dur="500"/>
                                        <p:tgtEl>
                                          <p:spTgt spid="111"/>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2" presetClass="entr" presetSubtype="8"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0-#ppt_w/2"/>
                                          </p:val>
                                        </p:tav>
                                        <p:tav tm="100000">
                                          <p:val>
                                            <p:strVal val="#ppt_x"/>
                                          </p:val>
                                        </p:tav>
                                      </p:tavLst>
                                    </p:anim>
                                    <p:anim calcmode="lin" valueType="num">
                                      <p:cBhvr additive="base">
                                        <p:cTn id="42" dur="500" fill="hold"/>
                                        <p:tgtEl>
                                          <p:spTgt spid="83"/>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 calcmode="lin" valueType="num">
                                      <p:cBhvr>
                                        <p:cTn id="46" dur="500" fill="hold"/>
                                        <p:tgtEl>
                                          <p:spTgt spid="89"/>
                                        </p:tgtEl>
                                        <p:attrNameLst>
                                          <p:attrName>ppt_w</p:attrName>
                                        </p:attrNameLst>
                                      </p:cBhvr>
                                      <p:tavLst>
                                        <p:tav tm="0">
                                          <p:val>
                                            <p:fltVal val="0"/>
                                          </p:val>
                                        </p:tav>
                                        <p:tav tm="100000">
                                          <p:val>
                                            <p:strVal val="#ppt_w"/>
                                          </p:val>
                                        </p:tav>
                                      </p:tavLst>
                                    </p:anim>
                                    <p:anim calcmode="lin" valueType="num">
                                      <p:cBhvr>
                                        <p:cTn id="47" dur="500" fill="hold"/>
                                        <p:tgtEl>
                                          <p:spTgt spid="89"/>
                                        </p:tgtEl>
                                        <p:attrNameLst>
                                          <p:attrName>ppt_h</p:attrName>
                                        </p:attrNameLst>
                                      </p:cBhvr>
                                      <p:tavLst>
                                        <p:tav tm="0">
                                          <p:val>
                                            <p:fltVal val="0"/>
                                          </p:val>
                                        </p:tav>
                                        <p:tav tm="100000">
                                          <p:val>
                                            <p:strVal val="#ppt_h"/>
                                          </p:val>
                                        </p:tav>
                                      </p:tavLst>
                                    </p:anim>
                                    <p:animEffect transition="in" filter="fade">
                                      <p:cBhvr>
                                        <p:cTn id="48" dur="500"/>
                                        <p:tgtEl>
                                          <p:spTgt spid="8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500" fill="hold"/>
                                        <p:tgtEl>
                                          <p:spTgt spid="86"/>
                                        </p:tgtEl>
                                        <p:attrNameLst>
                                          <p:attrName>ppt_x</p:attrName>
                                        </p:attrNameLst>
                                      </p:cBhvr>
                                      <p:tavLst>
                                        <p:tav tm="0">
                                          <p:val>
                                            <p:strVal val="0-#ppt_w/2"/>
                                          </p:val>
                                        </p:tav>
                                        <p:tav tm="100000">
                                          <p:val>
                                            <p:strVal val="#ppt_x"/>
                                          </p:val>
                                        </p:tav>
                                      </p:tavLst>
                                    </p:anim>
                                    <p:anim calcmode="lin" valueType="num">
                                      <p:cBhvr additive="base">
                                        <p:cTn id="57" dur="500" fill="hold"/>
                                        <p:tgtEl>
                                          <p:spTgt spid="86"/>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childTnLst>
                          </p:cTn>
                        </p:par>
                        <p:par>
                          <p:cTn id="68" fill="hold">
                            <p:stCondLst>
                              <p:cond delay="7000"/>
                            </p:stCondLst>
                            <p:childTnLst>
                              <p:par>
                                <p:cTn id="69" presetID="2" presetClass="entr" presetSubtype="8"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 calcmode="lin" valueType="num">
                                      <p:cBhvr additive="base">
                                        <p:cTn id="71" dur="500" fill="hold"/>
                                        <p:tgtEl>
                                          <p:spTgt spid="93"/>
                                        </p:tgtEl>
                                        <p:attrNameLst>
                                          <p:attrName>ppt_x</p:attrName>
                                        </p:attrNameLst>
                                      </p:cBhvr>
                                      <p:tavLst>
                                        <p:tav tm="0">
                                          <p:val>
                                            <p:strVal val="0-#ppt_w/2"/>
                                          </p:val>
                                        </p:tav>
                                        <p:tav tm="100000">
                                          <p:val>
                                            <p:strVal val="#ppt_x"/>
                                          </p:val>
                                        </p:tav>
                                      </p:tavLst>
                                    </p:anim>
                                    <p:anim calcmode="lin" valueType="num">
                                      <p:cBhvr additive="base">
                                        <p:cTn id="72" dur="500" fill="hold"/>
                                        <p:tgtEl>
                                          <p:spTgt spid="93"/>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53" presetClass="entr" presetSubtype="16" fill="hold"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500"/>
                                        <p:tgtEl>
                                          <p:spTgt spid="115"/>
                                        </p:tgtEl>
                                      </p:cBhvr>
                                    </p:animEffect>
                                  </p:childTnLst>
                                </p:cTn>
                              </p:par>
                            </p:childTnLst>
                          </p:cTn>
                        </p:par>
                        <p:par>
                          <p:cTn id="83" fill="hold">
                            <p:stCondLst>
                              <p:cond delay="8500"/>
                            </p:stCondLst>
                            <p:childTnLst>
                              <p:par>
                                <p:cTn id="84" presetID="2" presetClass="entr" presetSubtype="8" fill="hold" grpId="0" nodeType="afterEffect">
                                  <p:stCondLst>
                                    <p:cond delay="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fill="hold"/>
                                        <p:tgtEl>
                                          <p:spTgt spid="96"/>
                                        </p:tgtEl>
                                        <p:attrNameLst>
                                          <p:attrName>ppt_x</p:attrName>
                                        </p:attrNameLst>
                                      </p:cBhvr>
                                      <p:tavLst>
                                        <p:tav tm="0">
                                          <p:val>
                                            <p:strVal val="0-#ppt_w/2"/>
                                          </p:val>
                                        </p:tav>
                                        <p:tav tm="100000">
                                          <p:val>
                                            <p:strVal val="#ppt_x"/>
                                          </p:val>
                                        </p:tav>
                                      </p:tavLst>
                                    </p:anim>
                                    <p:anim calcmode="lin" valueType="num">
                                      <p:cBhvr additive="base">
                                        <p:cTn id="87" dur="500" fill="hold"/>
                                        <p:tgtEl>
                                          <p:spTgt spid="96"/>
                                        </p:tgtEl>
                                        <p:attrNameLst>
                                          <p:attrName>ppt_y</p:attrName>
                                        </p:attrNameLst>
                                      </p:cBhvr>
                                      <p:tavLst>
                                        <p:tav tm="0">
                                          <p:val>
                                            <p:strVal val="#ppt_y"/>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childTnLst>
                                </p:cTn>
                              </p:par>
                            </p:childTnLst>
                          </p:cTn>
                        </p:par>
                        <p:par>
                          <p:cTn id="94" fill="hold">
                            <p:stCondLst>
                              <p:cond delay="9500"/>
                            </p:stCondLst>
                            <p:childTnLst>
                              <p:par>
                                <p:cTn id="95" presetID="22" presetClass="entr" presetSubtype="8" fill="hold" nodeType="afterEffect">
                                  <p:stCondLst>
                                    <p:cond delay="0"/>
                                  </p:stCondLst>
                                  <p:childTnLst>
                                    <p:set>
                                      <p:cBhvr>
                                        <p:cTn id="96" dur="1" fill="hold">
                                          <p:stCondLst>
                                            <p:cond delay="0"/>
                                          </p:stCondLst>
                                        </p:cTn>
                                        <p:tgtEl>
                                          <p:spTgt spid="118"/>
                                        </p:tgtEl>
                                        <p:attrNameLst>
                                          <p:attrName>style.visibility</p:attrName>
                                        </p:attrNameLst>
                                      </p:cBhvr>
                                      <p:to>
                                        <p:strVal val="visible"/>
                                      </p:to>
                                    </p:set>
                                    <p:animEffect transition="in" filter="wipe(left)">
                                      <p:cBhvr>
                                        <p:cTn id="97" dur="500"/>
                                        <p:tgtEl>
                                          <p:spTgt spid="118"/>
                                        </p:tgtEl>
                                      </p:cBhvr>
                                    </p:animEffect>
                                  </p:childTnLst>
                                </p:cTn>
                              </p:par>
                            </p:childTnLst>
                          </p:cTn>
                        </p:par>
                        <p:par>
                          <p:cTn id="98" fill="hold">
                            <p:stCondLst>
                              <p:cond delay="10000"/>
                            </p:stCondLst>
                            <p:childTnLst>
                              <p:par>
                                <p:cTn id="99" presetID="2" presetClass="entr" presetSubtype="8" fill="hold" grpId="0" nodeType="afterEffect">
                                  <p:stCondLst>
                                    <p:cond delay="0"/>
                                  </p:stCondLst>
                                  <p:childTnLst>
                                    <p:set>
                                      <p:cBhvr>
                                        <p:cTn id="100" dur="1" fill="hold">
                                          <p:stCondLst>
                                            <p:cond delay="0"/>
                                          </p:stCondLst>
                                        </p:cTn>
                                        <p:tgtEl>
                                          <p:spTgt spid="99"/>
                                        </p:tgtEl>
                                        <p:attrNameLst>
                                          <p:attrName>style.visibility</p:attrName>
                                        </p:attrNameLst>
                                      </p:cBhvr>
                                      <p:to>
                                        <p:strVal val="visible"/>
                                      </p:to>
                                    </p:set>
                                    <p:anim calcmode="lin" valueType="num">
                                      <p:cBhvr additive="base">
                                        <p:cTn id="101" dur="500" fill="hold"/>
                                        <p:tgtEl>
                                          <p:spTgt spid="99"/>
                                        </p:tgtEl>
                                        <p:attrNameLst>
                                          <p:attrName>ppt_x</p:attrName>
                                        </p:attrNameLst>
                                      </p:cBhvr>
                                      <p:tavLst>
                                        <p:tav tm="0">
                                          <p:val>
                                            <p:strVal val="0-#ppt_w/2"/>
                                          </p:val>
                                        </p:tav>
                                        <p:tav tm="100000">
                                          <p:val>
                                            <p:strVal val="#ppt_x"/>
                                          </p:val>
                                        </p:tav>
                                      </p:tavLst>
                                    </p:anim>
                                    <p:anim calcmode="lin" valueType="num">
                                      <p:cBhvr additive="base">
                                        <p:cTn id="102" dur="500" fill="hold"/>
                                        <p:tgtEl>
                                          <p:spTgt spid="99"/>
                                        </p:tgtEl>
                                        <p:attrNameLst>
                                          <p:attrName>ppt_y</p:attrName>
                                        </p:attrNameLst>
                                      </p:cBhvr>
                                      <p:tavLst>
                                        <p:tav tm="0">
                                          <p:val>
                                            <p:strVal val="#ppt_y"/>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58"/>
                                        </p:tgtEl>
                                        <p:attrNameLst>
                                          <p:attrName>style.visibility</p:attrName>
                                        </p:attrNameLst>
                                      </p:cBhvr>
                                      <p:to>
                                        <p:strVal val="visible"/>
                                      </p:to>
                                    </p:set>
                                    <p:anim calcmode="lin" valueType="num">
                                      <p:cBhvr>
                                        <p:cTn id="106" dur="500" fill="hold"/>
                                        <p:tgtEl>
                                          <p:spTgt spid="58"/>
                                        </p:tgtEl>
                                        <p:attrNameLst>
                                          <p:attrName>ppt_w</p:attrName>
                                        </p:attrNameLst>
                                      </p:cBhvr>
                                      <p:tavLst>
                                        <p:tav tm="0">
                                          <p:val>
                                            <p:fltVal val="0"/>
                                          </p:val>
                                        </p:tav>
                                        <p:tav tm="100000">
                                          <p:val>
                                            <p:strVal val="#ppt_w"/>
                                          </p:val>
                                        </p:tav>
                                      </p:tavLst>
                                    </p:anim>
                                    <p:anim calcmode="lin" valueType="num">
                                      <p:cBhvr>
                                        <p:cTn id="107" dur="500" fill="hold"/>
                                        <p:tgtEl>
                                          <p:spTgt spid="58"/>
                                        </p:tgtEl>
                                        <p:attrNameLst>
                                          <p:attrName>ppt_h</p:attrName>
                                        </p:attrNameLst>
                                      </p:cBhvr>
                                      <p:tavLst>
                                        <p:tav tm="0">
                                          <p:val>
                                            <p:fltVal val="0"/>
                                          </p:val>
                                        </p:tav>
                                        <p:tav tm="100000">
                                          <p:val>
                                            <p:strVal val="#ppt_h"/>
                                          </p:val>
                                        </p:tav>
                                      </p:tavLst>
                                    </p:anim>
                                    <p:animEffect transition="in" filter="fade">
                                      <p:cBhvr>
                                        <p:cTn id="108" dur="500"/>
                                        <p:tgtEl>
                                          <p:spTgt spid="58"/>
                                        </p:tgtEl>
                                      </p:cBhvr>
                                    </p:animEffect>
                                  </p:childTnLst>
                                </p:cTn>
                              </p:par>
                            </p:childTnLst>
                          </p:cTn>
                        </p:par>
                        <p:par>
                          <p:cTn id="109" fill="hold">
                            <p:stCondLst>
                              <p:cond delay="11000"/>
                            </p:stCondLst>
                            <p:childTnLst>
                              <p:par>
                                <p:cTn id="110" presetID="22" presetClass="entr" presetSubtype="8" fill="hold" nodeType="afterEffect">
                                  <p:stCondLst>
                                    <p:cond delay="0"/>
                                  </p:stCondLst>
                                  <p:childTnLst>
                                    <p:set>
                                      <p:cBhvr>
                                        <p:cTn id="111" dur="1" fill="hold">
                                          <p:stCondLst>
                                            <p:cond delay="0"/>
                                          </p:stCondLst>
                                        </p:cTn>
                                        <p:tgtEl>
                                          <p:spTgt spid="121"/>
                                        </p:tgtEl>
                                        <p:attrNameLst>
                                          <p:attrName>style.visibility</p:attrName>
                                        </p:attrNameLst>
                                      </p:cBhvr>
                                      <p:to>
                                        <p:strVal val="visible"/>
                                      </p:to>
                                    </p:set>
                                    <p:animEffect transition="in" filter="wipe(left)">
                                      <p:cBhvr>
                                        <p:cTn id="112" dur="500"/>
                                        <p:tgtEl>
                                          <p:spTgt spid="121"/>
                                        </p:tgtEl>
                                      </p:cBhvr>
                                    </p:animEffect>
                                  </p:childTnLst>
                                </p:cTn>
                              </p:par>
                            </p:childTnLst>
                          </p:cTn>
                        </p:par>
                        <p:par>
                          <p:cTn id="113" fill="hold">
                            <p:stCondLst>
                              <p:cond delay="11500"/>
                            </p:stCondLst>
                            <p:childTnLst>
                              <p:par>
                                <p:cTn id="114" presetID="2" presetClass="entr" presetSubtype="8"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 calcmode="lin" valueType="num">
                                      <p:cBhvr additive="base">
                                        <p:cTn id="116" dur="500" fill="hold"/>
                                        <p:tgtEl>
                                          <p:spTgt spid="102"/>
                                        </p:tgtEl>
                                        <p:attrNameLst>
                                          <p:attrName>ppt_x</p:attrName>
                                        </p:attrNameLst>
                                      </p:cBhvr>
                                      <p:tavLst>
                                        <p:tav tm="0">
                                          <p:val>
                                            <p:strVal val="0-#ppt_w/2"/>
                                          </p:val>
                                        </p:tav>
                                        <p:tav tm="100000">
                                          <p:val>
                                            <p:strVal val="#ppt_x"/>
                                          </p:val>
                                        </p:tav>
                                      </p:tavLst>
                                    </p:anim>
                                    <p:anim calcmode="lin" valueType="num">
                                      <p:cBhvr additive="base">
                                        <p:cTn id="117" dur="500" fill="hold"/>
                                        <p:tgtEl>
                                          <p:spTgt spid="102"/>
                                        </p:tgtEl>
                                        <p:attrNameLst>
                                          <p:attrName>ppt_y</p:attrName>
                                        </p:attrNameLst>
                                      </p:cBhvr>
                                      <p:tavLst>
                                        <p:tav tm="0">
                                          <p:val>
                                            <p:strVal val="#ppt_y"/>
                                          </p:val>
                                        </p:tav>
                                        <p:tav tm="100000">
                                          <p:val>
                                            <p:strVal val="#ppt_y"/>
                                          </p:val>
                                        </p:tav>
                                      </p:tavLst>
                                    </p:anim>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12"/>
                                        </p:tgtEl>
                                        <p:attrNameLst>
                                          <p:attrName>style.visibility</p:attrName>
                                        </p:attrNameLst>
                                      </p:cBhvr>
                                      <p:to>
                                        <p:strVal val="visible"/>
                                      </p:to>
                                    </p:set>
                                    <p:anim calcmode="lin" valueType="num">
                                      <p:cBhvr>
                                        <p:cTn id="121" dur="500" fill="hold"/>
                                        <p:tgtEl>
                                          <p:spTgt spid="112"/>
                                        </p:tgtEl>
                                        <p:attrNameLst>
                                          <p:attrName>ppt_w</p:attrName>
                                        </p:attrNameLst>
                                      </p:cBhvr>
                                      <p:tavLst>
                                        <p:tav tm="0">
                                          <p:val>
                                            <p:fltVal val="0"/>
                                          </p:val>
                                        </p:tav>
                                        <p:tav tm="100000">
                                          <p:val>
                                            <p:strVal val="#ppt_w"/>
                                          </p:val>
                                        </p:tav>
                                      </p:tavLst>
                                    </p:anim>
                                    <p:anim calcmode="lin" valueType="num">
                                      <p:cBhvr>
                                        <p:cTn id="122" dur="500" fill="hold"/>
                                        <p:tgtEl>
                                          <p:spTgt spid="112"/>
                                        </p:tgtEl>
                                        <p:attrNameLst>
                                          <p:attrName>ppt_h</p:attrName>
                                        </p:attrNameLst>
                                      </p:cBhvr>
                                      <p:tavLst>
                                        <p:tav tm="0">
                                          <p:val>
                                            <p:fltVal val="0"/>
                                          </p:val>
                                        </p:tav>
                                        <p:tav tm="100000">
                                          <p:val>
                                            <p:strVal val="#ppt_h"/>
                                          </p:val>
                                        </p:tav>
                                      </p:tavLst>
                                    </p:anim>
                                    <p:animEffect transition="in" filter="fade">
                                      <p:cBhvr>
                                        <p:cTn id="123" dur="500"/>
                                        <p:tgtEl>
                                          <p:spTgt spid="112"/>
                                        </p:tgtEl>
                                      </p:cBhvr>
                                    </p:animEffect>
                                  </p:childTnLst>
                                </p:cTn>
                              </p:par>
                            </p:childTnLst>
                          </p:cTn>
                        </p:par>
                        <p:par>
                          <p:cTn id="124" fill="hold">
                            <p:stCondLst>
                              <p:cond delay="12500"/>
                            </p:stCondLst>
                            <p:childTnLst>
                              <p:par>
                                <p:cTn id="125" presetID="22" presetClass="entr" presetSubtype="8" fill="hold" nodeType="afterEffect">
                                  <p:stCondLst>
                                    <p:cond delay="0"/>
                                  </p:stCondLst>
                                  <p:childTnLst>
                                    <p:set>
                                      <p:cBhvr>
                                        <p:cTn id="126" dur="1" fill="hold">
                                          <p:stCondLst>
                                            <p:cond delay="0"/>
                                          </p:stCondLst>
                                        </p:cTn>
                                        <p:tgtEl>
                                          <p:spTgt spid="124"/>
                                        </p:tgtEl>
                                        <p:attrNameLst>
                                          <p:attrName>style.visibility</p:attrName>
                                        </p:attrNameLst>
                                      </p:cBhvr>
                                      <p:to>
                                        <p:strVal val="visible"/>
                                      </p:to>
                                    </p:set>
                                    <p:animEffect transition="in" filter="wipe(left)">
                                      <p:cBhvr>
                                        <p:cTn id="12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7" grpId="0" animBg="1"/>
      <p:bldP spid="80" grpId="0" animBg="1"/>
      <p:bldP spid="83" grpId="0" animBg="1"/>
      <p:bldP spid="86" grpId="0" animBg="1"/>
      <p:bldP spid="89" grpId="0" animBg="1"/>
      <p:bldP spid="91" grpId="0" animBg="1"/>
      <p:bldP spid="93" grpId="0" animBg="1"/>
      <p:bldP spid="96" grpId="0" animBg="1"/>
      <p:bldP spid="99" grpId="0" animBg="1"/>
      <p:bldP spid="102" grpId="0" animBg="1"/>
      <p:bldP spid="110" grpId="0" animBg="1"/>
      <p:bldP spid="111" grpId="0" animBg="1"/>
      <p:bldP spid="112" grpId="0" animBg="1"/>
      <p:bldP spid="49" grpId="0" animBg="1"/>
      <p:bldP spid="5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000" b="-4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6163" b="6163"/>
          <a:stretch>
            <a:fillRect/>
          </a:stretch>
        </p:blipFill>
        <p:spPr>
          <a:effectLst>
            <a:outerShdw blurRad="50800" dist="38100" dir="2700000" algn="tl" rotWithShape="0">
              <a:prstClr val="black">
                <a:alpha val="40000"/>
              </a:prstClr>
            </a:outerShdw>
          </a:effectLst>
        </p:spPr>
      </p:pic>
      <p:sp>
        <p:nvSpPr>
          <p:cNvPr id="48" name="TextBox 47"/>
          <p:cNvSpPr txBox="1"/>
          <p:nvPr/>
        </p:nvSpPr>
        <p:spPr>
          <a:xfrm>
            <a:off x="6196518" y="2281331"/>
            <a:ext cx="5122517"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 Lorem ipsum dolor sit amet, consectetur adipiscing elit, sed do eiusmod tempor incididunt utdse ut labore et dolore exercitation </a:t>
            </a:r>
          </a:p>
        </p:txBody>
      </p:sp>
      <p:sp>
        <p:nvSpPr>
          <p:cNvPr id="49" name="Rectangle 48"/>
          <p:cNvSpPr/>
          <p:nvPr/>
        </p:nvSpPr>
        <p:spPr>
          <a:xfrm>
            <a:off x="6196517" y="1892783"/>
            <a:ext cx="2121218" cy="287323"/>
          </a:xfrm>
          <a:prstGeom prst="rect">
            <a:avLst/>
          </a:prstGeom>
        </p:spPr>
        <p:txBody>
          <a:bodyPr wrap="square" lIns="0" tIns="0" rIns="0" bIns="0" anchor="ctr">
            <a:spAutoFit/>
          </a:bodyPr>
          <a:lstStyle/>
          <a:p>
            <a:r>
              <a:rPr lang="en-US" b="1" dirty="0">
                <a:solidFill>
                  <a:schemeClr val="bg1"/>
                </a:solidFill>
              </a:rPr>
              <a:t>LOREM IPSUM</a:t>
            </a:r>
          </a:p>
        </p:txBody>
      </p:sp>
      <p:sp>
        <p:nvSpPr>
          <p:cNvPr id="50" name="Rectangle 49"/>
          <p:cNvSpPr/>
          <p:nvPr/>
        </p:nvSpPr>
        <p:spPr>
          <a:xfrm>
            <a:off x="6196517" y="3307112"/>
            <a:ext cx="2121218" cy="276999"/>
          </a:xfrm>
          <a:prstGeom prst="rect">
            <a:avLst/>
          </a:prstGeom>
        </p:spPr>
        <p:txBody>
          <a:bodyPr wrap="square" lIns="0" tIns="0" rIns="0" bIns="0" anchor="ctr">
            <a:spAutoFit/>
          </a:bodyPr>
          <a:lstStyle/>
          <a:p>
            <a:r>
              <a:rPr lang="en-US" b="1" dirty="0">
                <a:solidFill>
                  <a:schemeClr val="bg1"/>
                </a:solidFill>
              </a:rPr>
              <a:t>LOREM IPSUM</a:t>
            </a:r>
          </a:p>
        </p:txBody>
      </p:sp>
      <p:grpSp>
        <p:nvGrpSpPr>
          <p:cNvPr id="63" name="Group 62"/>
          <p:cNvGrpSpPr/>
          <p:nvPr/>
        </p:nvGrpSpPr>
        <p:grpSpPr>
          <a:xfrm>
            <a:off x="127357" y="-21594"/>
            <a:ext cx="2524868" cy="613385"/>
            <a:chOff x="127357" y="-6354"/>
            <a:chExt cx="2524868" cy="613385"/>
          </a:xfrm>
        </p:grpSpPr>
        <p:sp>
          <p:nvSpPr>
            <p:cNvPr id="64" name="Round Same Side Corner Rectangle 6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5" name="TextBox 6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3" name="Rectangle 72"/>
          <p:cNvSpPr/>
          <p:nvPr/>
        </p:nvSpPr>
        <p:spPr>
          <a:xfrm>
            <a:off x="6118603" y="4025119"/>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118602" y="4029598"/>
            <a:ext cx="4138101" cy="1371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10026053" y="3563465"/>
            <a:ext cx="806284" cy="425202"/>
            <a:chOff x="2791098" y="4153810"/>
            <a:chExt cx="806284" cy="425202"/>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sp>
        <p:nvSpPr>
          <p:cNvPr id="81" name="TextBox 80"/>
          <p:cNvSpPr txBox="1"/>
          <p:nvPr/>
        </p:nvSpPr>
        <p:spPr>
          <a:xfrm>
            <a:off x="6036102" y="3703051"/>
            <a:ext cx="1257065" cy="338554"/>
          </a:xfrm>
          <a:prstGeom prst="rect">
            <a:avLst/>
          </a:prstGeom>
          <a:noFill/>
        </p:spPr>
        <p:txBody>
          <a:bodyPr wrap="square" rtlCol="0">
            <a:spAutoFit/>
          </a:bodyPr>
          <a:lstStyle/>
          <a:p>
            <a:r>
              <a:rPr lang="en-US" sz="1600" dirty="0">
                <a:solidFill>
                  <a:schemeClr val="bg1"/>
                </a:solidFill>
              </a:rPr>
              <a:t>Option 01</a:t>
            </a:r>
          </a:p>
        </p:txBody>
      </p:sp>
      <p:sp>
        <p:nvSpPr>
          <p:cNvPr id="82" name="Rectangle 81"/>
          <p:cNvSpPr/>
          <p:nvPr/>
        </p:nvSpPr>
        <p:spPr>
          <a:xfrm>
            <a:off x="6118603" y="4660385"/>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118602" y="4661812"/>
            <a:ext cx="2650825" cy="1371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8549792" y="4198731"/>
            <a:ext cx="806284" cy="425202"/>
            <a:chOff x="2791098" y="4153810"/>
            <a:chExt cx="806284" cy="425202"/>
          </a:xfrm>
          <a:effectLst>
            <a:outerShdw blurRad="50800" dist="38100" dir="2700000" algn="tl" rotWithShape="0">
              <a:prstClr val="black">
                <a:alpha val="40000"/>
              </a:prstClr>
            </a:outerShdw>
          </a:effectLst>
        </p:grpSpPr>
        <p:sp>
          <p:nvSpPr>
            <p:cNvPr id="85" name="Freeform 8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52%</a:t>
              </a:r>
            </a:p>
          </p:txBody>
        </p:sp>
      </p:grpSp>
      <p:sp>
        <p:nvSpPr>
          <p:cNvPr id="87" name="TextBox 86"/>
          <p:cNvSpPr txBox="1"/>
          <p:nvPr/>
        </p:nvSpPr>
        <p:spPr>
          <a:xfrm>
            <a:off x="6036102" y="4338317"/>
            <a:ext cx="1257065" cy="338554"/>
          </a:xfrm>
          <a:prstGeom prst="rect">
            <a:avLst/>
          </a:prstGeom>
          <a:noFill/>
        </p:spPr>
        <p:txBody>
          <a:bodyPr wrap="square" rtlCol="0">
            <a:spAutoFit/>
          </a:bodyPr>
          <a:lstStyle/>
          <a:p>
            <a:r>
              <a:rPr lang="en-US" sz="1600" dirty="0">
                <a:solidFill>
                  <a:schemeClr val="bg1"/>
                </a:solidFill>
              </a:rPr>
              <a:t>Option 02</a:t>
            </a:r>
          </a:p>
        </p:txBody>
      </p:sp>
      <p:sp>
        <p:nvSpPr>
          <p:cNvPr id="88" name="Rectangle 87"/>
          <p:cNvSpPr/>
          <p:nvPr/>
        </p:nvSpPr>
        <p:spPr>
          <a:xfrm>
            <a:off x="6118603" y="5303566"/>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118601" y="5308045"/>
            <a:ext cx="4572000" cy="1371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10466731" y="4841912"/>
            <a:ext cx="806284" cy="425202"/>
            <a:chOff x="2791098" y="4153810"/>
            <a:chExt cx="806284" cy="425202"/>
          </a:xfrm>
          <a:effectLst>
            <a:outerShdw blurRad="50800" dist="38100" dir="2700000" algn="tl" rotWithShape="0">
              <a:prstClr val="black">
                <a:alpha val="40000"/>
              </a:prstClr>
            </a:outerShdw>
          </a:effectLst>
        </p:grpSpPr>
        <p:sp>
          <p:nvSpPr>
            <p:cNvPr id="91" name="Freeform 9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84%</a:t>
              </a:r>
            </a:p>
          </p:txBody>
        </p:sp>
      </p:grpSp>
      <p:sp>
        <p:nvSpPr>
          <p:cNvPr id="93" name="TextBox 92"/>
          <p:cNvSpPr txBox="1"/>
          <p:nvPr/>
        </p:nvSpPr>
        <p:spPr>
          <a:xfrm>
            <a:off x="6036102" y="4981498"/>
            <a:ext cx="1257065" cy="338554"/>
          </a:xfrm>
          <a:prstGeom prst="rect">
            <a:avLst/>
          </a:prstGeom>
          <a:noFill/>
        </p:spPr>
        <p:txBody>
          <a:bodyPr wrap="square" rtlCol="0">
            <a:spAutoFit/>
          </a:bodyPr>
          <a:lstStyle/>
          <a:p>
            <a:r>
              <a:rPr lang="en-US" sz="1600" dirty="0">
                <a:solidFill>
                  <a:schemeClr val="bg1"/>
                </a:solidFill>
              </a:rPr>
              <a:t>Option 03</a:t>
            </a:r>
          </a:p>
        </p:txBody>
      </p:sp>
      <p:sp>
        <p:nvSpPr>
          <p:cNvPr id="94" name="Rectangle 93"/>
          <p:cNvSpPr/>
          <p:nvPr/>
        </p:nvSpPr>
        <p:spPr>
          <a:xfrm>
            <a:off x="6118603" y="5940250"/>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118602" y="5933712"/>
            <a:ext cx="3566160" cy="13716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9464187" y="5478596"/>
            <a:ext cx="806284" cy="425202"/>
            <a:chOff x="2791098" y="4153810"/>
            <a:chExt cx="806284" cy="425202"/>
          </a:xfrm>
          <a:effectLst>
            <a:outerShdw blurRad="50800" dist="38100" dir="2700000" algn="tl" rotWithShape="0">
              <a:prstClr val="black">
                <a:alpha val="40000"/>
              </a:prstClr>
            </a:outerShdw>
          </a:effectLst>
        </p:grpSpPr>
        <p:sp>
          <p:nvSpPr>
            <p:cNvPr id="97" name="Freeform 9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67%</a:t>
              </a:r>
            </a:p>
          </p:txBody>
        </p:sp>
      </p:grpSp>
      <p:sp>
        <p:nvSpPr>
          <p:cNvPr id="99" name="TextBox 98"/>
          <p:cNvSpPr txBox="1"/>
          <p:nvPr/>
        </p:nvSpPr>
        <p:spPr>
          <a:xfrm>
            <a:off x="6036102" y="5618182"/>
            <a:ext cx="1257065" cy="338554"/>
          </a:xfrm>
          <a:prstGeom prst="rect">
            <a:avLst/>
          </a:prstGeom>
          <a:noFill/>
        </p:spPr>
        <p:txBody>
          <a:bodyPr wrap="square" rtlCol="0">
            <a:spAutoFit/>
          </a:bodyPr>
          <a:lstStyle/>
          <a:p>
            <a:r>
              <a:rPr lang="en-US" sz="1600" dirty="0">
                <a:solidFill>
                  <a:schemeClr val="bg1"/>
                </a:solidFill>
              </a:rPr>
              <a:t>Option 04</a:t>
            </a:r>
          </a:p>
        </p:txBody>
      </p:sp>
    </p:spTree>
    <p:extLst>
      <p:ext uri="{BB962C8B-B14F-4D97-AF65-F5344CB8AC3E}">
        <p14:creationId xmlns:p14="http://schemas.microsoft.com/office/powerpoint/2010/main" val="2897243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1000"/>
                                        <p:tgtEl>
                                          <p:spTgt spid="48"/>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500"/>
                                        <p:tgtEl>
                                          <p:spTgt spid="81"/>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right)">
                                      <p:cBhvr>
                                        <p:cTn id="27" dur="1000"/>
                                        <p:tgtEl>
                                          <p:spTgt spid="73"/>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1000"/>
                                        <p:tgtEl>
                                          <p:spTgt spid="75"/>
                                        </p:tgtEl>
                                      </p:cBhvr>
                                    </p:animEffect>
                                  </p:childTnLst>
                                </p:cTn>
                              </p:par>
                              <p:par>
                                <p:cTn id="32" presetID="2" presetClass="entr" presetSubtype="8"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1000" fill="hold"/>
                                        <p:tgtEl>
                                          <p:spTgt spid="76"/>
                                        </p:tgtEl>
                                        <p:attrNameLst>
                                          <p:attrName>ppt_x</p:attrName>
                                        </p:attrNameLst>
                                      </p:cBhvr>
                                      <p:tavLst>
                                        <p:tav tm="0">
                                          <p:val>
                                            <p:strVal val="0-#ppt_w/2"/>
                                          </p:val>
                                        </p:tav>
                                        <p:tav tm="100000">
                                          <p:val>
                                            <p:strVal val="#ppt_x"/>
                                          </p:val>
                                        </p:tav>
                                      </p:tavLst>
                                    </p:anim>
                                    <p:anim calcmode="lin" valueType="num">
                                      <p:cBhvr additive="base">
                                        <p:cTn id="35" dur="1000" fill="hold"/>
                                        <p:tgtEl>
                                          <p:spTgt spid="76"/>
                                        </p:tgtEl>
                                        <p:attrNameLst>
                                          <p:attrName>ppt_y</p:attrName>
                                        </p:attrNameLst>
                                      </p:cBhvr>
                                      <p:tavLst>
                                        <p:tav tm="0">
                                          <p:val>
                                            <p:strVal val="#ppt_y"/>
                                          </p:val>
                                        </p:tav>
                                        <p:tav tm="100000">
                                          <p:val>
                                            <p:strVal val="#ppt_y"/>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left)">
                                      <p:cBhvr>
                                        <p:cTn id="39" dur="500"/>
                                        <p:tgtEl>
                                          <p:spTgt spid="87"/>
                                        </p:tgtEl>
                                      </p:cBhvr>
                                    </p:animEffect>
                                  </p:childTnLst>
                                </p:cTn>
                              </p:par>
                            </p:childTnLst>
                          </p:cTn>
                        </p:par>
                        <p:par>
                          <p:cTn id="40" fill="hold">
                            <p:stCondLst>
                              <p:cond delay="6000"/>
                            </p:stCondLst>
                            <p:childTnLst>
                              <p:par>
                                <p:cTn id="41" presetID="22" presetClass="entr" presetSubtype="2"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right)">
                                      <p:cBhvr>
                                        <p:cTn id="43" dur="1000"/>
                                        <p:tgtEl>
                                          <p:spTgt spid="82"/>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1000"/>
                                        <p:tgtEl>
                                          <p:spTgt spid="83"/>
                                        </p:tgtEl>
                                      </p:cBhvr>
                                    </p:animEffect>
                                  </p:childTnLst>
                                </p:cTn>
                              </p:par>
                              <p:par>
                                <p:cTn id="48" presetID="2" presetClass="entr" presetSubtype="8" fill="hold" nodeType="with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additive="base">
                                        <p:cTn id="50" dur="1000" fill="hold"/>
                                        <p:tgtEl>
                                          <p:spTgt spid="84"/>
                                        </p:tgtEl>
                                        <p:attrNameLst>
                                          <p:attrName>ppt_x</p:attrName>
                                        </p:attrNameLst>
                                      </p:cBhvr>
                                      <p:tavLst>
                                        <p:tav tm="0">
                                          <p:val>
                                            <p:strVal val="0-#ppt_w/2"/>
                                          </p:val>
                                        </p:tav>
                                        <p:tav tm="100000">
                                          <p:val>
                                            <p:strVal val="#ppt_x"/>
                                          </p:val>
                                        </p:tav>
                                      </p:tavLst>
                                    </p:anim>
                                    <p:anim calcmode="lin" valueType="num">
                                      <p:cBhvr additive="base">
                                        <p:cTn id="51" dur="1000" fill="hold"/>
                                        <p:tgtEl>
                                          <p:spTgt spid="84"/>
                                        </p:tgtEl>
                                        <p:attrNameLst>
                                          <p:attrName>ppt_y</p:attrName>
                                        </p:attrNameLst>
                                      </p:cBhvr>
                                      <p:tavLst>
                                        <p:tav tm="0">
                                          <p:val>
                                            <p:strVal val="#ppt_y"/>
                                          </p:val>
                                        </p:tav>
                                        <p:tav tm="100000">
                                          <p:val>
                                            <p:strVal val="#ppt_y"/>
                                          </p:val>
                                        </p:tav>
                                      </p:tavLst>
                                    </p:anim>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left)">
                                      <p:cBhvr>
                                        <p:cTn id="55" dur="500"/>
                                        <p:tgtEl>
                                          <p:spTgt spid="93"/>
                                        </p:tgtEl>
                                      </p:cBhvr>
                                    </p:animEffect>
                                  </p:childTnLst>
                                </p:cTn>
                              </p:par>
                            </p:childTnLst>
                          </p:cTn>
                        </p:par>
                        <p:par>
                          <p:cTn id="56" fill="hold">
                            <p:stCondLst>
                              <p:cond delay="8500"/>
                            </p:stCondLst>
                            <p:childTnLst>
                              <p:par>
                                <p:cTn id="57" presetID="22" presetClass="entr" presetSubtype="2" fill="hold" grpId="0"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right)">
                                      <p:cBhvr>
                                        <p:cTn id="59" dur="1000"/>
                                        <p:tgtEl>
                                          <p:spTgt spid="88"/>
                                        </p:tgtEl>
                                      </p:cBhvr>
                                    </p:animEffect>
                                  </p:childTnLst>
                                </p:cTn>
                              </p:par>
                            </p:childTnLst>
                          </p:cTn>
                        </p:par>
                        <p:par>
                          <p:cTn id="60" fill="hold">
                            <p:stCondLst>
                              <p:cond delay="9500"/>
                            </p:stCondLst>
                            <p:childTnLst>
                              <p:par>
                                <p:cTn id="61" presetID="22" presetClass="entr" presetSubtype="8"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1000"/>
                                        <p:tgtEl>
                                          <p:spTgt spid="89"/>
                                        </p:tgtEl>
                                      </p:cBhvr>
                                    </p:animEffect>
                                  </p:childTnLst>
                                </p:cTn>
                              </p:par>
                              <p:par>
                                <p:cTn id="64" presetID="2" presetClass="entr" presetSubtype="8" fill="hold" nodeType="with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1000" fill="hold"/>
                                        <p:tgtEl>
                                          <p:spTgt spid="90"/>
                                        </p:tgtEl>
                                        <p:attrNameLst>
                                          <p:attrName>ppt_x</p:attrName>
                                        </p:attrNameLst>
                                      </p:cBhvr>
                                      <p:tavLst>
                                        <p:tav tm="0">
                                          <p:val>
                                            <p:strVal val="0-#ppt_w/2"/>
                                          </p:val>
                                        </p:tav>
                                        <p:tav tm="100000">
                                          <p:val>
                                            <p:strVal val="#ppt_x"/>
                                          </p:val>
                                        </p:tav>
                                      </p:tavLst>
                                    </p:anim>
                                    <p:anim calcmode="lin" valueType="num">
                                      <p:cBhvr additive="base">
                                        <p:cTn id="67" dur="1000" fill="hold"/>
                                        <p:tgtEl>
                                          <p:spTgt spid="90"/>
                                        </p:tgtEl>
                                        <p:attrNameLst>
                                          <p:attrName>ppt_y</p:attrName>
                                        </p:attrNameLst>
                                      </p:cBhvr>
                                      <p:tavLst>
                                        <p:tav tm="0">
                                          <p:val>
                                            <p:strVal val="#ppt_y"/>
                                          </p:val>
                                        </p:tav>
                                        <p:tav tm="100000">
                                          <p:val>
                                            <p:strVal val="#ppt_y"/>
                                          </p:val>
                                        </p:tav>
                                      </p:tavLst>
                                    </p:anim>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left)">
                                      <p:cBhvr>
                                        <p:cTn id="71" dur="500"/>
                                        <p:tgtEl>
                                          <p:spTgt spid="99"/>
                                        </p:tgtEl>
                                      </p:cBhvr>
                                    </p:animEffect>
                                  </p:childTnLst>
                                </p:cTn>
                              </p:par>
                            </p:childTnLst>
                          </p:cTn>
                        </p:par>
                        <p:par>
                          <p:cTn id="72" fill="hold">
                            <p:stCondLst>
                              <p:cond delay="11000"/>
                            </p:stCondLst>
                            <p:childTnLst>
                              <p:par>
                                <p:cTn id="73" presetID="22" presetClass="entr" presetSubtype="2"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ipe(right)">
                                      <p:cBhvr>
                                        <p:cTn id="75" dur="1000"/>
                                        <p:tgtEl>
                                          <p:spTgt spid="94"/>
                                        </p:tgtEl>
                                      </p:cBhvr>
                                    </p:animEffect>
                                  </p:childTnLst>
                                </p:cTn>
                              </p:par>
                            </p:childTnLst>
                          </p:cTn>
                        </p:par>
                        <p:par>
                          <p:cTn id="76" fill="hold">
                            <p:stCondLst>
                              <p:cond delay="120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1000"/>
                                        <p:tgtEl>
                                          <p:spTgt spid="95"/>
                                        </p:tgtEl>
                                      </p:cBhvr>
                                    </p:animEffect>
                                  </p:childTnLst>
                                </p:cTn>
                              </p:par>
                              <p:par>
                                <p:cTn id="80" presetID="2" presetClass="entr" presetSubtype="8" fill="hold"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additive="base">
                                        <p:cTn id="82" dur="1000" fill="hold"/>
                                        <p:tgtEl>
                                          <p:spTgt spid="96"/>
                                        </p:tgtEl>
                                        <p:attrNameLst>
                                          <p:attrName>ppt_x</p:attrName>
                                        </p:attrNameLst>
                                      </p:cBhvr>
                                      <p:tavLst>
                                        <p:tav tm="0">
                                          <p:val>
                                            <p:strVal val="0-#ppt_w/2"/>
                                          </p:val>
                                        </p:tav>
                                        <p:tav tm="100000">
                                          <p:val>
                                            <p:strVal val="#ppt_x"/>
                                          </p:val>
                                        </p:tav>
                                      </p:tavLst>
                                    </p:anim>
                                    <p:anim calcmode="lin" valueType="num">
                                      <p:cBhvr additive="base">
                                        <p:cTn id="83"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73" grpId="0" animBg="1"/>
      <p:bldP spid="75" grpId="0" animBg="1"/>
      <p:bldP spid="81" grpId="0"/>
      <p:bldP spid="82" grpId="0" animBg="1"/>
      <p:bldP spid="83" grpId="0" animBg="1"/>
      <p:bldP spid="87" grpId="0"/>
      <p:bldP spid="88" grpId="0" animBg="1"/>
      <p:bldP spid="89" grpId="0" animBg="1"/>
      <p:bldP spid="93" grpId="0"/>
      <p:bldP spid="94" grpId="0" animBg="1"/>
      <p:bldP spid="95" grpId="0" animBg="1"/>
      <p:bldP spid="99"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15240" y="1471960"/>
            <a:ext cx="12207240" cy="473452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sp>
        <p:nvSpPr>
          <p:cNvPr id="20" name="Oval 19"/>
          <p:cNvSpPr/>
          <p:nvPr/>
        </p:nvSpPr>
        <p:spPr bwMode="auto">
          <a:xfrm>
            <a:off x="4512734"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2"/>
                </a:solidFill>
              </a:rPr>
              <a:t>02</a:t>
            </a:r>
          </a:p>
        </p:txBody>
      </p:sp>
      <p:sp>
        <p:nvSpPr>
          <p:cNvPr id="24" name="Oval 23"/>
          <p:cNvSpPr/>
          <p:nvPr/>
        </p:nvSpPr>
        <p:spPr bwMode="auto">
          <a:xfrm>
            <a:off x="8161867" y="2478524"/>
            <a:ext cx="931333" cy="931333"/>
          </a:xfrm>
          <a:prstGeom prst="ellipse">
            <a:avLst/>
          </a:prstGeom>
          <a:noFill/>
          <a:ln w="19050">
            <a:solidFill>
              <a:schemeClr val="accent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3"/>
                </a:solidFill>
              </a:rPr>
              <a:t>03</a:t>
            </a:r>
          </a:p>
        </p:txBody>
      </p:sp>
      <p:sp>
        <p:nvSpPr>
          <p:cNvPr id="28" name="Oval 27"/>
          <p:cNvSpPr/>
          <p:nvPr/>
        </p:nvSpPr>
        <p:spPr bwMode="auto">
          <a:xfrm>
            <a:off x="863600" y="4682067"/>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32" name="Oval 31"/>
          <p:cNvSpPr/>
          <p:nvPr/>
        </p:nvSpPr>
        <p:spPr bwMode="auto">
          <a:xfrm>
            <a:off x="4512734" y="4682067"/>
            <a:ext cx="931333" cy="931333"/>
          </a:xfrm>
          <a:prstGeom prst="ellipse">
            <a:avLst/>
          </a:prstGeom>
          <a:noFill/>
          <a:ln w="19050">
            <a:solidFill>
              <a:srgbClr val="2F5698"/>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2F5698"/>
                </a:solidFill>
              </a:rPr>
              <a:t>05</a:t>
            </a:r>
          </a:p>
        </p:txBody>
      </p:sp>
      <p:sp>
        <p:nvSpPr>
          <p:cNvPr id="36" name="Oval 35"/>
          <p:cNvSpPr/>
          <p:nvPr/>
        </p:nvSpPr>
        <p:spPr bwMode="auto">
          <a:xfrm>
            <a:off x="8161867" y="4682067"/>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06</a:t>
            </a:r>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879600" y="2381489"/>
            <a:ext cx="2482851" cy="1307887"/>
            <a:chOff x="1879600" y="3087314"/>
            <a:chExt cx="3098800" cy="1097664"/>
          </a:xfrm>
        </p:grpSpPr>
        <p:sp>
          <p:nvSpPr>
            <p:cNvPr id="45"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0" name="Rectangle 49"/>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1879599" y="4590041"/>
            <a:ext cx="2482851" cy="1307887"/>
            <a:chOff x="1879600" y="3087314"/>
            <a:chExt cx="3098800" cy="1097664"/>
          </a:xfrm>
        </p:grpSpPr>
        <p:sp>
          <p:nvSpPr>
            <p:cNvPr id="52"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3" name="Rectangle 5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4" name="Group 53"/>
          <p:cNvGrpSpPr/>
          <p:nvPr/>
        </p:nvGrpSpPr>
        <p:grpSpPr>
          <a:xfrm>
            <a:off x="5545954" y="2381489"/>
            <a:ext cx="2482851" cy="1307887"/>
            <a:chOff x="1879600" y="3087314"/>
            <a:chExt cx="3098800" cy="1097664"/>
          </a:xfrm>
        </p:grpSpPr>
        <p:sp>
          <p:nvSpPr>
            <p:cNvPr id="55"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6" name="Rectangle 55"/>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7" name="Group 56"/>
          <p:cNvGrpSpPr/>
          <p:nvPr/>
        </p:nvGrpSpPr>
        <p:grpSpPr>
          <a:xfrm>
            <a:off x="5545954" y="4590041"/>
            <a:ext cx="2482851" cy="1307887"/>
            <a:chOff x="1879600" y="3087314"/>
            <a:chExt cx="3098800" cy="1097664"/>
          </a:xfrm>
        </p:grpSpPr>
        <p:sp>
          <p:nvSpPr>
            <p:cNvPr id="58"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0" name="Group 59"/>
          <p:cNvGrpSpPr/>
          <p:nvPr/>
        </p:nvGrpSpPr>
        <p:grpSpPr>
          <a:xfrm>
            <a:off x="9212308" y="2381489"/>
            <a:ext cx="2482851" cy="1307887"/>
            <a:chOff x="1879600" y="3087314"/>
            <a:chExt cx="3098800" cy="1097664"/>
          </a:xfrm>
        </p:grpSpPr>
        <p:sp>
          <p:nvSpPr>
            <p:cNvPr id="61"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9217240" y="4590041"/>
            <a:ext cx="2482851" cy="1307887"/>
            <a:chOff x="1879600" y="3087314"/>
            <a:chExt cx="3098800" cy="1097664"/>
          </a:xfrm>
        </p:grpSpPr>
        <p:sp>
          <p:nvSpPr>
            <p:cNvPr id="6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861738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par>
                          <p:cTn id="17" fill="hold">
                            <p:stCondLst>
                              <p:cond delay="2000"/>
                            </p:stCondLst>
                            <p:childTnLst>
                              <p:par>
                                <p:cTn id="18" presetID="23" presetClass="entr" presetSubtype="16"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500" fill="hold"/>
                                        <p:tgtEl>
                                          <p:spTgt spid="20"/>
                                        </p:tgtEl>
                                        <p:attrNameLst>
                                          <p:attrName>ppt_w</p:attrName>
                                        </p:attrNameLst>
                                      </p:cBhvr>
                                      <p:tavLst>
                                        <p:tav tm="0">
                                          <p:val>
                                            <p:fltVal val="0"/>
                                          </p:val>
                                        </p:tav>
                                        <p:tav tm="100000">
                                          <p:val>
                                            <p:strVal val="#ppt_w"/>
                                          </p:val>
                                        </p:tav>
                                      </p:tavLst>
                                    </p:anim>
                                    <p:anim calcmode="lin" valueType="num">
                                      <p:cBhvr>
                                        <p:cTn id="21" dur="500" fill="hold"/>
                                        <p:tgtEl>
                                          <p:spTgt spid="20"/>
                                        </p:tgtEl>
                                        <p:attrNameLst>
                                          <p:attrName>ppt_h</p:attrName>
                                        </p:attrNameLst>
                                      </p:cBhvr>
                                      <p:tavLst>
                                        <p:tav tm="0">
                                          <p:val>
                                            <p:fltVal val="0"/>
                                          </p:val>
                                        </p:tav>
                                        <p:tav tm="100000">
                                          <p:val>
                                            <p:strVal val="#ppt_h"/>
                                          </p:val>
                                        </p:tav>
                                      </p:tavLst>
                                    </p:anim>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wipe(left)">
                                      <p:cBhvr>
                                        <p:cTn id="25" dur="500"/>
                                        <p:tgtEl>
                                          <p:spTgt spid="54"/>
                                        </p:tgtEl>
                                      </p:cBhvr>
                                    </p:animEffect>
                                  </p:childTnLst>
                                </p:cTn>
                              </p:par>
                            </p:childTnLst>
                          </p:cTn>
                        </p:par>
                        <p:par>
                          <p:cTn id="26" fill="hold">
                            <p:stCondLst>
                              <p:cond delay="3000"/>
                            </p:stCondLst>
                            <p:childTnLst>
                              <p:par>
                                <p:cTn id="27" presetID="23" presetClass="entr" presetSubtype="16" fill="hold" grpId="0" nodeType="after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p:cTn id="29" dur="500" fill="hold"/>
                                        <p:tgtEl>
                                          <p:spTgt spid="24"/>
                                        </p:tgtEl>
                                        <p:attrNameLst>
                                          <p:attrName>ppt_w</p:attrName>
                                        </p:attrNameLst>
                                      </p:cBhvr>
                                      <p:tavLst>
                                        <p:tav tm="0">
                                          <p:val>
                                            <p:fltVal val="0"/>
                                          </p:val>
                                        </p:tav>
                                        <p:tav tm="100000">
                                          <p:val>
                                            <p:strVal val="#ppt_w"/>
                                          </p:val>
                                        </p:tav>
                                      </p:tavLst>
                                    </p:anim>
                                    <p:anim calcmode="lin" valueType="num">
                                      <p:cBhvr>
                                        <p:cTn id="30" dur="500" fill="hold"/>
                                        <p:tgtEl>
                                          <p:spTgt spid="24"/>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22" presetClass="entr" presetSubtype="8" fill="hold" nodeType="afterEffect">
                                  <p:stCondLst>
                                    <p:cond delay="0"/>
                                  </p:stCondLst>
                                  <p:childTnLst>
                                    <p:set>
                                      <p:cBhvr>
                                        <p:cTn id="33" dur="1" fill="hold">
                                          <p:stCondLst>
                                            <p:cond delay="0"/>
                                          </p:stCondLst>
                                        </p:cTn>
                                        <p:tgtEl>
                                          <p:spTgt spid="60"/>
                                        </p:tgtEl>
                                        <p:attrNameLst>
                                          <p:attrName>style.visibility</p:attrName>
                                        </p:attrNameLst>
                                      </p:cBhvr>
                                      <p:to>
                                        <p:strVal val="visible"/>
                                      </p:to>
                                    </p:set>
                                    <p:animEffect transition="in" filter="wipe(left)">
                                      <p:cBhvr>
                                        <p:cTn id="34" dur="500"/>
                                        <p:tgtEl>
                                          <p:spTgt spid="60"/>
                                        </p:tgtEl>
                                      </p:cBhvr>
                                    </p:animEffect>
                                  </p:childTnLst>
                                </p:cTn>
                              </p:par>
                            </p:childTnLst>
                          </p:cTn>
                        </p:par>
                        <p:par>
                          <p:cTn id="35" fill="hold">
                            <p:stCondLst>
                              <p:cond delay="4000"/>
                            </p:stCondLst>
                            <p:childTnLst>
                              <p:par>
                                <p:cTn id="36" presetID="23" presetClass="entr" presetSubtype="16" fill="hold" grpId="0" nodeType="afterEffect">
                                  <p:stCondLst>
                                    <p:cond delay="0"/>
                                  </p:stCondLst>
                                  <p:childTnLst>
                                    <p:set>
                                      <p:cBhvr>
                                        <p:cTn id="37" dur="1" fill="hold">
                                          <p:stCondLst>
                                            <p:cond delay="0"/>
                                          </p:stCondLst>
                                        </p:cTn>
                                        <p:tgtEl>
                                          <p:spTgt spid="28"/>
                                        </p:tgtEl>
                                        <p:attrNameLst>
                                          <p:attrName>style.visibility</p:attrName>
                                        </p:attrNameLst>
                                      </p:cBhvr>
                                      <p:to>
                                        <p:strVal val="visible"/>
                                      </p:to>
                                    </p:set>
                                    <p:anim calcmode="lin" valueType="num">
                                      <p:cBhvr>
                                        <p:cTn id="38" dur="500" fill="hold"/>
                                        <p:tgtEl>
                                          <p:spTgt spid="28"/>
                                        </p:tgtEl>
                                        <p:attrNameLst>
                                          <p:attrName>ppt_w</p:attrName>
                                        </p:attrNameLst>
                                      </p:cBhvr>
                                      <p:tavLst>
                                        <p:tav tm="0">
                                          <p:val>
                                            <p:fltVal val="0"/>
                                          </p:val>
                                        </p:tav>
                                        <p:tav tm="100000">
                                          <p:val>
                                            <p:strVal val="#ppt_w"/>
                                          </p:val>
                                        </p:tav>
                                      </p:tavLst>
                                    </p:anim>
                                    <p:anim calcmode="lin" valueType="num">
                                      <p:cBhvr>
                                        <p:cTn id="39" dur="500" fill="hold"/>
                                        <p:tgtEl>
                                          <p:spTgt spid="28"/>
                                        </p:tgtEl>
                                        <p:attrNameLst>
                                          <p:attrName>ppt_h</p:attrName>
                                        </p:attrNameLst>
                                      </p:cBhvr>
                                      <p:tavLst>
                                        <p:tav tm="0">
                                          <p:val>
                                            <p:fltVal val="0"/>
                                          </p:val>
                                        </p:tav>
                                        <p:tav tm="100000">
                                          <p:val>
                                            <p:strVal val="#ppt_h"/>
                                          </p:val>
                                        </p:tav>
                                      </p:tavLst>
                                    </p:anim>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wipe(left)">
                                      <p:cBhvr>
                                        <p:cTn id="43" dur="500"/>
                                        <p:tgtEl>
                                          <p:spTgt spid="51"/>
                                        </p:tgtEl>
                                      </p:cBhvr>
                                    </p:animEffect>
                                  </p:childTnLst>
                                </p:cTn>
                              </p:par>
                            </p:childTnLst>
                          </p:cTn>
                        </p:par>
                        <p:par>
                          <p:cTn id="44" fill="hold">
                            <p:stCondLst>
                              <p:cond delay="5000"/>
                            </p:stCondLst>
                            <p:childTnLst>
                              <p:par>
                                <p:cTn id="45" presetID="2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22" presetClass="entr" presetSubtype="8"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left)">
                                      <p:cBhvr>
                                        <p:cTn id="52" dur="500"/>
                                        <p:tgtEl>
                                          <p:spTgt spid="57"/>
                                        </p:tgtEl>
                                      </p:cBhvr>
                                    </p:animEffect>
                                  </p:childTnLst>
                                </p:cTn>
                              </p:par>
                            </p:childTnLst>
                          </p:cTn>
                        </p:par>
                        <p:par>
                          <p:cTn id="53" fill="hold">
                            <p:stCondLst>
                              <p:cond delay="6000"/>
                            </p:stCondLst>
                            <p:childTnLst>
                              <p:par>
                                <p:cTn id="54" presetID="23" presetClass="entr" presetSubtype="16"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500" fill="hold"/>
                                        <p:tgtEl>
                                          <p:spTgt spid="36"/>
                                        </p:tgtEl>
                                        <p:attrNameLst>
                                          <p:attrName>ppt_w</p:attrName>
                                        </p:attrNameLst>
                                      </p:cBhvr>
                                      <p:tavLst>
                                        <p:tav tm="0">
                                          <p:val>
                                            <p:fltVal val="0"/>
                                          </p:val>
                                        </p:tav>
                                        <p:tav tm="100000">
                                          <p:val>
                                            <p:strVal val="#ppt_w"/>
                                          </p:val>
                                        </p:tav>
                                      </p:tavLst>
                                    </p:anim>
                                    <p:anim calcmode="lin" valueType="num">
                                      <p:cBhvr>
                                        <p:cTn id="57" dur="500" fill="hold"/>
                                        <p:tgtEl>
                                          <p:spTgt spid="36"/>
                                        </p:tgtEl>
                                        <p:attrNameLst>
                                          <p:attrName>ppt_h</p:attrName>
                                        </p:attrNameLst>
                                      </p:cBhvr>
                                      <p:tavLst>
                                        <p:tav tm="0">
                                          <p:val>
                                            <p:fltVal val="0"/>
                                          </p:val>
                                        </p:tav>
                                        <p:tav tm="100000">
                                          <p:val>
                                            <p:strVal val="#ppt_h"/>
                                          </p:val>
                                        </p:tav>
                                      </p:tavLst>
                                    </p:anim>
                                  </p:childTnLst>
                                </p:cTn>
                              </p:par>
                            </p:childTnLst>
                          </p:cTn>
                        </p:par>
                        <p:par>
                          <p:cTn id="58" fill="hold">
                            <p:stCondLst>
                              <p:cond delay="6500"/>
                            </p:stCondLst>
                            <p:childTnLst>
                              <p:par>
                                <p:cTn id="59" presetID="22" presetClass="entr" presetSubtype="8"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left)">
                                      <p:cBhvr>
                                        <p:cTn id="61"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8" grpId="0" animBg="1"/>
      <p:bldP spid="20" grpId="0" animBg="1"/>
      <p:bldP spid="24" grpId="0" animBg="1"/>
      <p:bldP spid="28" grpId="0" animBg="1"/>
      <p:bldP spid="32" grpId="0" animBg="1"/>
      <p:bldP spid="3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 name="Folded Corner 3"/>
          <p:cNvSpPr/>
          <p:nvPr/>
        </p:nvSpPr>
        <p:spPr bwMode="auto">
          <a:xfrm>
            <a:off x="851712" y="1439334"/>
            <a:ext cx="5367867" cy="5096933"/>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9" name="Picture Placeholder 8"/>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l="2822" r="2822"/>
          <a:stretch>
            <a:fillRect/>
          </a:stretch>
        </p:blipFill>
        <p:spPr>
          <a:effectLst>
            <a:outerShdw blurRad="50800" dist="38100" dir="2700000" algn="tl" rotWithShape="0">
              <a:prstClr val="black">
                <a:alpha val="40000"/>
              </a:prstClr>
            </a:outerShdw>
          </a:effectLst>
        </p:spPr>
      </p:pic>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 name="TextBox 23"/>
          <p:cNvSpPr txBox="1">
            <a:spLocks noChangeAspect="1"/>
          </p:cNvSpPr>
          <p:nvPr/>
        </p:nvSpPr>
        <p:spPr>
          <a:xfrm>
            <a:off x="1389791" y="2284369"/>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25" name="TextBox 24"/>
          <p:cNvSpPr txBox="1">
            <a:spLocks noChangeAspect="1"/>
          </p:cNvSpPr>
          <p:nvPr/>
        </p:nvSpPr>
        <p:spPr>
          <a:xfrm>
            <a:off x="2762036" y="184716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6" name="TextBox 25"/>
          <p:cNvSpPr txBox="1">
            <a:spLocks noChangeAspect="1"/>
          </p:cNvSpPr>
          <p:nvPr/>
        </p:nvSpPr>
        <p:spPr>
          <a:xfrm>
            <a:off x="2762036" y="445018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7" name="TextBox 26"/>
          <p:cNvSpPr txBox="1">
            <a:spLocks noChangeAspect="1"/>
          </p:cNvSpPr>
          <p:nvPr/>
        </p:nvSpPr>
        <p:spPr>
          <a:xfrm>
            <a:off x="1389791" y="4870480"/>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Tree>
    <p:extLst>
      <p:ext uri="{BB962C8B-B14F-4D97-AF65-F5344CB8AC3E}">
        <p14:creationId xmlns:p14="http://schemas.microsoft.com/office/powerpoint/2010/main" val="3606207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750"/>
                                        <p:tgtEl>
                                          <p:spTgt spid="25"/>
                                        </p:tgtEl>
                                      </p:cBhvr>
                                    </p:animEffect>
                                  </p:childTnLst>
                                </p:cTn>
                              </p:par>
                            </p:childTnLst>
                          </p:cTn>
                        </p:par>
                        <p:par>
                          <p:cTn id="13" fill="hold">
                            <p:stCondLst>
                              <p:cond delay="1750"/>
                            </p:stCondLst>
                            <p:childTnLst>
                              <p:par>
                                <p:cTn id="14" presetID="22" presetClass="entr" presetSubtype="1"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up)">
                                      <p:cBhvr>
                                        <p:cTn id="16" dur="1000"/>
                                        <p:tgtEl>
                                          <p:spTgt spid="24"/>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left)">
                                      <p:cBhvr>
                                        <p:cTn id="20" dur="750"/>
                                        <p:tgtEl>
                                          <p:spTgt spid="26"/>
                                        </p:tgtEl>
                                      </p:cBhvr>
                                    </p:animEffect>
                                  </p:childTnLst>
                                </p:cTn>
                              </p:par>
                            </p:childTnLst>
                          </p:cTn>
                        </p:par>
                        <p:par>
                          <p:cTn id="21" fill="hold">
                            <p:stCondLst>
                              <p:cond delay="3500"/>
                            </p:stCondLst>
                            <p:childTnLst>
                              <p:par>
                                <p:cTn id="22" presetID="22" presetClass="entr" presetSubtype="1"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wipe(up)">
                                      <p:cBhvr>
                                        <p:cTn id="24"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4" grpId="0"/>
      <p:bldP spid="25" grpId="0"/>
      <p:bldP spid="26" grpId="0"/>
      <p:bldP spid="2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60" name="Rectangle 59"/>
          <p:cNvSpPr/>
          <p:nvPr/>
        </p:nvSpPr>
        <p:spPr bwMode="auto">
          <a:xfrm>
            <a:off x="-15240" y="1471960"/>
            <a:ext cx="12207240" cy="422545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777827" y="2405545"/>
            <a:ext cx="2596991" cy="2920087"/>
            <a:chOff x="777827" y="2405545"/>
            <a:chExt cx="2596991" cy="2920087"/>
          </a:xfrm>
        </p:grpSpPr>
        <p:sp>
          <p:nvSpPr>
            <p:cNvPr id="48" name="TextBox 47"/>
            <p:cNvSpPr txBox="1"/>
            <p:nvPr/>
          </p:nvSpPr>
          <p:spPr>
            <a:xfrm>
              <a:off x="777827"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5" name="Группа 4"/>
            <p:cNvGrpSpPr/>
            <p:nvPr/>
          </p:nvGrpSpPr>
          <p:grpSpPr>
            <a:xfrm>
              <a:off x="973990" y="2822303"/>
              <a:ext cx="2400828" cy="1169551"/>
              <a:chOff x="973990" y="2568303"/>
              <a:chExt cx="2400828" cy="1169551"/>
            </a:xfrm>
          </p:grpSpPr>
          <p:sp>
            <p:nvSpPr>
              <p:cNvPr id="49" name="TextBox 48"/>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83" name="Группа 82"/>
            <p:cNvGrpSpPr/>
            <p:nvPr/>
          </p:nvGrpSpPr>
          <p:grpSpPr>
            <a:xfrm>
              <a:off x="973990" y="4156081"/>
              <a:ext cx="2400828" cy="1169551"/>
              <a:chOff x="973990" y="2568303"/>
              <a:chExt cx="2400828" cy="1169551"/>
            </a:xfrm>
          </p:grpSpPr>
          <p:sp>
            <p:nvSpPr>
              <p:cNvPr id="84" name="TextBox 83"/>
              <p:cNvSpPr txBox="1"/>
              <p:nvPr/>
            </p:nvSpPr>
            <p:spPr>
              <a:xfrm>
                <a:off x="1085088" y="2568303"/>
                <a:ext cx="2289730"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5"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7" name="Group 6"/>
          <p:cNvGrpSpPr/>
          <p:nvPr/>
        </p:nvGrpSpPr>
        <p:grpSpPr>
          <a:xfrm>
            <a:off x="3486161" y="2405545"/>
            <a:ext cx="2596991" cy="2920087"/>
            <a:chOff x="3486161" y="2405545"/>
            <a:chExt cx="2596991" cy="2920087"/>
          </a:xfrm>
        </p:grpSpPr>
        <p:sp>
          <p:nvSpPr>
            <p:cNvPr id="93" name="TextBox 92"/>
            <p:cNvSpPr txBox="1"/>
            <p:nvPr/>
          </p:nvSpPr>
          <p:spPr>
            <a:xfrm>
              <a:off x="3486161"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95" name="Группа 94"/>
            <p:cNvGrpSpPr/>
            <p:nvPr/>
          </p:nvGrpSpPr>
          <p:grpSpPr>
            <a:xfrm>
              <a:off x="3682324" y="2822303"/>
              <a:ext cx="2331744" cy="1169551"/>
              <a:chOff x="973990" y="2568303"/>
              <a:chExt cx="2331744" cy="1169551"/>
            </a:xfrm>
          </p:grpSpPr>
          <p:sp>
            <p:nvSpPr>
              <p:cNvPr id="103" name="TextBox 102"/>
              <p:cNvSpPr txBox="1"/>
              <p:nvPr/>
            </p:nvSpPr>
            <p:spPr>
              <a:xfrm>
                <a:off x="1085088" y="2568303"/>
                <a:ext cx="2220646"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04"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96" name="Группа 95"/>
            <p:cNvGrpSpPr/>
            <p:nvPr/>
          </p:nvGrpSpPr>
          <p:grpSpPr>
            <a:xfrm>
              <a:off x="3682324" y="4156081"/>
              <a:ext cx="2400828" cy="1169551"/>
              <a:chOff x="973990" y="2568303"/>
              <a:chExt cx="2400828" cy="1169551"/>
            </a:xfrm>
          </p:grpSpPr>
          <p:sp>
            <p:nvSpPr>
              <p:cNvPr id="98" name="TextBox 97"/>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0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8" name="Group 7"/>
          <p:cNvGrpSpPr/>
          <p:nvPr/>
        </p:nvGrpSpPr>
        <p:grpSpPr>
          <a:xfrm>
            <a:off x="6194495" y="2405545"/>
            <a:ext cx="2556519" cy="2920087"/>
            <a:chOff x="6194495" y="2405545"/>
            <a:chExt cx="2556519" cy="2920087"/>
          </a:xfrm>
        </p:grpSpPr>
        <p:sp>
          <p:nvSpPr>
            <p:cNvPr id="106" name="TextBox 105"/>
            <p:cNvSpPr txBox="1"/>
            <p:nvPr/>
          </p:nvSpPr>
          <p:spPr>
            <a:xfrm>
              <a:off x="6194495"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08" name="Группа 107"/>
            <p:cNvGrpSpPr/>
            <p:nvPr/>
          </p:nvGrpSpPr>
          <p:grpSpPr>
            <a:xfrm>
              <a:off x="6390658" y="2822303"/>
              <a:ext cx="2360356" cy="1169551"/>
              <a:chOff x="973990" y="2568303"/>
              <a:chExt cx="2360356" cy="1169551"/>
            </a:xfrm>
          </p:grpSpPr>
          <p:sp>
            <p:nvSpPr>
              <p:cNvPr id="112" name="TextBox 111"/>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13"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09" name="Группа 108"/>
            <p:cNvGrpSpPr/>
            <p:nvPr/>
          </p:nvGrpSpPr>
          <p:grpSpPr>
            <a:xfrm>
              <a:off x="6390658" y="4156081"/>
              <a:ext cx="2360356" cy="1169551"/>
              <a:chOff x="973990" y="2568303"/>
              <a:chExt cx="2360356" cy="1169551"/>
            </a:xfrm>
          </p:grpSpPr>
          <p:sp>
            <p:nvSpPr>
              <p:cNvPr id="110" name="TextBox 109"/>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11"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9" name="Group 8"/>
          <p:cNvGrpSpPr/>
          <p:nvPr/>
        </p:nvGrpSpPr>
        <p:grpSpPr>
          <a:xfrm>
            <a:off x="8902830" y="2405545"/>
            <a:ext cx="2703015" cy="2920087"/>
            <a:chOff x="8902830" y="2405545"/>
            <a:chExt cx="2703015" cy="2920087"/>
          </a:xfrm>
        </p:grpSpPr>
        <p:sp>
          <p:nvSpPr>
            <p:cNvPr id="115" name="TextBox 114"/>
            <p:cNvSpPr txBox="1"/>
            <p:nvPr/>
          </p:nvSpPr>
          <p:spPr>
            <a:xfrm>
              <a:off x="8902830"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17" name="Группа 116"/>
            <p:cNvGrpSpPr/>
            <p:nvPr/>
          </p:nvGrpSpPr>
          <p:grpSpPr>
            <a:xfrm>
              <a:off x="9098993" y="2822303"/>
              <a:ext cx="2506852" cy="1169551"/>
              <a:chOff x="973990" y="2568303"/>
              <a:chExt cx="2506852" cy="1169551"/>
            </a:xfrm>
          </p:grpSpPr>
          <p:sp>
            <p:nvSpPr>
              <p:cNvPr id="121" name="TextBox 120"/>
              <p:cNvSpPr txBox="1"/>
              <p:nvPr/>
            </p:nvSpPr>
            <p:spPr>
              <a:xfrm>
                <a:off x="1085087" y="2568303"/>
                <a:ext cx="2395755"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2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18" name="Группа 117"/>
            <p:cNvGrpSpPr/>
            <p:nvPr/>
          </p:nvGrpSpPr>
          <p:grpSpPr>
            <a:xfrm>
              <a:off x="9098993" y="4156081"/>
              <a:ext cx="2394312" cy="1169551"/>
              <a:chOff x="973990" y="2568303"/>
              <a:chExt cx="2394312" cy="1169551"/>
            </a:xfrm>
          </p:grpSpPr>
          <p:sp>
            <p:nvSpPr>
              <p:cNvPr id="119" name="TextBox 118"/>
              <p:cNvSpPr txBox="1"/>
              <p:nvPr/>
            </p:nvSpPr>
            <p:spPr>
              <a:xfrm>
                <a:off x="1085088" y="2568303"/>
                <a:ext cx="2283214"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20"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11" name="Group 10"/>
          <p:cNvGrpSpPr/>
          <p:nvPr/>
        </p:nvGrpSpPr>
        <p:grpSpPr>
          <a:xfrm>
            <a:off x="1977804" y="1894756"/>
            <a:ext cx="1510838" cy="424378"/>
            <a:chOff x="1977804" y="1894756"/>
            <a:chExt cx="1510838" cy="424378"/>
          </a:xfrm>
        </p:grpSpPr>
        <p:sp>
          <p:nvSpPr>
            <p:cNvPr id="10" name="Дуга 9"/>
            <p:cNvSpPr/>
            <p:nvPr/>
          </p:nvSpPr>
          <p:spPr>
            <a:xfrm>
              <a:off x="1977804" y="1894756"/>
              <a:ext cx="322118" cy="424378"/>
            </a:xfrm>
            <a:prstGeom prst="arc">
              <a:avLst>
                <a:gd name="adj1" fmla="val 16982753"/>
                <a:gd name="adj2" fmla="val 4921824"/>
              </a:avLst>
            </a:prstGeom>
            <a:ln w="12700">
              <a:solidFill>
                <a:srgbClr val="00B0F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12" name="Прямая со стрелкой 11"/>
            <p:cNvCxnSpPr/>
            <p:nvPr/>
          </p:nvCxnSpPr>
          <p:spPr>
            <a:xfrm>
              <a:off x="2299922" y="2089668"/>
              <a:ext cx="1188720" cy="0"/>
            </a:xfrm>
            <a:prstGeom prst="straightConnector1">
              <a:avLst/>
            </a:prstGeom>
            <a:ln w="12700">
              <a:solidFill>
                <a:srgbClr val="00B0F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1" name="Group 60"/>
          <p:cNvGrpSpPr/>
          <p:nvPr/>
        </p:nvGrpSpPr>
        <p:grpSpPr>
          <a:xfrm>
            <a:off x="127357" y="-21594"/>
            <a:ext cx="2524868" cy="613385"/>
            <a:chOff x="127357" y="-6354"/>
            <a:chExt cx="2524868" cy="613385"/>
          </a:xfrm>
        </p:grpSpPr>
        <p:sp>
          <p:nvSpPr>
            <p:cNvPr id="62" name="Round Same Side Corner Rectangle 6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3" name="TextBox 6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5" name="Group 64"/>
          <p:cNvGrpSpPr/>
          <p:nvPr/>
        </p:nvGrpSpPr>
        <p:grpSpPr>
          <a:xfrm>
            <a:off x="4696733" y="1893423"/>
            <a:ext cx="1510838" cy="424378"/>
            <a:chOff x="1977804" y="1894756"/>
            <a:chExt cx="1510838" cy="424378"/>
          </a:xfrm>
        </p:grpSpPr>
        <p:sp>
          <p:nvSpPr>
            <p:cNvPr id="66" name="Дуга 9"/>
            <p:cNvSpPr/>
            <p:nvPr/>
          </p:nvSpPr>
          <p:spPr>
            <a:xfrm>
              <a:off x="1977804" y="1894756"/>
              <a:ext cx="322118" cy="424378"/>
            </a:xfrm>
            <a:prstGeom prst="arc">
              <a:avLst>
                <a:gd name="adj1" fmla="val 16982753"/>
                <a:gd name="adj2" fmla="val 4921824"/>
              </a:avLst>
            </a:prstGeom>
            <a:ln w="12700">
              <a:solidFill>
                <a:srgbClr val="ED7D3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67" name="Прямая со стрелкой 11"/>
            <p:cNvCxnSpPr/>
            <p:nvPr/>
          </p:nvCxnSpPr>
          <p:spPr>
            <a:xfrm>
              <a:off x="2299922" y="2089668"/>
              <a:ext cx="1188720" cy="0"/>
            </a:xfrm>
            <a:prstGeom prst="straightConnector1">
              <a:avLst/>
            </a:prstGeom>
            <a:ln w="12700">
              <a:solidFill>
                <a:srgbClr val="ED7D31"/>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8" name="Group 67"/>
          <p:cNvGrpSpPr/>
          <p:nvPr/>
        </p:nvGrpSpPr>
        <p:grpSpPr>
          <a:xfrm>
            <a:off x="7391992" y="1893423"/>
            <a:ext cx="1510838" cy="424378"/>
            <a:chOff x="1977804" y="1894756"/>
            <a:chExt cx="1510838" cy="424378"/>
          </a:xfrm>
        </p:grpSpPr>
        <p:sp>
          <p:nvSpPr>
            <p:cNvPr id="69" name="Дуга 9"/>
            <p:cNvSpPr/>
            <p:nvPr/>
          </p:nvSpPr>
          <p:spPr>
            <a:xfrm>
              <a:off x="1977804" y="1894756"/>
              <a:ext cx="322118" cy="424378"/>
            </a:xfrm>
            <a:prstGeom prst="arc">
              <a:avLst>
                <a:gd name="adj1" fmla="val 16982753"/>
                <a:gd name="adj2" fmla="val 4921824"/>
              </a:avLst>
            </a:prstGeom>
            <a:ln w="12700">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70" name="Прямая со стрелкой 11"/>
            <p:cNvCxnSpPr/>
            <p:nvPr/>
          </p:nvCxnSpPr>
          <p:spPr>
            <a:xfrm>
              <a:off x="2299922" y="2089668"/>
              <a:ext cx="1188720" cy="0"/>
            </a:xfrm>
            <a:prstGeom prst="straightConnector1">
              <a:avLst/>
            </a:prstGeom>
            <a:ln w="12700">
              <a:solidFill>
                <a:srgbClr val="FFC00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839787" y="1897874"/>
            <a:ext cx="1371600" cy="424378"/>
            <a:chOff x="839787" y="1897874"/>
            <a:chExt cx="1371600" cy="424378"/>
          </a:xfrm>
        </p:grpSpPr>
        <p:sp>
          <p:nvSpPr>
            <p:cNvPr id="54" name="Скругленный прямоугольник 53"/>
            <p:cNvSpPr/>
            <p:nvPr/>
          </p:nvSpPr>
          <p:spPr>
            <a:xfrm>
              <a:off x="839787" y="1897874"/>
              <a:ext cx="1371600" cy="424378"/>
            </a:xfrm>
            <a:prstGeom prst="roundRect">
              <a:avLst>
                <a:gd name="adj" fmla="val 50000"/>
              </a:avLst>
            </a:prstGeom>
            <a:solidFill>
              <a:srgbClr val="00B0F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13" name="TextBox 12"/>
            <p:cNvSpPr txBox="1"/>
            <p:nvPr/>
          </p:nvSpPr>
          <p:spPr>
            <a:xfrm>
              <a:off x="1156853"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5" name="Group 14"/>
          <p:cNvGrpSpPr/>
          <p:nvPr/>
        </p:nvGrpSpPr>
        <p:grpSpPr>
          <a:xfrm>
            <a:off x="3548121" y="1897874"/>
            <a:ext cx="1371600" cy="424378"/>
            <a:chOff x="3548121" y="1897874"/>
            <a:chExt cx="1371600" cy="424378"/>
          </a:xfrm>
        </p:grpSpPr>
        <p:sp>
          <p:nvSpPr>
            <p:cNvPr id="94" name="Скругленный прямоугольник 93"/>
            <p:cNvSpPr/>
            <p:nvPr/>
          </p:nvSpPr>
          <p:spPr>
            <a:xfrm>
              <a:off x="3548121" y="1897874"/>
              <a:ext cx="1371600" cy="424378"/>
            </a:xfrm>
            <a:prstGeom prst="roundRect">
              <a:avLst>
                <a:gd name="adj" fmla="val 50000"/>
              </a:avLst>
            </a:prstGeom>
            <a:solidFill>
              <a:srgbClr val="ED7D31"/>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1" name="TextBox 70"/>
            <p:cNvSpPr txBox="1"/>
            <p:nvPr/>
          </p:nvSpPr>
          <p:spPr>
            <a:xfrm>
              <a:off x="3854261"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6" name="Group 15"/>
          <p:cNvGrpSpPr/>
          <p:nvPr/>
        </p:nvGrpSpPr>
        <p:grpSpPr>
          <a:xfrm>
            <a:off x="6256455" y="1897874"/>
            <a:ext cx="1371600" cy="424378"/>
            <a:chOff x="6256455" y="1897874"/>
            <a:chExt cx="1371600" cy="424378"/>
          </a:xfrm>
        </p:grpSpPr>
        <p:sp>
          <p:nvSpPr>
            <p:cNvPr id="107" name="Скругленный прямоугольник 106"/>
            <p:cNvSpPr/>
            <p:nvPr/>
          </p:nvSpPr>
          <p:spPr>
            <a:xfrm>
              <a:off x="6256455" y="1897874"/>
              <a:ext cx="1371600" cy="424378"/>
            </a:xfrm>
            <a:prstGeom prst="roundRect">
              <a:avLst>
                <a:gd name="adj" fmla="val 50000"/>
              </a:avLst>
            </a:prstGeom>
            <a:solidFill>
              <a:srgbClr val="FFC00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2" name="TextBox 71"/>
            <p:cNvSpPr txBox="1"/>
            <p:nvPr/>
          </p:nvSpPr>
          <p:spPr>
            <a:xfrm>
              <a:off x="6601419" y="1897874"/>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7" name="Group 16"/>
          <p:cNvGrpSpPr/>
          <p:nvPr/>
        </p:nvGrpSpPr>
        <p:grpSpPr>
          <a:xfrm>
            <a:off x="8984478" y="1894756"/>
            <a:ext cx="1371600" cy="424378"/>
            <a:chOff x="8984478" y="1894756"/>
            <a:chExt cx="1371600" cy="424378"/>
          </a:xfrm>
        </p:grpSpPr>
        <p:sp>
          <p:nvSpPr>
            <p:cNvPr id="64" name="Скругленный прямоугольник 106"/>
            <p:cNvSpPr/>
            <p:nvPr/>
          </p:nvSpPr>
          <p:spPr>
            <a:xfrm>
              <a:off x="8984478" y="1894756"/>
              <a:ext cx="1371600" cy="424378"/>
            </a:xfrm>
            <a:prstGeom prst="roundRect">
              <a:avLst>
                <a:gd name="adj" fmla="val 50000"/>
              </a:avLst>
            </a:prstGeom>
            <a:solidFill>
              <a:schemeClr val="accent6">
                <a:lumMod val="75000"/>
              </a:schemeClr>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3" name="TextBox 72"/>
            <p:cNvSpPr txBox="1"/>
            <p:nvPr/>
          </p:nvSpPr>
          <p:spPr>
            <a:xfrm>
              <a:off x="9320348"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spTree>
    <p:extLst>
      <p:ext uri="{BB962C8B-B14F-4D97-AF65-F5344CB8AC3E}">
        <p14:creationId xmlns:p14="http://schemas.microsoft.com/office/powerpoint/2010/main" val="1816379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barn(inVertical)">
                                      <p:cBhvr>
                                        <p:cTn id="7" dur="1000"/>
                                        <p:tgtEl>
                                          <p:spTgt spid="60"/>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750"/>
                                        <p:tgtEl>
                                          <p:spTgt spid="14"/>
                                        </p:tgtEl>
                                      </p:cBhvr>
                                    </p:animEffect>
                                  </p:childTnLst>
                                </p:cTn>
                              </p:par>
                            </p:childTnLst>
                          </p:cTn>
                        </p:par>
                        <p:par>
                          <p:cTn id="12" fill="hold">
                            <p:stCondLst>
                              <p:cond delay="1750"/>
                            </p:stCondLst>
                            <p:childTnLst>
                              <p:par>
                                <p:cTn id="13" presetID="42"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750"/>
                                        <p:tgtEl>
                                          <p:spTgt spid="1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750"/>
                                        <p:tgtEl>
                                          <p:spTgt spid="15"/>
                                        </p:tgtEl>
                                      </p:cBhvr>
                                    </p:animEffect>
                                  </p:childTnLst>
                                </p:cTn>
                              </p:par>
                            </p:childTnLst>
                          </p:cTn>
                        </p:par>
                        <p:par>
                          <p:cTn id="26" fill="hold">
                            <p:stCondLst>
                              <p:cond delay="4250"/>
                            </p:stCondLst>
                            <p:childTnLst>
                              <p:par>
                                <p:cTn id="27" presetID="42" presetClass="entr" presetSubtype="0"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par>
                          <p:cTn id="32" fill="hold">
                            <p:stCondLst>
                              <p:cond delay="5250"/>
                            </p:stCondLst>
                            <p:childTnLst>
                              <p:par>
                                <p:cTn id="33" presetID="22" presetClass="entr" presetSubtype="8" fill="hold"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wipe(left)">
                                      <p:cBhvr>
                                        <p:cTn id="35" dur="750"/>
                                        <p:tgtEl>
                                          <p:spTgt spid="65"/>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left)">
                                      <p:cBhvr>
                                        <p:cTn id="39" dur="750"/>
                                        <p:tgtEl>
                                          <p:spTgt spid="16"/>
                                        </p:tgtEl>
                                      </p:cBhvr>
                                    </p:animEffect>
                                  </p:childTnLst>
                                </p:cTn>
                              </p:par>
                            </p:childTnLst>
                          </p:cTn>
                        </p:par>
                        <p:par>
                          <p:cTn id="40" fill="hold">
                            <p:stCondLst>
                              <p:cond delay="6750"/>
                            </p:stCondLst>
                            <p:childTnLst>
                              <p:par>
                                <p:cTn id="41" presetID="42" presetClass="entr" presetSubtype="0"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1000"/>
                                        <p:tgtEl>
                                          <p:spTgt spid="8"/>
                                        </p:tgtEl>
                                      </p:cBhvr>
                                    </p:animEffect>
                                    <p:anim calcmode="lin" valueType="num">
                                      <p:cBhvr>
                                        <p:cTn id="44" dur="1000" fill="hold"/>
                                        <p:tgtEl>
                                          <p:spTgt spid="8"/>
                                        </p:tgtEl>
                                        <p:attrNameLst>
                                          <p:attrName>ppt_x</p:attrName>
                                        </p:attrNameLst>
                                      </p:cBhvr>
                                      <p:tavLst>
                                        <p:tav tm="0">
                                          <p:val>
                                            <p:strVal val="#ppt_x"/>
                                          </p:val>
                                        </p:tav>
                                        <p:tav tm="100000">
                                          <p:val>
                                            <p:strVal val="#ppt_x"/>
                                          </p:val>
                                        </p:tav>
                                      </p:tavLst>
                                    </p:anim>
                                    <p:anim calcmode="lin" valueType="num">
                                      <p:cBhvr>
                                        <p:cTn id="45" dur="1000" fill="hold"/>
                                        <p:tgtEl>
                                          <p:spTgt spid="8"/>
                                        </p:tgtEl>
                                        <p:attrNameLst>
                                          <p:attrName>ppt_y</p:attrName>
                                        </p:attrNameLst>
                                      </p:cBhvr>
                                      <p:tavLst>
                                        <p:tav tm="0">
                                          <p:val>
                                            <p:strVal val="#ppt_y+.1"/>
                                          </p:val>
                                        </p:tav>
                                        <p:tav tm="100000">
                                          <p:val>
                                            <p:strVal val="#ppt_y"/>
                                          </p:val>
                                        </p:tav>
                                      </p:tavLst>
                                    </p:anim>
                                  </p:childTnLst>
                                </p:cTn>
                              </p:par>
                            </p:childTnLst>
                          </p:cTn>
                        </p:par>
                        <p:par>
                          <p:cTn id="46" fill="hold">
                            <p:stCondLst>
                              <p:cond delay="7750"/>
                            </p:stCondLst>
                            <p:childTnLst>
                              <p:par>
                                <p:cTn id="47" presetID="22" presetClass="entr" presetSubtype="8" fill="hold" nodeType="afterEffect">
                                  <p:stCondLst>
                                    <p:cond delay="0"/>
                                  </p:stCondLst>
                                  <p:childTnLst>
                                    <p:set>
                                      <p:cBhvr>
                                        <p:cTn id="48" dur="1" fill="hold">
                                          <p:stCondLst>
                                            <p:cond delay="0"/>
                                          </p:stCondLst>
                                        </p:cTn>
                                        <p:tgtEl>
                                          <p:spTgt spid="68"/>
                                        </p:tgtEl>
                                        <p:attrNameLst>
                                          <p:attrName>style.visibility</p:attrName>
                                        </p:attrNameLst>
                                      </p:cBhvr>
                                      <p:to>
                                        <p:strVal val="visible"/>
                                      </p:to>
                                    </p:set>
                                    <p:animEffect transition="in" filter="wipe(left)">
                                      <p:cBhvr>
                                        <p:cTn id="49" dur="750"/>
                                        <p:tgtEl>
                                          <p:spTgt spid="68"/>
                                        </p:tgtEl>
                                      </p:cBhvr>
                                    </p:animEffect>
                                  </p:childTnLst>
                                </p:cTn>
                              </p:par>
                            </p:childTnLst>
                          </p:cTn>
                        </p:par>
                        <p:par>
                          <p:cTn id="50" fill="hold">
                            <p:stCondLst>
                              <p:cond delay="8500"/>
                            </p:stCondLst>
                            <p:childTnLst>
                              <p:par>
                                <p:cTn id="51" presetID="22" presetClass="entr" presetSubtype="8" fill="hold"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left)">
                                      <p:cBhvr>
                                        <p:cTn id="53" dur="750"/>
                                        <p:tgtEl>
                                          <p:spTgt spid="17"/>
                                        </p:tgtEl>
                                      </p:cBhvr>
                                    </p:animEffect>
                                  </p:childTnLst>
                                </p:cTn>
                              </p:par>
                            </p:childTnLst>
                          </p:cTn>
                        </p:par>
                        <p:par>
                          <p:cTn id="54" fill="hold">
                            <p:stCondLst>
                              <p:cond delay="9250"/>
                            </p:stCondLst>
                            <p:childTnLst>
                              <p:par>
                                <p:cTn id="55" presetID="42" presetClass="entr" presetSubtype="0" fill="hold"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1000"/>
                                        <p:tgtEl>
                                          <p:spTgt spid="9"/>
                                        </p:tgtEl>
                                      </p:cBhvr>
                                    </p:animEffect>
                                    <p:anim calcmode="lin" valueType="num">
                                      <p:cBhvr>
                                        <p:cTn id="58" dur="1000" fill="hold"/>
                                        <p:tgtEl>
                                          <p:spTgt spid="9"/>
                                        </p:tgtEl>
                                        <p:attrNameLst>
                                          <p:attrName>ppt_x</p:attrName>
                                        </p:attrNameLst>
                                      </p:cBhvr>
                                      <p:tavLst>
                                        <p:tav tm="0">
                                          <p:val>
                                            <p:strVal val="#ppt_x"/>
                                          </p:val>
                                        </p:tav>
                                        <p:tav tm="100000">
                                          <p:val>
                                            <p:strVal val="#ppt_x"/>
                                          </p:val>
                                        </p:tav>
                                      </p:tavLst>
                                    </p:anim>
                                    <p:anim calcmode="lin" valueType="num">
                                      <p:cBhvr>
                                        <p:cTn id="5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460494"/>
            <a:ext cx="1219200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4981846" flipH="1">
            <a:off x="1343314" y="2463007"/>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1" name="Arc 60"/>
          <p:cNvSpPr/>
          <p:nvPr/>
        </p:nvSpPr>
        <p:spPr>
          <a:xfrm rot="9413157" flipH="1">
            <a:off x="1326929" y="2463007"/>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9" name="Arc 58"/>
          <p:cNvSpPr/>
          <p:nvPr/>
        </p:nvSpPr>
        <p:spPr>
          <a:xfrm rot="4026624" flipH="1">
            <a:off x="1306271" y="2426819"/>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3" name="Arc 62"/>
          <p:cNvSpPr/>
          <p:nvPr/>
        </p:nvSpPr>
        <p:spPr>
          <a:xfrm rot="20425522" flipH="1">
            <a:off x="1297402" y="2494160"/>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13" name="Group 12"/>
          <p:cNvGrpSpPr/>
          <p:nvPr/>
        </p:nvGrpSpPr>
        <p:grpSpPr>
          <a:xfrm>
            <a:off x="2310257" y="4804977"/>
            <a:ext cx="954857" cy="954857"/>
            <a:chOff x="2310257" y="4804977"/>
            <a:chExt cx="954857" cy="954857"/>
          </a:xfrm>
          <a:effectLst>
            <a:outerShdw blurRad="50800" dist="38100" dir="2700000" algn="tl" rotWithShape="0">
              <a:prstClr val="black">
                <a:alpha val="40000"/>
              </a:prstClr>
            </a:outerShdw>
          </a:effectLst>
        </p:grpSpPr>
        <p:sp>
          <p:nvSpPr>
            <p:cNvPr id="20" name="Овал 19"/>
            <p:cNvSpPr/>
            <p:nvPr/>
          </p:nvSpPr>
          <p:spPr>
            <a:xfrm>
              <a:off x="2310257" y="4804977"/>
              <a:ext cx="954857" cy="954857"/>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2" name="Группа 21"/>
            <p:cNvGrpSpPr/>
            <p:nvPr/>
          </p:nvGrpSpPr>
          <p:grpSpPr>
            <a:xfrm>
              <a:off x="2575808" y="5119491"/>
              <a:ext cx="445527" cy="339629"/>
              <a:chOff x="4217221" y="1694427"/>
              <a:chExt cx="445527" cy="339629"/>
            </a:xfrm>
            <a:solidFill>
              <a:schemeClr val="bg1"/>
            </a:solidFill>
            <a:effectLst>
              <a:outerShdw blurRad="50800" dist="38100" dir="2700000" algn="tl" rotWithShape="0">
                <a:prstClr val="black">
                  <a:alpha val="40000"/>
                </a:prstClr>
              </a:outerShdw>
            </a:effectLst>
          </p:grpSpPr>
          <p:sp>
            <p:nvSpPr>
              <p:cNvPr id="23"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4" name="Group 13"/>
          <p:cNvGrpSpPr/>
          <p:nvPr/>
        </p:nvGrpSpPr>
        <p:grpSpPr>
          <a:xfrm>
            <a:off x="911225" y="3397244"/>
            <a:ext cx="954857" cy="954857"/>
            <a:chOff x="911225" y="3397244"/>
            <a:chExt cx="954857" cy="954857"/>
          </a:xfrm>
          <a:effectLst>
            <a:outerShdw blurRad="50800" dist="38100" dir="2700000" algn="tl" rotWithShape="0">
              <a:prstClr val="black">
                <a:alpha val="40000"/>
              </a:prstClr>
            </a:outerShdw>
          </a:effectLst>
        </p:grpSpPr>
        <p:sp>
          <p:nvSpPr>
            <p:cNvPr id="18" name="Овал 17"/>
            <p:cNvSpPr/>
            <p:nvPr/>
          </p:nvSpPr>
          <p:spPr>
            <a:xfrm>
              <a:off x="911225" y="3397244"/>
              <a:ext cx="954857" cy="954857"/>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8" name="Группа 27"/>
            <p:cNvGrpSpPr/>
            <p:nvPr/>
          </p:nvGrpSpPr>
          <p:grpSpPr>
            <a:xfrm>
              <a:off x="1163833" y="3689470"/>
              <a:ext cx="435337" cy="414419"/>
              <a:chOff x="6423247" y="2244376"/>
              <a:chExt cx="435337" cy="414419"/>
            </a:xfrm>
            <a:solidFill>
              <a:schemeClr val="bg1"/>
            </a:solidFill>
            <a:effectLst>
              <a:outerShdw blurRad="50800" dist="38100" dir="2700000" algn="tl" rotWithShape="0">
                <a:prstClr val="black">
                  <a:alpha val="40000"/>
                </a:prstClr>
              </a:outerShdw>
            </a:effectLst>
          </p:grpSpPr>
          <p:sp>
            <p:nvSpPr>
              <p:cNvPr id="29" name="Freeform 322"/>
              <p:cNvSpPr>
                <a:spLocks/>
              </p:cNvSpPr>
              <p:nvPr/>
            </p:nvSpPr>
            <p:spPr bwMode="auto">
              <a:xfrm>
                <a:off x="6524381" y="2244376"/>
                <a:ext cx="233165" cy="12954"/>
              </a:xfrm>
              <a:custGeom>
                <a:avLst/>
                <a:gdLst>
                  <a:gd name="T0" fmla="*/ 68 w 2430"/>
                  <a:gd name="T1" fmla="*/ 0 h 135"/>
                  <a:gd name="T2" fmla="*/ 2363 w 2430"/>
                  <a:gd name="T3" fmla="*/ 0 h 135"/>
                  <a:gd name="T4" fmla="*/ 2383 w 2430"/>
                  <a:gd name="T5" fmla="*/ 3 h 135"/>
                  <a:gd name="T6" fmla="*/ 2403 w 2430"/>
                  <a:gd name="T7" fmla="*/ 13 h 135"/>
                  <a:gd name="T8" fmla="*/ 2416 w 2430"/>
                  <a:gd name="T9" fmla="*/ 28 h 135"/>
                  <a:gd name="T10" fmla="*/ 2426 w 2430"/>
                  <a:gd name="T11" fmla="*/ 46 h 135"/>
                  <a:gd name="T12" fmla="*/ 2430 w 2430"/>
                  <a:gd name="T13" fmla="*/ 68 h 135"/>
                  <a:gd name="T14" fmla="*/ 2426 w 2430"/>
                  <a:gd name="T15" fmla="*/ 88 h 135"/>
                  <a:gd name="T16" fmla="*/ 2416 w 2430"/>
                  <a:gd name="T17" fmla="*/ 108 h 135"/>
                  <a:gd name="T18" fmla="*/ 2403 w 2430"/>
                  <a:gd name="T19" fmla="*/ 122 h 135"/>
                  <a:gd name="T20" fmla="*/ 2383 w 2430"/>
                  <a:gd name="T21" fmla="*/ 131 h 135"/>
                  <a:gd name="T22" fmla="*/ 2363 w 2430"/>
                  <a:gd name="T23" fmla="*/ 135 h 135"/>
                  <a:gd name="T24" fmla="*/ 68 w 2430"/>
                  <a:gd name="T25" fmla="*/ 135 h 135"/>
                  <a:gd name="T26" fmla="*/ 46 w 2430"/>
                  <a:gd name="T27" fmla="*/ 131 h 135"/>
                  <a:gd name="T28" fmla="*/ 28 w 2430"/>
                  <a:gd name="T29" fmla="*/ 122 h 135"/>
                  <a:gd name="T30" fmla="*/ 13 w 2430"/>
                  <a:gd name="T31" fmla="*/ 108 h 135"/>
                  <a:gd name="T32" fmla="*/ 3 w 2430"/>
                  <a:gd name="T33" fmla="*/ 88 h 135"/>
                  <a:gd name="T34" fmla="*/ 0 w 2430"/>
                  <a:gd name="T35" fmla="*/ 68 h 135"/>
                  <a:gd name="T36" fmla="*/ 3 w 2430"/>
                  <a:gd name="T37" fmla="*/ 46 h 135"/>
                  <a:gd name="T38" fmla="*/ 13 w 2430"/>
                  <a:gd name="T39" fmla="*/ 28 h 135"/>
                  <a:gd name="T40" fmla="*/ 28 w 2430"/>
                  <a:gd name="T41" fmla="*/ 13 h 135"/>
                  <a:gd name="T42" fmla="*/ 46 w 2430"/>
                  <a:gd name="T43" fmla="*/ 3 h 135"/>
                  <a:gd name="T44" fmla="*/ 68 w 243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30" h="135">
                    <a:moveTo>
                      <a:pt x="68" y="0"/>
                    </a:moveTo>
                    <a:lnTo>
                      <a:pt x="2363" y="0"/>
                    </a:lnTo>
                    <a:lnTo>
                      <a:pt x="2383" y="3"/>
                    </a:lnTo>
                    <a:lnTo>
                      <a:pt x="2403" y="13"/>
                    </a:lnTo>
                    <a:lnTo>
                      <a:pt x="2416" y="28"/>
                    </a:lnTo>
                    <a:lnTo>
                      <a:pt x="2426" y="46"/>
                    </a:lnTo>
                    <a:lnTo>
                      <a:pt x="2430" y="68"/>
                    </a:lnTo>
                    <a:lnTo>
                      <a:pt x="2426" y="88"/>
                    </a:lnTo>
                    <a:lnTo>
                      <a:pt x="2416" y="108"/>
                    </a:lnTo>
                    <a:lnTo>
                      <a:pt x="2403" y="122"/>
                    </a:lnTo>
                    <a:lnTo>
                      <a:pt x="2383" y="131"/>
                    </a:lnTo>
                    <a:lnTo>
                      <a:pt x="2363" y="135"/>
                    </a:lnTo>
                    <a:lnTo>
                      <a:pt x="68" y="135"/>
                    </a:lnTo>
                    <a:lnTo>
                      <a:pt x="46" y="131"/>
                    </a:lnTo>
                    <a:lnTo>
                      <a:pt x="28" y="122"/>
                    </a:lnTo>
                    <a:lnTo>
                      <a:pt x="13" y="108"/>
                    </a:lnTo>
                    <a:lnTo>
                      <a:pt x="3" y="88"/>
                    </a:lnTo>
                    <a:lnTo>
                      <a:pt x="0" y="68"/>
                    </a:lnTo>
                    <a:lnTo>
                      <a:pt x="3" y="46"/>
                    </a:lnTo>
                    <a:lnTo>
                      <a:pt x="13" y="28"/>
                    </a:lnTo>
                    <a:lnTo>
                      <a:pt x="28" y="13"/>
                    </a:lnTo>
                    <a:lnTo>
                      <a:pt x="46" y="3"/>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23"/>
              <p:cNvSpPr>
                <a:spLocks noEditPoints="1"/>
              </p:cNvSpPr>
              <p:nvPr/>
            </p:nvSpPr>
            <p:spPr bwMode="auto">
              <a:xfrm>
                <a:off x="6423247" y="2270283"/>
                <a:ext cx="435337" cy="323744"/>
              </a:xfrm>
              <a:custGeom>
                <a:avLst/>
                <a:gdLst>
                  <a:gd name="T0" fmla="*/ 1221 w 4537"/>
                  <a:gd name="T1" fmla="*/ 1688 h 3374"/>
                  <a:gd name="T2" fmla="*/ 1385 w 4537"/>
                  <a:gd name="T3" fmla="*/ 2080 h 3374"/>
                  <a:gd name="T4" fmla="*/ 1634 w 4537"/>
                  <a:gd name="T5" fmla="*/ 2396 h 3374"/>
                  <a:gd name="T6" fmla="*/ 1901 w 4537"/>
                  <a:gd name="T7" fmla="*/ 2630 h 3374"/>
                  <a:gd name="T8" fmla="*/ 2121 w 4537"/>
                  <a:gd name="T9" fmla="*/ 2780 h 3374"/>
                  <a:gd name="T10" fmla="*/ 2255 w 4537"/>
                  <a:gd name="T11" fmla="*/ 2800 h 3374"/>
                  <a:gd name="T12" fmla="*/ 2471 w 4537"/>
                  <a:gd name="T13" fmla="*/ 2678 h 3374"/>
                  <a:gd name="T14" fmla="*/ 2755 w 4537"/>
                  <a:gd name="T15" fmla="*/ 2474 h 3374"/>
                  <a:gd name="T16" fmla="*/ 3041 w 4537"/>
                  <a:gd name="T17" fmla="*/ 2193 h 3374"/>
                  <a:gd name="T18" fmla="*/ 3261 w 4537"/>
                  <a:gd name="T19" fmla="*/ 1841 h 3374"/>
                  <a:gd name="T20" fmla="*/ 3349 w 4537"/>
                  <a:gd name="T21" fmla="*/ 1417 h 3374"/>
                  <a:gd name="T22" fmla="*/ 3772 w 4537"/>
                  <a:gd name="T23" fmla="*/ 2 h 3374"/>
                  <a:gd name="T24" fmla="*/ 4112 w 4537"/>
                  <a:gd name="T25" fmla="*/ 64 h 3374"/>
                  <a:gd name="T26" fmla="*/ 4330 w 4537"/>
                  <a:gd name="T27" fmla="*/ 182 h 3374"/>
                  <a:gd name="T28" fmla="*/ 4463 w 4537"/>
                  <a:gd name="T29" fmla="*/ 339 h 3374"/>
                  <a:gd name="T30" fmla="*/ 4537 w 4537"/>
                  <a:gd name="T31" fmla="*/ 631 h 3374"/>
                  <a:gd name="T32" fmla="*/ 4474 w 4537"/>
                  <a:gd name="T33" fmla="*/ 949 h 3374"/>
                  <a:gd name="T34" fmla="*/ 4303 w 4537"/>
                  <a:gd name="T35" fmla="*/ 1239 h 3374"/>
                  <a:gd name="T36" fmla="*/ 4060 w 4537"/>
                  <a:gd name="T37" fmla="*/ 1548 h 3374"/>
                  <a:gd name="T38" fmla="*/ 3812 w 4537"/>
                  <a:gd name="T39" fmla="*/ 1804 h 3374"/>
                  <a:gd name="T40" fmla="*/ 3666 w 4537"/>
                  <a:gd name="T41" fmla="*/ 1886 h 3374"/>
                  <a:gd name="T42" fmla="*/ 3622 w 4537"/>
                  <a:gd name="T43" fmla="*/ 1804 h 3374"/>
                  <a:gd name="T44" fmla="*/ 3765 w 4537"/>
                  <a:gd name="T45" fmla="*/ 1662 h 3374"/>
                  <a:gd name="T46" fmla="*/ 4003 w 4537"/>
                  <a:gd name="T47" fmla="*/ 1404 h 3374"/>
                  <a:gd name="T48" fmla="*/ 4228 w 4537"/>
                  <a:gd name="T49" fmla="*/ 1111 h 3374"/>
                  <a:gd name="T50" fmla="*/ 4364 w 4537"/>
                  <a:gd name="T51" fmla="*/ 856 h 3374"/>
                  <a:gd name="T52" fmla="*/ 4397 w 4537"/>
                  <a:gd name="T53" fmla="*/ 561 h 3374"/>
                  <a:gd name="T54" fmla="*/ 4286 w 4537"/>
                  <a:gd name="T55" fmla="*/ 325 h 3374"/>
                  <a:gd name="T56" fmla="*/ 4010 w 4537"/>
                  <a:gd name="T57" fmla="*/ 172 h 3374"/>
                  <a:gd name="T58" fmla="*/ 3484 w 4537"/>
                  <a:gd name="T59" fmla="*/ 135 h 3374"/>
                  <a:gd name="T60" fmla="*/ 3426 w 4537"/>
                  <a:gd name="T61" fmla="*/ 1784 h 3374"/>
                  <a:gd name="T62" fmla="*/ 3230 w 4537"/>
                  <a:gd name="T63" fmla="*/ 2174 h 3374"/>
                  <a:gd name="T64" fmla="*/ 2950 w 4537"/>
                  <a:gd name="T65" fmla="*/ 2488 h 3374"/>
                  <a:gd name="T66" fmla="*/ 2653 w 4537"/>
                  <a:gd name="T67" fmla="*/ 2723 h 3374"/>
                  <a:gd name="T68" fmla="*/ 2397 w 4537"/>
                  <a:gd name="T69" fmla="*/ 2880 h 3374"/>
                  <a:gd name="T70" fmla="*/ 2267 w 4537"/>
                  <a:gd name="T71" fmla="*/ 2959 h 3374"/>
                  <a:gd name="T72" fmla="*/ 2241 w 4537"/>
                  <a:gd name="T73" fmla="*/ 3362 h 3374"/>
                  <a:gd name="T74" fmla="*/ 2147 w 4537"/>
                  <a:gd name="T75" fmla="*/ 3347 h 3374"/>
                  <a:gd name="T76" fmla="*/ 2139 w 4537"/>
                  <a:gd name="T77" fmla="*/ 2945 h 3374"/>
                  <a:gd name="T78" fmla="*/ 1973 w 4537"/>
                  <a:gd name="T79" fmla="*/ 2847 h 3374"/>
                  <a:gd name="T80" fmla="*/ 1722 w 4537"/>
                  <a:gd name="T81" fmla="*/ 2664 h 3374"/>
                  <a:gd name="T82" fmla="*/ 1445 w 4537"/>
                  <a:gd name="T83" fmla="*/ 2396 h 3374"/>
                  <a:gd name="T84" fmla="*/ 1207 w 4537"/>
                  <a:gd name="T85" fmla="*/ 2045 h 3374"/>
                  <a:gd name="T86" fmla="*/ 1068 w 4537"/>
                  <a:gd name="T87" fmla="*/ 1612 h 3374"/>
                  <a:gd name="T88" fmla="*/ 762 w 4537"/>
                  <a:gd name="T89" fmla="*/ 138 h 3374"/>
                  <a:gd name="T90" fmla="*/ 399 w 4537"/>
                  <a:gd name="T91" fmla="*/ 220 h 3374"/>
                  <a:gd name="T92" fmla="*/ 188 w 4537"/>
                  <a:gd name="T93" fmla="*/ 412 h 3374"/>
                  <a:gd name="T94" fmla="*/ 136 w 4537"/>
                  <a:gd name="T95" fmla="*/ 673 h 3374"/>
                  <a:gd name="T96" fmla="*/ 230 w 4537"/>
                  <a:gd name="T97" fmla="*/ 990 h 3374"/>
                  <a:gd name="T98" fmla="*/ 462 w 4537"/>
                  <a:gd name="T99" fmla="*/ 1336 h 3374"/>
                  <a:gd name="T100" fmla="*/ 742 w 4537"/>
                  <a:gd name="T101" fmla="*/ 1638 h 3374"/>
                  <a:gd name="T102" fmla="*/ 917 w 4537"/>
                  <a:gd name="T103" fmla="*/ 1804 h 3374"/>
                  <a:gd name="T104" fmla="*/ 871 w 4537"/>
                  <a:gd name="T105" fmla="*/ 1886 h 3374"/>
                  <a:gd name="T106" fmla="*/ 705 w 4537"/>
                  <a:gd name="T107" fmla="*/ 1787 h 3374"/>
                  <a:gd name="T108" fmla="*/ 409 w 4537"/>
                  <a:gd name="T109" fmla="*/ 1484 h 3374"/>
                  <a:gd name="T110" fmla="*/ 147 w 4537"/>
                  <a:gd name="T111" fmla="*/ 1119 h 3374"/>
                  <a:gd name="T112" fmla="*/ 11 w 4537"/>
                  <a:gd name="T113" fmla="*/ 762 h 3374"/>
                  <a:gd name="T114" fmla="*/ 27 w 4537"/>
                  <a:gd name="T115" fmla="*/ 449 h 3374"/>
                  <a:gd name="T116" fmla="*/ 151 w 4537"/>
                  <a:gd name="T117" fmla="*/ 236 h 3374"/>
                  <a:gd name="T118" fmla="*/ 325 w 4537"/>
                  <a:gd name="T119" fmla="*/ 106 h 3374"/>
                  <a:gd name="T120" fmla="*/ 612 w 4537"/>
                  <a:gd name="T121" fmla="*/ 17 h 3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537" h="3374">
                    <a:moveTo>
                      <a:pt x="1189" y="135"/>
                    </a:moveTo>
                    <a:lnTo>
                      <a:pt x="1189" y="1417"/>
                    </a:lnTo>
                    <a:lnTo>
                      <a:pt x="1192" y="1510"/>
                    </a:lnTo>
                    <a:lnTo>
                      <a:pt x="1203" y="1601"/>
                    </a:lnTo>
                    <a:lnTo>
                      <a:pt x="1221" y="1688"/>
                    </a:lnTo>
                    <a:lnTo>
                      <a:pt x="1243" y="1772"/>
                    </a:lnTo>
                    <a:lnTo>
                      <a:pt x="1272" y="1855"/>
                    </a:lnTo>
                    <a:lnTo>
                      <a:pt x="1306" y="1933"/>
                    </a:lnTo>
                    <a:lnTo>
                      <a:pt x="1343" y="2009"/>
                    </a:lnTo>
                    <a:lnTo>
                      <a:pt x="1385" y="2080"/>
                    </a:lnTo>
                    <a:lnTo>
                      <a:pt x="1430" y="2151"/>
                    </a:lnTo>
                    <a:lnTo>
                      <a:pt x="1478" y="2217"/>
                    </a:lnTo>
                    <a:lnTo>
                      <a:pt x="1529" y="2279"/>
                    </a:lnTo>
                    <a:lnTo>
                      <a:pt x="1580" y="2339"/>
                    </a:lnTo>
                    <a:lnTo>
                      <a:pt x="1634" y="2396"/>
                    </a:lnTo>
                    <a:lnTo>
                      <a:pt x="1688" y="2449"/>
                    </a:lnTo>
                    <a:lnTo>
                      <a:pt x="1743" y="2499"/>
                    </a:lnTo>
                    <a:lnTo>
                      <a:pt x="1796" y="2546"/>
                    </a:lnTo>
                    <a:lnTo>
                      <a:pt x="1849" y="2590"/>
                    </a:lnTo>
                    <a:lnTo>
                      <a:pt x="1901" y="2630"/>
                    </a:lnTo>
                    <a:lnTo>
                      <a:pt x="1951" y="2667"/>
                    </a:lnTo>
                    <a:lnTo>
                      <a:pt x="1999" y="2700"/>
                    </a:lnTo>
                    <a:lnTo>
                      <a:pt x="2043" y="2730"/>
                    </a:lnTo>
                    <a:lnTo>
                      <a:pt x="2084" y="2756"/>
                    </a:lnTo>
                    <a:lnTo>
                      <a:pt x="2121" y="2780"/>
                    </a:lnTo>
                    <a:lnTo>
                      <a:pt x="2153" y="2799"/>
                    </a:lnTo>
                    <a:lnTo>
                      <a:pt x="2180" y="2814"/>
                    </a:lnTo>
                    <a:lnTo>
                      <a:pt x="2204" y="2827"/>
                    </a:lnTo>
                    <a:lnTo>
                      <a:pt x="2226" y="2816"/>
                    </a:lnTo>
                    <a:lnTo>
                      <a:pt x="2255" y="2800"/>
                    </a:lnTo>
                    <a:lnTo>
                      <a:pt x="2289" y="2782"/>
                    </a:lnTo>
                    <a:lnTo>
                      <a:pt x="2329" y="2762"/>
                    </a:lnTo>
                    <a:lnTo>
                      <a:pt x="2373" y="2737"/>
                    </a:lnTo>
                    <a:lnTo>
                      <a:pt x="2420" y="2709"/>
                    </a:lnTo>
                    <a:lnTo>
                      <a:pt x="2471" y="2678"/>
                    </a:lnTo>
                    <a:lnTo>
                      <a:pt x="2525" y="2643"/>
                    </a:lnTo>
                    <a:lnTo>
                      <a:pt x="2580" y="2606"/>
                    </a:lnTo>
                    <a:lnTo>
                      <a:pt x="2638" y="2565"/>
                    </a:lnTo>
                    <a:lnTo>
                      <a:pt x="2695" y="2521"/>
                    </a:lnTo>
                    <a:lnTo>
                      <a:pt x="2755" y="2474"/>
                    </a:lnTo>
                    <a:lnTo>
                      <a:pt x="2814" y="2425"/>
                    </a:lnTo>
                    <a:lnTo>
                      <a:pt x="2873" y="2371"/>
                    </a:lnTo>
                    <a:lnTo>
                      <a:pt x="2931" y="2314"/>
                    </a:lnTo>
                    <a:lnTo>
                      <a:pt x="2986" y="2257"/>
                    </a:lnTo>
                    <a:lnTo>
                      <a:pt x="3041" y="2193"/>
                    </a:lnTo>
                    <a:lnTo>
                      <a:pt x="3092" y="2129"/>
                    </a:lnTo>
                    <a:lnTo>
                      <a:pt x="3140" y="2061"/>
                    </a:lnTo>
                    <a:lnTo>
                      <a:pt x="3184" y="1991"/>
                    </a:lnTo>
                    <a:lnTo>
                      <a:pt x="3225" y="1917"/>
                    </a:lnTo>
                    <a:lnTo>
                      <a:pt x="3261" y="1841"/>
                    </a:lnTo>
                    <a:lnTo>
                      <a:pt x="3292" y="1761"/>
                    </a:lnTo>
                    <a:lnTo>
                      <a:pt x="3315" y="1680"/>
                    </a:lnTo>
                    <a:lnTo>
                      <a:pt x="3334" y="1594"/>
                    </a:lnTo>
                    <a:lnTo>
                      <a:pt x="3345" y="1508"/>
                    </a:lnTo>
                    <a:lnTo>
                      <a:pt x="3349" y="1417"/>
                    </a:lnTo>
                    <a:lnTo>
                      <a:pt x="3349" y="135"/>
                    </a:lnTo>
                    <a:lnTo>
                      <a:pt x="1189" y="135"/>
                    </a:lnTo>
                    <a:close/>
                    <a:moveTo>
                      <a:pt x="852" y="0"/>
                    </a:moveTo>
                    <a:lnTo>
                      <a:pt x="3687" y="0"/>
                    </a:lnTo>
                    <a:lnTo>
                      <a:pt x="3772" y="2"/>
                    </a:lnTo>
                    <a:lnTo>
                      <a:pt x="3852" y="7"/>
                    </a:lnTo>
                    <a:lnTo>
                      <a:pt x="3925" y="17"/>
                    </a:lnTo>
                    <a:lnTo>
                      <a:pt x="3992" y="30"/>
                    </a:lnTo>
                    <a:lnTo>
                      <a:pt x="4056" y="46"/>
                    </a:lnTo>
                    <a:lnTo>
                      <a:pt x="4112" y="64"/>
                    </a:lnTo>
                    <a:lnTo>
                      <a:pt x="4164" y="84"/>
                    </a:lnTo>
                    <a:lnTo>
                      <a:pt x="4213" y="106"/>
                    </a:lnTo>
                    <a:lnTo>
                      <a:pt x="4255" y="131"/>
                    </a:lnTo>
                    <a:lnTo>
                      <a:pt x="4294" y="156"/>
                    </a:lnTo>
                    <a:lnTo>
                      <a:pt x="4330" y="182"/>
                    </a:lnTo>
                    <a:lnTo>
                      <a:pt x="4360" y="208"/>
                    </a:lnTo>
                    <a:lnTo>
                      <a:pt x="4387" y="236"/>
                    </a:lnTo>
                    <a:lnTo>
                      <a:pt x="4411" y="263"/>
                    </a:lnTo>
                    <a:lnTo>
                      <a:pt x="4431" y="289"/>
                    </a:lnTo>
                    <a:lnTo>
                      <a:pt x="4463" y="339"/>
                    </a:lnTo>
                    <a:lnTo>
                      <a:pt x="4489" y="393"/>
                    </a:lnTo>
                    <a:lnTo>
                      <a:pt x="4510" y="449"/>
                    </a:lnTo>
                    <a:lnTo>
                      <a:pt x="4525" y="507"/>
                    </a:lnTo>
                    <a:lnTo>
                      <a:pt x="4535" y="567"/>
                    </a:lnTo>
                    <a:lnTo>
                      <a:pt x="4537" y="631"/>
                    </a:lnTo>
                    <a:lnTo>
                      <a:pt x="4536" y="695"/>
                    </a:lnTo>
                    <a:lnTo>
                      <a:pt x="4528" y="762"/>
                    </a:lnTo>
                    <a:lnTo>
                      <a:pt x="4513" y="830"/>
                    </a:lnTo>
                    <a:lnTo>
                      <a:pt x="4493" y="899"/>
                    </a:lnTo>
                    <a:lnTo>
                      <a:pt x="4474" y="949"/>
                    </a:lnTo>
                    <a:lnTo>
                      <a:pt x="4449" y="1001"/>
                    </a:lnTo>
                    <a:lnTo>
                      <a:pt x="4419" y="1057"/>
                    </a:lnTo>
                    <a:lnTo>
                      <a:pt x="4385" y="1117"/>
                    </a:lnTo>
                    <a:lnTo>
                      <a:pt x="4346" y="1177"/>
                    </a:lnTo>
                    <a:lnTo>
                      <a:pt x="4303" y="1239"/>
                    </a:lnTo>
                    <a:lnTo>
                      <a:pt x="4259" y="1301"/>
                    </a:lnTo>
                    <a:lnTo>
                      <a:pt x="4211" y="1364"/>
                    </a:lnTo>
                    <a:lnTo>
                      <a:pt x="4162" y="1426"/>
                    </a:lnTo>
                    <a:lnTo>
                      <a:pt x="4112" y="1487"/>
                    </a:lnTo>
                    <a:lnTo>
                      <a:pt x="4060" y="1548"/>
                    </a:lnTo>
                    <a:lnTo>
                      <a:pt x="4009" y="1605"/>
                    </a:lnTo>
                    <a:lnTo>
                      <a:pt x="3958" y="1660"/>
                    </a:lnTo>
                    <a:lnTo>
                      <a:pt x="3907" y="1711"/>
                    </a:lnTo>
                    <a:lnTo>
                      <a:pt x="3859" y="1760"/>
                    </a:lnTo>
                    <a:lnTo>
                      <a:pt x="3812" y="1804"/>
                    </a:lnTo>
                    <a:lnTo>
                      <a:pt x="3768" y="1842"/>
                    </a:lnTo>
                    <a:lnTo>
                      <a:pt x="3728" y="1875"/>
                    </a:lnTo>
                    <a:lnTo>
                      <a:pt x="3707" y="1886"/>
                    </a:lnTo>
                    <a:lnTo>
                      <a:pt x="3687" y="1889"/>
                    </a:lnTo>
                    <a:lnTo>
                      <a:pt x="3666" y="1886"/>
                    </a:lnTo>
                    <a:lnTo>
                      <a:pt x="3648" y="1878"/>
                    </a:lnTo>
                    <a:lnTo>
                      <a:pt x="3633" y="1863"/>
                    </a:lnTo>
                    <a:lnTo>
                      <a:pt x="3622" y="1845"/>
                    </a:lnTo>
                    <a:lnTo>
                      <a:pt x="3619" y="1824"/>
                    </a:lnTo>
                    <a:lnTo>
                      <a:pt x="3622" y="1804"/>
                    </a:lnTo>
                    <a:lnTo>
                      <a:pt x="3630" y="1784"/>
                    </a:lnTo>
                    <a:lnTo>
                      <a:pt x="3645" y="1769"/>
                    </a:lnTo>
                    <a:lnTo>
                      <a:pt x="3683" y="1739"/>
                    </a:lnTo>
                    <a:lnTo>
                      <a:pt x="3722" y="1703"/>
                    </a:lnTo>
                    <a:lnTo>
                      <a:pt x="3765" y="1662"/>
                    </a:lnTo>
                    <a:lnTo>
                      <a:pt x="3811" y="1616"/>
                    </a:lnTo>
                    <a:lnTo>
                      <a:pt x="3859" y="1568"/>
                    </a:lnTo>
                    <a:lnTo>
                      <a:pt x="3907" y="1516"/>
                    </a:lnTo>
                    <a:lnTo>
                      <a:pt x="3955" y="1461"/>
                    </a:lnTo>
                    <a:lnTo>
                      <a:pt x="4003" y="1404"/>
                    </a:lnTo>
                    <a:lnTo>
                      <a:pt x="4051" y="1347"/>
                    </a:lnTo>
                    <a:lnTo>
                      <a:pt x="4100" y="1287"/>
                    </a:lnTo>
                    <a:lnTo>
                      <a:pt x="4144" y="1228"/>
                    </a:lnTo>
                    <a:lnTo>
                      <a:pt x="4188" y="1169"/>
                    </a:lnTo>
                    <a:lnTo>
                      <a:pt x="4228" y="1111"/>
                    </a:lnTo>
                    <a:lnTo>
                      <a:pt x="4264" y="1055"/>
                    </a:lnTo>
                    <a:lnTo>
                      <a:pt x="4297" y="1001"/>
                    </a:lnTo>
                    <a:lnTo>
                      <a:pt x="4324" y="949"/>
                    </a:lnTo>
                    <a:lnTo>
                      <a:pt x="4347" y="901"/>
                    </a:lnTo>
                    <a:lnTo>
                      <a:pt x="4364" y="856"/>
                    </a:lnTo>
                    <a:lnTo>
                      <a:pt x="4383" y="793"/>
                    </a:lnTo>
                    <a:lnTo>
                      <a:pt x="4396" y="733"/>
                    </a:lnTo>
                    <a:lnTo>
                      <a:pt x="4401" y="673"/>
                    </a:lnTo>
                    <a:lnTo>
                      <a:pt x="4403" y="616"/>
                    </a:lnTo>
                    <a:lnTo>
                      <a:pt x="4397" y="561"/>
                    </a:lnTo>
                    <a:lnTo>
                      <a:pt x="4387" y="508"/>
                    </a:lnTo>
                    <a:lnTo>
                      <a:pt x="4371" y="459"/>
                    </a:lnTo>
                    <a:lnTo>
                      <a:pt x="4349" y="412"/>
                    </a:lnTo>
                    <a:lnTo>
                      <a:pt x="4321" y="368"/>
                    </a:lnTo>
                    <a:lnTo>
                      <a:pt x="4286" y="325"/>
                    </a:lnTo>
                    <a:lnTo>
                      <a:pt x="4243" y="285"/>
                    </a:lnTo>
                    <a:lnTo>
                      <a:pt x="4193" y="251"/>
                    </a:lnTo>
                    <a:lnTo>
                      <a:pt x="4138" y="220"/>
                    </a:lnTo>
                    <a:lnTo>
                      <a:pt x="4078" y="194"/>
                    </a:lnTo>
                    <a:lnTo>
                      <a:pt x="4010" y="172"/>
                    </a:lnTo>
                    <a:lnTo>
                      <a:pt x="3937" y="156"/>
                    </a:lnTo>
                    <a:lnTo>
                      <a:pt x="3859" y="145"/>
                    </a:lnTo>
                    <a:lnTo>
                      <a:pt x="3775" y="138"/>
                    </a:lnTo>
                    <a:lnTo>
                      <a:pt x="3687" y="135"/>
                    </a:lnTo>
                    <a:lnTo>
                      <a:pt x="3484" y="135"/>
                    </a:lnTo>
                    <a:lnTo>
                      <a:pt x="3484" y="1417"/>
                    </a:lnTo>
                    <a:lnTo>
                      <a:pt x="3480" y="1513"/>
                    </a:lnTo>
                    <a:lnTo>
                      <a:pt x="3469" y="1607"/>
                    </a:lnTo>
                    <a:lnTo>
                      <a:pt x="3451" y="1696"/>
                    </a:lnTo>
                    <a:lnTo>
                      <a:pt x="3426" y="1784"/>
                    </a:lnTo>
                    <a:lnTo>
                      <a:pt x="3398" y="1868"/>
                    </a:lnTo>
                    <a:lnTo>
                      <a:pt x="3362" y="1950"/>
                    </a:lnTo>
                    <a:lnTo>
                      <a:pt x="3322" y="2027"/>
                    </a:lnTo>
                    <a:lnTo>
                      <a:pt x="3278" y="2102"/>
                    </a:lnTo>
                    <a:lnTo>
                      <a:pt x="3230" y="2174"/>
                    </a:lnTo>
                    <a:lnTo>
                      <a:pt x="3179" y="2243"/>
                    </a:lnTo>
                    <a:lnTo>
                      <a:pt x="3125" y="2309"/>
                    </a:lnTo>
                    <a:lnTo>
                      <a:pt x="3068" y="2372"/>
                    </a:lnTo>
                    <a:lnTo>
                      <a:pt x="3011" y="2431"/>
                    </a:lnTo>
                    <a:lnTo>
                      <a:pt x="2950" y="2488"/>
                    </a:lnTo>
                    <a:lnTo>
                      <a:pt x="2891" y="2542"/>
                    </a:lnTo>
                    <a:lnTo>
                      <a:pt x="2830" y="2591"/>
                    </a:lnTo>
                    <a:lnTo>
                      <a:pt x="2770" y="2639"/>
                    </a:lnTo>
                    <a:lnTo>
                      <a:pt x="2711" y="2683"/>
                    </a:lnTo>
                    <a:lnTo>
                      <a:pt x="2653" y="2723"/>
                    </a:lnTo>
                    <a:lnTo>
                      <a:pt x="2595" y="2762"/>
                    </a:lnTo>
                    <a:lnTo>
                      <a:pt x="2541" y="2796"/>
                    </a:lnTo>
                    <a:lnTo>
                      <a:pt x="2489" y="2827"/>
                    </a:lnTo>
                    <a:lnTo>
                      <a:pt x="2441" y="2855"/>
                    </a:lnTo>
                    <a:lnTo>
                      <a:pt x="2397" y="2880"/>
                    </a:lnTo>
                    <a:lnTo>
                      <a:pt x="2355" y="2902"/>
                    </a:lnTo>
                    <a:lnTo>
                      <a:pt x="2319" y="2920"/>
                    </a:lnTo>
                    <a:lnTo>
                      <a:pt x="2289" y="2935"/>
                    </a:lnTo>
                    <a:lnTo>
                      <a:pt x="2264" y="2948"/>
                    </a:lnTo>
                    <a:lnTo>
                      <a:pt x="2267" y="2959"/>
                    </a:lnTo>
                    <a:lnTo>
                      <a:pt x="2269" y="2970"/>
                    </a:lnTo>
                    <a:lnTo>
                      <a:pt x="2269" y="3307"/>
                    </a:lnTo>
                    <a:lnTo>
                      <a:pt x="2266" y="3328"/>
                    </a:lnTo>
                    <a:lnTo>
                      <a:pt x="2256" y="3347"/>
                    </a:lnTo>
                    <a:lnTo>
                      <a:pt x="2241" y="3362"/>
                    </a:lnTo>
                    <a:lnTo>
                      <a:pt x="2223" y="3372"/>
                    </a:lnTo>
                    <a:lnTo>
                      <a:pt x="2201" y="3374"/>
                    </a:lnTo>
                    <a:lnTo>
                      <a:pt x="2180" y="3372"/>
                    </a:lnTo>
                    <a:lnTo>
                      <a:pt x="2161" y="3362"/>
                    </a:lnTo>
                    <a:lnTo>
                      <a:pt x="2147" y="3347"/>
                    </a:lnTo>
                    <a:lnTo>
                      <a:pt x="2138" y="3328"/>
                    </a:lnTo>
                    <a:lnTo>
                      <a:pt x="2134" y="3307"/>
                    </a:lnTo>
                    <a:lnTo>
                      <a:pt x="2134" y="2970"/>
                    </a:lnTo>
                    <a:lnTo>
                      <a:pt x="2135" y="2957"/>
                    </a:lnTo>
                    <a:lnTo>
                      <a:pt x="2139" y="2945"/>
                    </a:lnTo>
                    <a:lnTo>
                      <a:pt x="2116" y="2933"/>
                    </a:lnTo>
                    <a:lnTo>
                      <a:pt x="2087" y="2917"/>
                    </a:lnTo>
                    <a:lnTo>
                      <a:pt x="2052" y="2897"/>
                    </a:lnTo>
                    <a:lnTo>
                      <a:pt x="2015" y="2875"/>
                    </a:lnTo>
                    <a:lnTo>
                      <a:pt x="1973" y="2847"/>
                    </a:lnTo>
                    <a:lnTo>
                      <a:pt x="1927" y="2818"/>
                    </a:lnTo>
                    <a:lnTo>
                      <a:pt x="1879" y="2785"/>
                    </a:lnTo>
                    <a:lnTo>
                      <a:pt x="1828" y="2748"/>
                    </a:lnTo>
                    <a:lnTo>
                      <a:pt x="1776" y="2708"/>
                    </a:lnTo>
                    <a:lnTo>
                      <a:pt x="1722" y="2664"/>
                    </a:lnTo>
                    <a:lnTo>
                      <a:pt x="1667" y="2617"/>
                    </a:lnTo>
                    <a:lnTo>
                      <a:pt x="1610" y="2566"/>
                    </a:lnTo>
                    <a:lnTo>
                      <a:pt x="1555" y="2514"/>
                    </a:lnTo>
                    <a:lnTo>
                      <a:pt x="1500" y="2456"/>
                    </a:lnTo>
                    <a:lnTo>
                      <a:pt x="1445" y="2396"/>
                    </a:lnTo>
                    <a:lnTo>
                      <a:pt x="1393" y="2332"/>
                    </a:lnTo>
                    <a:lnTo>
                      <a:pt x="1342" y="2265"/>
                    </a:lnTo>
                    <a:lnTo>
                      <a:pt x="1294" y="2195"/>
                    </a:lnTo>
                    <a:lnTo>
                      <a:pt x="1248" y="2122"/>
                    </a:lnTo>
                    <a:lnTo>
                      <a:pt x="1207" y="2045"/>
                    </a:lnTo>
                    <a:lnTo>
                      <a:pt x="1170" y="1965"/>
                    </a:lnTo>
                    <a:lnTo>
                      <a:pt x="1137" y="1882"/>
                    </a:lnTo>
                    <a:lnTo>
                      <a:pt x="1108" y="1795"/>
                    </a:lnTo>
                    <a:lnTo>
                      <a:pt x="1085" y="1706"/>
                    </a:lnTo>
                    <a:lnTo>
                      <a:pt x="1068" y="1612"/>
                    </a:lnTo>
                    <a:lnTo>
                      <a:pt x="1057" y="1516"/>
                    </a:lnTo>
                    <a:lnTo>
                      <a:pt x="1054" y="1417"/>
                    </a:lnTo>
                    <a:lnTo>
                      <a:pt x="1054" y="135"/>
                    </a:lnTo>
                    <a:lnTo>
                      <a:pt x="852" y="135"/>
                    </a:lnTo>
                    <a:lnTo>
                      <a:pt x="762" y="138"/>
                    </a:lnTo>
                    <a:lnTo>
                      <a:pt x="678" y="145"/>
                    </a:lnTo>
                    <a:lnTo>
                      <a:pt x="600" y="156"/>
                    </a:lnTo>
                    <a:lnTo>
                      <a:pt x="527" y="172"/>
                    </a:lnTo>
                    <a:lnTo>
                      <a:pt x="461" y="194"/>
                    </a:lnTo>
                    <a:lnTo>
                      <a:pt x="399" y="220"/>
                    </a:lnTo>
                    <a:lnTo>
                      <a:pt x="344" y="251"/>
                    </a:lnTo>
                    <a:lnTo>
                      <a:pt x="296" y="285"/>
                    </a:lnTo>
                    <a:lnTo>
                      <a:pt x="252" y="325"/>
                    </a:lnTo>
                    <a:lnTo>
                      <a:pt x="216" y="368"/>
                    </a:lnTo>
                    <a:lnTo>
                      <a:pt x="188" y="412"/>
                    </a:lnTo>
                    <a:lnTo>
                      <a:pt x="166" y="459"/>
                    </a:lnTo>
                    <a:lnTo>
                      <a:pt x="151" y="508"/>
                    </a:lnTo>
                    <a:lnTo>
                      <a:pt x="140" y="561"/>
                    </a:lnTo>
                    <a:lnTo>
                      <a:pt x="135" y="616"/>
                    </a:lnTo>
                    <a:lnTo>
                      <a:pt x="136" y="673"/>
                    </a:lnTo>
                    <a:lnTo>
                      <a:pt x="143" y="733"/>
                    </a:lnTo>
                    <a:lnTo>
                      <a:pt x="155" y="793"/>
                    </a:lnTo>
                    <a:lnTo>
                      <a:pt x="173" y="856"/>
                    </a:lnTo>
                    <a:lnTo>
                      <a:pt x="198" y="923"/>
                    </a:lnTo>
                    <a:lnTo>
                      <a:pt x="230" y="990"/>
                    </a:lnTo>
                    <a:lnTo>
                      <a:pt x="268" y="1059"/>
                    </a:lnTo>
                    <a:lnTo>
                      <a:pt x="311" y="1129"/>
                    </a:lnTo>
                    <a:lnTo>
                      <a:pt x="358" y="1199"/>
                    </a:lnTo>
                    <a:lnTo>
                      <a:pt x="409" y="1268"/>
                    </a:lnTo>
                    <a:lnTo>
                      <a:pt x="462" y="1336"/>
                    </a:lnTo>
                    <a:lnTo>
                      <a:pt x="517" y="1402"/>
                    </a:lnTo>
                    <a:lnTo>
                      <a:pt x="574" y="1466"/>
                    </a:lnTo>
                    <a:lnTo>
                      <a:pt x="630" y="1527"/>
                    </a:lnTo>
                    <a:lnTo>
                      <a:pt x="687" y="1585"/>
                    </a:lnTo>
                    <a:lnTo>
                      <a:pt x="742" y="1638"/>
                    </a:lnTo>
                    <a:lnTo>
                      <a:pt x="795" y="1687"/>
                    </a:lnTo>
                    <a:lnTo>
                      <a:pt x="845" y="1731"/>
                    </a:lnTo>
                    <a:lnTo>
                      <a:pt x="893" y="1769"/>
                    </a:lnTo>
                    <a:lnTo>
                      <a:pt x="907" y="1784"/>
                    </a:lnTo>
                    <a:lnTo>
                      <a:pt x="917" y="1804"/>
                    </a:lnTo>
                    <a:lnTo>
                      <a:pt x="919" y="1824"/>
                    </a:lnTo>
                    <a:lnTo>
                      <a:pt x="915" y="1845"/>
                    </a:lnTo>
                    <a:lnTo>
                      <a:pt x="904" y="1863"/>
                    </a:lnTo>
                    <a:lnTo>
                      <a:pt x="889" y="1878"/>
                    </a:lnTo>
                    <a:lnTo>
                      <a:pt x="871" y="1886"/>
                    </a:lnTo>
                    <a:lnTo>
                      <a:pt x="852" y="1889"/>
                    </a:lnTo>
                    <a:lnTo>
                      <a:pt x="830" y="1886"/>
                    </a:lnTo>
                    <a:lnTo>
                      <a:pt x="811" y="1875"/>
                    </a:lnTo>
                    <a:lnTo>
                      <a:pt x="758" y="1834"/>
                    </a:lnTo>
                    <a:lnTo>
                      <a:pt x="705" y="1787"/>
                    </a:lnTo>
                    <a:lnTo>
                      <a:pt x="647" y="1735"/>
                    </a:lnTo>
                    <a:lnTo>
                      <a:pt x="589" y="1678"/>
                    </a:lnTo>
                    <a:lnTo>
                      <a:pt x="528" y="1616"/>
                    </a:lnTo>
                    <a:lnTo>
                      <a:pt x="469" y="1552"/>
                    </a:lnTo>
                    <a:lnTo>
                      <a:pt x="409" y="1484"/>
                    </a:lnTo>
                    <a:lnTo>
                      <a:pt x="351" y="1414"/>
                    </a:lnTo>
                    <a:lnTo>
                      <a:pt x="294" y="1342"/>
                    </a:lnTo>
                    <a:lnTo>
                      <a:pt x="242" y="1268"/>
                    </a:lnTo>
                    <a:lnTo>
                      <a:pt x="192" y="1194"/>
                    </a:lnTo>
                    <a:lnTo>
                      <a:pt x="147" y="1119"/>
                    </a:lnTo>
                    <a:lnTo>
                      <a:pt x="107" y="1045"/>
                    </a:lnTo>
                    <a:lnTo>
                      <a:pt x="73" y="971"/>
                    </a:lnTo>
                    <a:lnTo>
                      <a:pt x="45" y="899"/>
                    </a:lnTo>
                    <a:lnTo>
                      <a:pt x="24" y="830"/>
                    </a:lnTo>
                    <a:lnTo>
                      <a:pt x="11" y="762"/>
                    </a:lnTo>
                    <a:lnTo>
                      <a:pt x="2" y="695"/>
                    </a:lnTo>
                    <a:lnTo>
                      <a:pt x="0" y="631"/>
                    </a:lnTo>
                    <a:lnTo>
                      <a:pt x="2" y="567"/>
                    </a:lnTo>
                    <a:lnTo>
                      <a:pt x="12" y="507"/>
                    </a:lnTo>
                    <a:lnTo>
                      <a:pt x="27" y="449"/>
                    </a:lnTo>
                    <a:lnTo>
                      <a:pt x="48" y="393"/>
                    </a:lnTo>
                    <a:lnTo>
                      <a:pt x="74" y="339"/>
                    </a:lnTo>
                    <a:lnTo>
                      <a:pt x="107" y="289"/>
                    </a:lnTo>
                    <a:lnTo>
                      <a:pt x="126" y="263"/>
                    </a:lnTo>
                    <a:lnTo>
                      <a:pt x="151" y="236"/>
                    </a:lnTo>
                    <a:lnTo>
                      <a:pt x="177" y="208"/>
                    </a:lnTo>
                    <a:lnTo>
                      <a:pt x="209" y="182"/>
                    </a:lnTo>
                    <a:lnTo>
                      <a:pt x="243" y="156"/>
                    </a:lnTo>
                    <a:lnTo>
                      <a:pt x="282" y="131"/>
                    </a:lnTo>
                    <a:lnTo>
                      <a:pt x="325" y="106"/>
                    </a:lnTo>
                    <a:lnTo>
                      <a:pt x="373" y="84"/>
                    </a:lnTo>
                    <a:lnTo>
                      <a:pt x="425" y="64"/>
                    </a:lnTo>
                    <a:lnTo>
                      <a:pt x="483" y="46"/>
                    </a:lnTo>
                    <a:lnTo>
                      <a:pt x="545" y="30"/>
                    </a:lnTo>
                    <a:lnTo>
                      <a:pt x="612" y="17"/>
                    </a:lnTo>
                    <a:lnTo>
                      <a:pt x="687" y="7"/>
                    </a:lnTo>
                    <a:lnTo>
                      <a:pt x="766" y="2"/>
                    </a:lnTo>
                    <a:lnTo>
                      <a:pt x="85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24"/>
              <p:cNvSpPr>
                <a:spLocks noEditPoints="1"/>
              </p:cNvSpPr>
              <p:nvPr/>
            </p:nvSpPr>
            <p:spPr bwMode="auto">
              <a:xfrm>
                <a:off x="6537335" y="2606981"/>
                <a:ext cx="194304" cy="51814"/>
              </a:xfrm>
              <a:custGeom>
                <a:avLst/>
                <a:gdLst>
                  <a:gd name="T0" fmla="*/ 270 w 2025"/>
                  <a:gd name="T1" fmla="*/ 135 h 540"/>
                  <a:gd name="T2" fmla="*/ 237 w 2025"/>
                  <a:gd name="T3" fmla="*/ 139 h 540"/>
                  <a:gd name="T4" fmla="*/ 208 w 2025"/>
                  <a:gd name="T5" fmla="*/ 148 h 540"/>
                  <a:gd name="T6" fmla="*/ 183 w 2025"/>
                  <a:gd name="T7" fmla="*/ 164 h 540"/>
                  <a:gd name="T8" fmla="*/ 163 w 2025"/>
                  <a:gd name="T9" fmla="*/ 183 h 540"/>
                  <a:gd name="T10" fmla="*/ 147 w 2025"/>
                  <a:gd name="T11" fmla="*/ 208 h 540"/>
                  <a:gd name="T12" fmla="*/ 138 w 2025"/>
                  <a:gd name="T13" fmla="*/ 239 h 540"/>
                  <a:gd name="T14" fmla="*/ 135 w 2025"/>
                  <a:gd name="T15" fmla="*/ 270 h 540"/>
                  <a:gd name="T16" fmla="*/ 135 w 2025"/>
                  <a:gd name="T17" fmla="*/ 405 h 540"/>
                  <a:gd name="T18" fmla="*/ 1890 w 2025"/>
                  <a:gd name="T19" fmla="*/ 405 h 540"/>
                  <a:gd name="T20" fmla="*/ 1890 w 2025"/>
                  <a:gd name="T21" fmla="*/ 281 h 540"/>
                  <a:gd name="T22" fmla="*/ 1886 w 2025"/>
                  <a:gd name="T23" fmla="*/ 247 h 540"/>
                  <a:gd name="T24" fmla="*/ 1877 w 2025"/>
                  <a:gd name="T25" fmla="*/ 215 h 540"/>
                  <a:gd name="T26" fmla="*/ 1862 w 2025"/>
                  <a:gd name="T27" fmla="*/ 189 h 540"/>
                  <a:gd name="T28" fmla="*/ 1841 w 2025"/>
                  <a:gd name="T29" fmla="*/ 167 h 540"/>
                  <a:gd name="T30" fmla="*/ 1815 w 2025"/>
                  <a:gd name="T31" fmla="*/ 149 h 540"/>
                  <a:gd name="T32" fmla="*/ 1786 w 2025"/>
                  <a:gd name="T33" fmla="*/ 139 h 540"/>
                  <a:gd name="T34" fmla="*/ 1754 w 2025"/>
                  <a:gd name="T35" fmla="*/ 135 h 540"/>
                  <a:gd name="T36" fmla="*/ 270 w 2025"/>
                  <a:gd name="T37" fmla="*/ 135 h 540"/>
                  <a:gd name="T38" fmla="*/ 270 w 2025"/>
                  <a:gd name="T39" fmla="*/ 0 h 540"/>
                  <a:gd name="T40" fmla="*/ 1754 w 2025"/>
                  <a:gd name="T41" fmla="*/ 0 h 540"/>
                  <a:gd name="T42" fmla="*/ 1800 w 2025"/>
                  <a:gd name="T43" fmla="*/ 4 h 540"/>
                  <a:gd name="T44" fmla="*/ 1841 w 2025"/>
                  <a:gd name="T45" fmla="*/ 14 h 540"/>
                  <a:gd name="T46" fmla="*/ 1879 w 2025"/>
                  <a:gd name="T47" fmla="*/ 31 h 540"/>
                  <a:gd name="T48" fmla="*/ 1915 w 2025"/>
                  <a:gd name="T49" fmla="*/ 54 h 540"/>
                  <a:gd name="T50" fmla="*/ 1947 w 2025"/>
                  <a:gd name="T51" fmla="*/ 82 h 540"/>
                  <a:gd name="T52" fmla="*/ 1973 w 2025"/>
                  <a:gd name="T53" fmla="*/ 115 h 540"/>
                  <a:gd name="T54" fmla="*/ 1995 w 2025"/>
                  <a:gd name="T55" fmla="*/ 150 h 540"/>
                  <a:gd name="T56" fmla="*/ 2012 w 2025"/>
                  <a:gd name="T57" fmla="*/ 192 h 540"/>
                  <a:gd name="T58" fmla="*/ 2021 w 2025"/>
                  <a:gd name="T59" fmla="*/ 234 h 540"/>
                  <a:gd name="T60" fmla="*/ 2025 w 2025"/>
                  <a:gd name="T61" fmla="*/ 281 h 540"/>
                  <a:gd name="T62" fmla="*/ 2025 w 2025"/>
                  <a:gd name="T63" fmla="*/ 473 h 540"/>
                  <a:gd name="T64" fmla="*/ 2021 w 2025"/>
                  <a:gd name="T65" fmla="*/ 495 h 540"/>
                  <a:gd name="T66" fmla="*/ 2012 w 2025"/>
                  <a:gd name="T67" fmla="*/ 512 h 540"/>
                  <a:gd name="T68" fmla="*/ 1996 w 2025"/>
                  <a:gd name="T69" fmla="*/ 528 h 540"/>
                  <a:gd name="T70" fmla="*/ 1979 w 2025"/>
                  <a:gd name="T71" fmla="*/ 537 h 540"/>
                  <a:gd name="T72" fmla="*/ 1958 w 2025"/>
                  <a:gd name="T73" fmla="*/ 540 h 540"/>
                  <a:gd name="T74" fmla="*/ 68 w 2025"/>
                  <a:gd name="T75" fmla="*/ 540 h 540"/>
                  <a:gd name="T76" fmla="*/ 46 w 2025"/>
                  <a:gd name="T77" fmla="*/ 537 h 540"/>
                  <a:gd name="T78" fmla="*/ 28 w 2025"/>
                  <a:gd name="T79" fmla="*/ 528 h 540"/>
                  <a:gd name="T80" fmla="*/ 13 w 2025"/>
                  <a:gd name="T81" fmla="*/ 512 h 540"/>
                  <a:gd name="T82" fmla="*/ 3 w 2025"/>
                  <a:gd name="T83" fmla="*/ 495 h 540"/>
                  <a:gd name="T84" fmla="*/ 0 w 2025"/>
                  <a:gd name="T85" fmla="*/ 473 h 540"/>
                  <a:gd name="T86" fmla="*/ 0 w 2025"/>
                  <a:gd name="T87" fmla="*/ 270 h 540"/>
                  <a:gd name="T88" fmla="*/ 3 w 2025"/>
                  <a:gd name="T89" fmla="*/ 226 h 540"/>
                  <a:gd name="T90" fmla="*/ 13 w 2025"/>
                  <a:gd name="T91" fmla="*/ 183 h 540"/>
                  <a:gd name="T92" fmla="*/ 29 w 2025"/>
                  <a:gd name="T93" fmla="*/ 144 h 540"/>
                  <a:gd name="T94" fmla="*/ 51 w 2025"/>
                  <a:gd name="T95" fmla="*/ 109 h 540"/>
                  <a:gd name="T96" fmla="*/ 77 w 2025"/>
                  <a:gd name="T97" fmla="*/ 77 h 540"/>
                  <a:gd name="T98" fmla="*/ 109 w 2025"/>
                  <a:gd name="T99" fmla="*/ 51 h 540"/>
                  <a:gd name="T100" fmla="*/ 143 w 2025"/>
                  <a:gd name="T101" fmla="*/ 29 h 540"/>
                  <a:gd name="T102" fmla="*/ 183 w 2025"/>
                  <a:gd name="T103" fmla="*/ 14 h 540"/>
                  <a:gd name="T104" fmla="*/ 225 w 2025"/>
                  <a:gd name="T105" fmla="*/ 4 h 540"/>
                  <a:gd name="T106" fmla="*/ 270 w 2025"/>
                  <a:gd name="T107" fmla="*/ 0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25" h="540">
                    <a:moveTo>
                      <a:pt x="270" y="135"/>
                    </a:moveTo>
                    <a:lnTo>
                      <a:pt x="237" y="139"/>
                    </a:lnTo>
                    <a:lnTo>
                      <a:pt x="208" y="148"/>
                    </a:lnTo>
                    <a:lnTo>
                      <a:pt x="183" y="164"/>
                    </a:lnTo>
                    <a:lnTo>
                      <a:pt x="163" y="183"/>
                    </a:lnTo>
                    <a:lnTo>
                      <a:pt x="147" y="208"/>
                    </a:lnTo>
                    <a:lnTo>
                      <a:pt x="138" y="239"/>
                    </a:lnTo>
                    <a:lnTo>
                      <a:pt x="135" y="270"/>
                    </a:lnTo>
                    <a:lnTo>
                      <a:pt x="135" y="405"/>
                    </a:lnTo>
                    <a:lnTo>
                      <a:pt x="1890" y="405"/>
                    </a:lnTo>
                    <a:lnTo>
                      <a:pt x="1890" y="281"/>
                    </a:lnTo>
                    <a:lnTo>
                      <a:pt x="1886" y="247"/>
                    </a:lnTo>
                    <a:lnTo>
                      <a:pt x="1877" y="215"/>
                    </a:lnTo>
                    <a:lnTo>
                      <a:pt x="1862" y="189"/>
                    </a:lnTo>
                    <a:lnTo>
                      <a:pt x="1841" y="167"/>
                    </a:lnTo>
                    <a:lnTo>
                      <a:pt x="1815" y="149"/>
                    </a:lnTo>
                    <a:lnTo>
                      <a:pt x="1786" y="139"/>
                    </a:lnTo>
                    <a:lnTo>
                      <a:pt x="1754" y="135"/>
                    </a:lnTo>
                    <a:lnTo>
                      <a:pt x="270" y="135"/>
                    </a:lnTo>
                    <a:close/>
                    <a:moveTo>
                      <a:pt x="270" y="0"/>
                    </a:moveTo>
                    <a:lnTo>
                      <a:pt x="1754" y="0"/>
                    </a:lnTo>
                    <a:lnTo>
                      <a:pt x="1800" y="4"/>
                    </a:lnTo>
                    <a:lnTo>
                      <a:pt x="1841" y="14"/>
                    </a:lnTo>
                    <a:lnTo>
                      <a:pt x="1879" y="31"/>
                    </a:lnTo>
                    <a:lnTo>
                      <a:pt x="1915" y="54"/>
                    </a:lnTo>
                    <a:lnTo>
                      <a:pt x="1947" y="82"/>
                    </a:lnTo>
                    <a:lnTo>
                      <a:pt x="1973" y="115"/>
                    </a:lnTo>
                    <a:lnTo>
                      <a:pt x="1995" y="150"/>
                    </a:lnTo>
                    <a:lnTo>
                      <a:pt x="2012" y="192"/>
                    </a:lnTo>
                    <a:lnTo>
                      <a:pt x="2021" y="234"/>
                    </a:lnTo>
                    <a:lnTo>
                      <a:pt x="2025" y="281"/>
                    </a:lnTo>
                    <a:lnTo>
                      <a:pt x="2025" y="473"/>
                    </a:lnTo>
                    <a:lnTo>
                      <a:pt x="2021" y="495"/>
                    </a:lnTo>
                    <a:lnTo>
                      <a:pt x="2012" y="512"/>
                    </a:lnTo>
                    <a:lnTo>
                      <a:pt x="1996" y="528"/>
                    </a:lnTo>
                    <a:lnTo>
                      <a:pt x="1979" y="537"/>
                    </a:lnTo>
                    <a:lnTo>
                      <a:pt x="1958" y="540"/>
                    </a:lnTo>
                    <a:lnTo>
                      <a:pt x="68" y="540"/>
                    </a:lnTo>
                    <a:lnTo>
                      <a:pt x="46" y="537"/>
                    </a:lnTo>
                    <a:lnTo>
                      <a:pt x="28" y="528"/>
                    </a:lnTo>
                    <a:lnTo>
                      <a:pt x="13" y="512"/>
                    </a:lnTo>
                    <a:lnTo>
                      <a:pt x="3" y="495"/>
                    </a:lnTo>
                    <a:lnTo>
                      <a:pt x="0" y="473"/>
                    </a:lnTo>
                    <a:lnTo>
                      <a:pt x="0" y="270"/>
                    </a:lnTo>
                    <a:lnTo>
                      <a:pt x="3" y="226"/>
                    </a:lnTo>
                    <a:lnTo>
                      <a:pt x="13" y="183"/>
                    </a:lnTo>
                    <a:lnTo>
                      <a:pt x="29" y="144"/>
                    </a:lnTo>
                    <a:lnTo>
                      <a:pt x="51" y="109"/>
                    </a:lnTo>
                    <a:lnTo>
                      <a:pt x="77" y="77"/>
                    </a:lnTo>
                    <a:lnTo>
                      <a:pt x="109" y="51"/>
                    </a:lnTo>
                    <a:lnTo>
                      <a:pt x="143" y="29"/>
                    </a:lnTo>
                    <a:lnTo>
                      <a:pt x="183" y="14"/>
                    </a:lnTo>
                    <a:lnTo>
                      <a:pt x="225" y="4"/>
                    </a:lnTo>
                    <a:lnTo>
                      <a:pt x="2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2310257" y="2006912"/>
            <a:ext cx="954857" cy="954857"/>
            <a:chOff x="2310257" y="2006912"/>
            <a:chExt cx="954857" cy="954857"/>
          </a:xfrm>
          <a:effectLst>
            <a:outerShdw blurRad="50800" dist="38100" dir="2700000" algn="tl" rotWithShape="0">
              <a:prstClr val="black">
                <a:alpha val="40000"/>
              </a:prstClr>
            </a:outerShdw>
          </a:effectLst>
        </p:grpSpPr>
        <p:sp>
          <p:nvSpPr>
            <p:cNvPr id="6" name="Овал 5"/>
            <p:cNvSpPr/>
            <p:nvPr/>
          </p:nvSpPr>
          <p:spPr>
            <a:xfrm>
              <a:off x="2310257" y="2006912"/>
              <a:ext cx="954857" cy="954857"/>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4" name="Группа 33"/>
            <p:cNvGrpSpPr/>
            <p:nvPr/>
          </p:nvGrpSpPr>
          <p:grpSpPr>
            <a:xfrm>
              <a:off x="2622436" y="2269459"/>
              <a:ext cx="374043" cy="435325"/>
              <a:chOff x="7588117" y="2233923"/>
              <a:chExt cx="374043" cy="435325"/>
            </a:xfrm>
            <a:solidFill>
              <a:schemeClr val="bg1"/>
            </a:solidFill>
            <a:effectLst>
              <a:outerShdw blurRad="50800" dist="38100" dir="2700000" algn="tl" rotWithShape="0">
                <a:prstClr val="black">
                  <a:alpha val="40000"/>
                </a:prstClr>
              </a:outerShdw>
            </a:effectLst>
          </p:grpSpPr>
          <p:sp>
            <p:nvSpPr>
              <p:cNvPr id="35"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0" name="Group 9"/>
          <p:cNvGrpSpPr/>
          <p:nvPr/>
        </p:nvGrpSpPr>
        <p:grpSpPr>
          <a:xfrm>
            <a:off x="3709289" y="3397244"/>
            <a:ext cx="954857" cy="954857"/>
            <a:chOff x="3709289" y="3397244"/>
            <a:chExt cx="954857" cy="954857"/>
          </a:xfrm>
          <a:effectLst>
            <a:outerShdw blurRad="50800" dist="38100" dir="2700000" algn="tl" rotWithShape="0">
              <a:prstClr val="black">
                <a:alpha val="40000"/>
              </a:prstClr>
            </a:outerShdw>
          </a:effectLst>
        </p:grpSpPr>
        <p:sp>
          <p:nvSpPr>
            <p:cNvPr id="19" name="Овал 18"/>
            <p:cNvSpPr/>
            <p:nvPr/>
          </p:nvSpPr>
          <p:spPr>
            <a:xfrm>
              <a:off x="3709289" y="3397244"/>
              <a:ext cx="954857" cy="954857"/>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8" name="Группа 37"/>
            <p:cNvGrpSpPr/>
            <p:nvPr/>
          </p:nvGrpSpPr>
          <p:grpSpPr>
            <a:xfrm>
              <a:off x="4050668" y="3660024"/>
              <a:ext cx="295339" cy="429295"/>
              <a:chOff x="9849891" y="2823728"/>
              <a:chExt cx="295339" cy="429295"/>
            </a:xfrm>
            <a:solidFill>
              <a:schemeClr val="bg1"/>
            </a:solidFill>
            <a:effectLst>
              <a:outerShdw blurRad="50800" dist="38100" dir="2700000" algn="tl" rotWithShape="0">
                <a:prstClr val="black">
                  <a:alpha val="40000"/>
                </a:prstClr>
              </a:outerShdw>
            </a:effectLst>
          </p:grpSpPr>
          <p:sp>
            <p:nvSpPr>
              <p:cNvPr id="39"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olded Corner 49"/>
          <p:cNvSpPr>
            <a:spLocks noChangeAspect="1"/>
          </p:cNvSpPr>
          <p:nvPr/>
        </p:nvSpPr>
        <p:spPr bwMode="auto">
          <a:xfrm>
            <a:off x="6346904" y="1642431"/>
            <a:ext cx="4911330" cy="466344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Box 54"/>
          <p:cNvSpPr txBox="1">
            <a:spLocks noChangeAspect="1"/>
          </p:cNvSpPr>
          <p:nvPr/>
        </p:nvSpPr>
        <p:spPr>
          <a:xfrm>
            <a:off x="6633526" y="2404870"/>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56" name="TextBox 55"/>
          <p:cNvSpPr txBox="1">
            <a:spLocks noChangeAspect="1"/>
          </p:cNvSpPr>
          <p:nvPr/>
        </p:nvSpPr>
        <p:spPr>
          <a:xfrm>
            <a:off x="7935431" y="196766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7" name="TextBox 56"/>
          <p:cNvSpPr txBox="1">
            <a:spLocks noChangeAspect="1"/>
          </p:cNvSpPr>
          <p:nvPr/>
        </p:nvSpPr>
        <p:spPr>
          <a:xfrm>
            <a:off x="7935431" y="457068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8" name="TextBox 57"/>
          <p:cNvSpPr txBox="1">
            <a:spLocks noChangeAspect="1"/>
          </p:cNvSpPr>
          <p:nvPr/>
        </p:nvSpPr>
        <p:spPr>
          <a:xfrm>
            <a:off x="6633526" y="4990981"/>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5" name="Oval 14"/>
          <p:cNvSpPr>
            <a:spLocks noChangeAspect="1"/>
          </p:cNvSpPr>
          <p:nvPr/>
        </p:nvSpPr>
        <p:spPr>
          <a:xfrm>
            <a:off x="3249053" y="2980522"/>
            <a:ext cx="1828800" cy="1828800"/>
          </a:xfrm>
          <a:prstGeom prst="ellipse">
            <a:avLst/>
          </a:prstGeom>
          <a:noFill/>
          <a:ln w="19050">
            <a:solidFill>
              <a:schemeClr val="bg2">
                <a:lumMod val="10000"/>
                <a:alpha val="6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 name="Straight Arrow Connector 65"/>
          <p:cNvCxnSpPr/>
          <p:nvPr/>
        </p:nvCxnSpPr>
        <p:spPr>
          <a:xfrm>
            <a:off x="4664146" y="3894922"/>
            <a:ext cx="1378336" cy="0"/>
          </a:xfrm>
          <a:prstGeom prst="straightConnector1">
            <a:avLst/>
          </a:prstGeom>
          <a:ln w="19050" cmpd="sng">
            <a:solidFill>
              <a:schemeClr val="bg2">
                <a:lumMod val="10000"/>
                <a:alpha val="6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5935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22" presetClass="entr" presetSubtype="2"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wipe(right)">
                                      <p:cBhvr>
                                        <p:cTn id="17" dur="500"/>
                                        <p:tgtEl>
                                          <p:spTgt spid="61"/>
                                        </p:tgtEl>
                                      </p:cBhvr>
                                    </p:animEffect>
                                  </p:childTnLst>
                                </p:cTn>
                              </p:par>
                            </p:childTnLst>
                          </p:cTn>
                        </p:par>
                        <p:par>
                          <p:cTn id="18" fill="hold">
                            <p:stCondLst>
                              <p:cond delay="2000"/>
                            </p:stCondLst>
                            <p:childTnLst>
                              <p:par>
                                <p:cTn id="19" presetID="53" presetClass="entr" presetSubtype="16"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right)">
                                      <p:cBhvr>
                                        <p:cTn id="27" dur="500"/>
                                        <p:tgtEl>
                                          <p:spTgt spid="62"/>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left)">
                                      <p:cBhvr>
                                        <p:cTn id="47" dur="500"/>
                                        <p:tgtEl>
                                          <p:spTgt spid="59"/>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p:cTn id="51" dur="1000" fill="hold"/>
                                        <p:tgtEl>
                                          <p:spTgt spid="15"/>
                                        </p:tgtEl>
                                        <p:attrNameLst>
                                          <p:attrName>ppt_w</p:attrName>
                                        </p:attrNameLst>
                                      </p:cBhvr>
                                      <p:tavLst>
                                        <p:tav tm="0">
                                          <p:val>
                                            <p:fltVal val="0"/>
                                          </p:val>
                                        </p:tav>
                                        <p:tav tm="100000">
                                          <p:val>
                                            <p:strVal val="#ppt_w"/>
                                          </p:val>
                                        </p:tav>
                                      </p:tavLst>
                                    </p:anim>
                                    <p:anim calcmode="lin" valueType="num">
                                      <p:cBhvr>
                                        <p:cTn id="52" dur="1000" fill="hold"/>
                                        <p:tgtEl>
                                          <p:spTgt spid="15"/>
                                        </p:tgtEl>
                                        <p:attrNameLst>
                                          <p:attrName>ppt_h</p:attrName>
                                        </p:attrNameLst>
                                      </p:cBhvr>
                                      <p:tavLst>
                                        <p:tav tm="0">
                                          <p:val>
                                            <p:fltVal val="0"/>
                                          </p:val>
                                        </p:tav>
                                        <p:tav tm="100000">
                                          <p:val>
                                            <p:strVal val="#ppt_h"/>
                                          </p:val>
                                        </p:tav>
                                      </p:tavLst>
                                    </p:anim>
                                    <p:animEffect transition="in" filter="fade">
                                      <p:cBhvr>
                                        <p:cTn id="53" dur="1000"/>
                                        <p:tgtEl>
                                          <p:spTgt spid="15"/>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wipe(left)">
                                      <p:cBhvr>
                                        <p:cTn id="57" dur="1000"/>
                                        <p:tgtEl>
                                          <p:spTgt spid="66"/>
                                        </p:tgtEl>
                                      </p:cBhvr>
                                    </p:animEffect>
                                  </p:childTnLst>
                                </p:cTn>
                              </p:par>
                            </p:childTnLst>
                          </p:cTn>
                        </p:par>
                        <p:par>
                          <p:cTn id="58" fill="hold">
                            <p:stCondLst>
                              <p:cond delay="7000"/>
                            </p:stCondLst>
                            <p:childTnLst>
                              <p:par>
                                <p:cTn id="59" presetID="2" presetClass="entr" presetSubtype="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additive="base">
                                        <p:cTn id="61" dur="1000" fill="hold"/>
                                        <p:tgtEl>
                                          <p:spTgt spid="50"/>
                                        </p:tgtEl>
                                        <p:attrNameLst>
                                          <p:attrName>ppt_x</p:attrName>
                                        </p:attrNameLst>
                                      </p:cBhvr>
                                      <p:tavLst>
                                        <p:tav tm="0">
                                          <p:val>
                                            <p:strVal val="1+#ppt_w/2"/>
                                          </p:val>
                                        </p:tav>
                                        <p:tav tm="100000">
                                          <p:val>
                                            <p:strVal val="#ppt_x"/>
                                          </p:val>
                                        </p:tav>
                                      </p:tavLst>
                                    </p:anim>
                                    <p:anim calcmode="lin" valueType="num">
                                      <p:cBhvr additive="base">
                                        <p:cTn id="62" dur="1000" fill="hold"/>
                                        <p:tgtEl>
                                          <p:spTgt spid="50"/>
                                        </p:tgtEl>
                                        <p:attrNameLst>
                                          <p:attrName>ppt_y</p:attrName>
                                        </p:attrNameLst>
                                      </p:cBhvr>
                                      <p:tavLst>
                                        <p:tav tm="0">
                                          <p:val>
                                            <p:strVal val="#ppt_y"/>
                                          </p:val>
                                        </p:tav>
                                        <p:tav tm="100000">
                                          <p:val>
                                            <p:strVal val="#ppt_y"/>
                                          </p:val>
                                        </p:tav>
                                      </p:tavLst>
                                    </p:anim>
                                  </p:childTnLst>
                                </p:cTn>
                              </p:par>
                            </p:childTnLst>
                          </p:cTn>
                        </p:par>
                        <p:par>
                          <p:cTn id="63" fill="hold">
                            <p:stCondLst>
                              <p:cond delay="8000"/>
                            </p:stCondLst>
                            <p:childTnLst>
                              <p:par>
                                <p:cTn id="64" presetID="22" presetClass="entr" presetSubtype="8" fill="hold" grpId="0" nodeType="afterEffect">
                                  <p:stCondLst>
                                    <p:cond delay="0"/>
                                  </p:stCondLst>
                                  <p:childTnLst>
                                    <p:set>
                                      <p:cBhvr>
                                        <p:cTn id="65" dur="1" fill="hold">
                                          <p:stCondLst>
                                            <p:cond delay="0"/>
                                          </p:stCondLst>
                                        </p:cTn>
                                        <p:tgtEl>
                                          <p:spTgt spid="56"/>
                                        </p:tgtEl>
                                        <p:attrNameLst>
                                          <p:attrName>style.visibility</p:attrName>
                                        </p:attrNameLst>
                                      </p:cBhvr>
                                      <p:to>
                                        <p:strVal val="visible"/>
                                      </p:to>
                                    </p:set>
                                    <p:animEffect transition="in" filter="wipe(left)">
                                      <p:cBhvr>
                                        <p:cTn id="66" dur="750"/>
                                        <p:tgtEl>
                                          <p:spTgt spid="56"/>
                                        </p:tgtEl>
                                      </p:cBhvr>
                                    </p:animEffect>
                                  </p:childTnLst>
                                </p:cTn>
                              </p:par>
                            </p:childTnLst>
                          </p:cTn>
                        </p:par>
                        <p:par>
                          <p:cTn id="67" fill="hold">
                            <p:stCondLst>
                              <p:cond delay="8750"/>
                            </p:stCondLst>
                            <p:childTnLst>
                              <p:par>
                                <p:cTn id="68" presetID="22" presetClass="entr" presetSubtype="1" fill="hold" grpId="0"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1000"/>
                                        <p:tgtEl>
                                          <p:spTgt spid="55"/>
                                        </p:tgtEl>
                                      </p:cBhvr>
                                    </p:animEffect>
                                  </p:childTnLst>
                                </p:cTn>
                              </p:par>
                            </p:childTnLst>
                          </p:cTn>
                        </p:par>
                        <p:par>
                          <p:cTn id="71" fill="hold">
                            <p:stCondLst>
                              <p:cond delay="9750"/>
                            </p:stCondLst>
                            <p:childTnLst>
                              <p:par>
                                <p:cTn id="72" presetID="22" presetClass="entr" presetSubtype="8"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left)">
                                      <p:cBhvr>
                                        <p:cTn id="74" dur="750"/>
                                        <p:tgtEl>
                                          <p:spTgt spid="57"/>
                                        </p:tgtEl>
                                      </p:cBhvr>
                                    </p:animEffect>
                                  </p:childTnLst>
                                </p:cTn>
                              </p:par>
                            </p:childTnLst>
                          </p:cTn>
                        </p:par>
                        <p:par>
                          <p:cTn id="75" fill="hold">
                            <p:stCondLst>
                              <p:cond delay="10500"/>
                            </p:stCondLst>
                            <p:childTnLst>
                              <p:par>
                                <p:cTn id="76" presetID="22" presetClass="entr" presetSubtype="1" fill="hold" grpId="0" nodeType="afterEffect">
                                  <p:stCondLst>
                                    <p:cond delay="0"/>
                                  </p:stCondLst>
                                  <p:childTnLst>
                                    <p:set>
                                      <p:cBhvr>
                                        <p:cTn id="77" dur="1" fill="hold">
                                          <p:stCondLst>
                                            <p:cond delay="0"/>
                                          </p:stCondLst>
                                        </p:cTn>
                                        <p:tgtEl>
                                          <p:spTgt spid="58"/>
                                        </p:tgtEl>
                                        <p:attrNameLst>
                                          <p:attrName>style.visibility</p:attrName>
                                        </p:attrNameLst>
                                      </p:cBhvr>
                                      <p:to>
                                        <p:strVal val="visible"/>
                                      </p:to>
                                    </p:set>
                                    <p:animEffect transition="in" filter="wipe(up)">
                                      <p:cBhvr>
                                        <p:cTn id="78" dur="75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62" grpId="0" animBg="1"/>
      <p:bldP spid="61" grpId="0" animBg="1"/>
      <p:bldP spid="59" grpId="0" animBg="1"/>
      <p:bldP spid="63" grpId="0" animBg="1"/>
      <p:bldP spid="50" grpId="0" animBg="1"/>
      <p:bldP spid="55" grpId="0"/>
      <p:bldP spid="56" grpId="0"/>
      <p:bldP spid="57" grpId="0"/>
      <p:bldP spid="58" grpId="0"/>
      <p:bldP spid="1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0" y="1148574"/>
            <a:ext cx="12192000" cy="55756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Freeform 35"/>
          <p:cNvSpPr/>
          <p:nvPr/>
        </p:nvSpPr>
        <p:spPr>
          <a:xfrm>
            <a:off x="0" y="1271231"/>
            <a:ext cx="6928916" cy="1260088"/>
          </a:xfrm>
          <a:custGeom>
            <a:avLst/>
            <a:gdLst>
              <a:gd name="connsiteX0" fmla="*/ 0 w 6928916"/>
              <a:gd name="connsiteY0" fmla="*/ 0 h 1260088"/>
              <a:gd name="connsiteX1" fmla="*/ 5285678 w 6928916"/>
              <a:gd name="connsiteY1" fmla="*/ 0 h 1260088"/>
              <a:gd name="connsiteX2" fmla="*/ 6779695 w 6928916"/>
              <a:gd name="connsiteY2" fmla="*/ 0 h 1260088"/>
              <a:gd name="connsiteX3" fmla="*/ 6817466 w 6928916"/>
              <a:gd name="connsiteY3" fmla="*/ 78359 h 1260088"/>
              <a:gd name="connsiteX4" fmla="*/ 6928916 w 6928916"/>
              <a:gd name="connsiteY4" fmla="*/ 630044 h 1260088"/>
              <a:gd name="connsiteX5" fmla="*/ 6817466 w 6928916"/>
              <a:gd name="connsiteY5" fmla="*/ 1181729 h 1260088"/>
              <a:gd name="connsiteX6" fmla="*/ 6779695 w 6928916"/>
              <a:gd name="connsiteY6" fmla="*/ 1260088 h 1260088"/>
              <a:gd name="connsiteX7" fmla="*/ 5285678 w 6928916"/>
              <a:gd name="connsiteY7" fmla="*/ 1260088 h 1260088"/>
              <a:gd name="connsiteX8" fmla="*/ 0 w 6928916"/>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28916" h="1260088">
                <a:moveTo>
                  <a:pt x="0" y="0"/>
                </a:moveTo>
                <a:lnTo>
                  <a:pt x="5285678" y="0"/>
                </a:lnTo>
                <a:lnTo>
                  <a:pt x="6779695" y="0"/>
                </a:lnTo>
                <a:lnTo>
                  <a:pt x="6817466" y="78359"/>
                </a:lnTo>
                <a:cubicBezTo>
                  <a:pt x="6889232" y="247925"/>
                  <a:pt x="6928916" y="434353"/>
                  <a:pt x="6928916" y="630044"/>
                </a:cubicBezTo>
                <a:cubicBezTo>
                  <a:pt x="6928916" y="825735"/>
                  <a:pt x="6889232" y="1012163"/>
                  <a:pt x="6817466" y="1181729"/>
                </a:cubicBezTo>
                <a:lnTo>
                  <a:pt x="6779695" y="1260088"/>
                </a:lnTo>
                <a:lnTo>
                  <a:pt x="5285678" y="1260088"/>
                </a:lnTo>
                <a:lnTo>
                  <a:pt x="0" y="1260088"/>
                </a:lnTo>
                <a:close/>
              </a:path>
            </a:pathLst>
          </a:cu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0" y="2620527"/>
            <a:ext cx="5211627" cy="1260088"/>
          </a:xfrm>
          <a:custGeom>
            <a:avLst/>
            <a:gdLst>
              <a:gd name="connsiteX0" fmla="*/ 0 w 5211627"/>
              <a:gd name="connsiteY0" fmla="*/ 0 h 1260088"/>
              <a:gd name="connsiteX1" fmla="*/ 3568389 w 5211627"/>
              <a:gd name="connsiteY1" fmla="*/ 0 h 1260088"/>
              <a:gd name="connsiteX2" fmla="*/ 5062406 w 5211627"/>
              <a:gd name="connsiteY2" fmla="*/ 0 h 1260088"/>
              <a:gd name="connsiteX3" fmla="*/ 5100177 w 5211627"/>
              <a:gd name="connsiteY3" fmla="*/ 78359 h 1260088"/>
              <a:gd name="connsiteX4" fmla="*/ 5211627 w 5211627"/>
              <a:gd name="connsiteY4" fmla="*/ 630044 h 1260088"/>
              <a:gd name="connsiteX5" fmla="*/ 5100177 w 5211627"/>
              <a:gd name="connsiteY5" fmla="*/ 1181729 h 1260088"/>
              <a:gd name="connsiteX6" fmla="*/ 5062406 w 5211627"/>
              <a:gd name="connsiteY6" fmla="*/ 1260088 h 1260088"/>
              <a:gd name="connsiteX7" fmla="*/ 3568389 w 5211627"/>
              <a:gd name="connsiteY7" fmla="*/ 1260088 h 1260088"/>
              <a:gd name="connsiteX8" fmla="*/ 0 w 5211627"/>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11627" h="1260088">
                <a:moveTo>
                  <a:pt x="0" y="0"/>
                </a:moveTo>
                <a:lnTo>
                  <a:pt x="3568389" y="0"/>
                </a:lnTo>
                <a:lnTo>
                  <a:pt x="5062406" y="0"/>
                </a:lnTo>
                <a:lnTo>
                  <a:pt x="5100177" y="78359"/>
                </a:lnTo>
                <a:cubicBezTo>
                  <a:pt x="5171943" y="247925"/>
                  <a:pt x="5211627" y="434353"/>
                  <a:pt x="5211627" y="630044"/>
                </a:cubicBezTo>
                <a:cubicBezTo>
                  <a:pt x="5211627" y="825735"/>
                  <a:pt x="5171943" y="1012163"/>
                  <a:pt x="5100177" y="1181729"/>
                </a:cubicBezTo>
                <a:lnTo>
                  <a:pt x="5062406" y="1260088"/>
                </a:lnTo>
                <a:lnTo>
                  <a:pt x="3568389" y="1260088"/>
                </a:lnTo>
                <a:lnTo>
                  <a:pt x="0" y="1260088"/>
                </a:lnTo>
                <a:close/>
              </a:path>
            </a:pathLst>
          </a:cu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0" y="3969823"/>
            <a:ext cx="10196223" cy="1260088"/>
          </a:xfrm>
          <a:custGeom>
            <a:avLst/>
            <a:gdLst>
              <a:gd name="connsiteX0" fmla="*/ 0 w 10196223"/>
              <a:gd name="connsiteY0" fmla="*/ 0 h 1260088"/>
              <a:gd name="connsiteX1" fmla="*/ 1862253 w 10196223"/>
              <a:gd name="connsiteY1" fmla="*/ 0 h 1260088"/>
              <a:gd name="connsiteX2" fmla="*/ 6690732 w 10196223"/>
              <a:gd name="connsiteY2" fmla="*/ 0 h 1260088"/>
              <a:gd name="connsiteX3" fmla="*/ 8184749 w 10196223"/>
              <a:gd name="connsiteY3" fmla="*/ 0 h 1260088"/>
              <a:gd name="connsiteX4" fmla="*/ 8552985 w 10196223"/>
              <a:gd name="connsiteY4" fmla="*/ 0 h 1260088"/>
              <a:gd name="connsiteX5" fmla="*/ 10047002 w 10196223"/>
              <a:gd name="connsiteY5" fmla="*/ 0 h 1260088"/>
              <a:gd name="connsiteX6" fmla="*/ 10084773 w 10196223"/>
              <a:gd name="connsiteY6" fmla="*/ 78359 h 1260088"/>
              <a:gd name="connsiteX7" fmla="*/ 10196223 w 10196223"/>
              <a:gd name="connsiteY7" fmla="*/ 630044 h 1260088"/>
              <a:gd name="connsiteX8" fmla="*/ 10084773 w 10196223"/>
              <a:gd name="connsiteY8" fmla="*/ 1181729 h 1260088"/>
              <a:gd name="connsiteX9" fmla="*/ 10047002 w 10196223"/>
              <a:gd name="connsiteY9" fmla="*/ 1260088 h 1260088"/>
              <a:gd name="connsiteX10" fmla="*/ 8552985 w 10196223"/>
              <a:gd name="connsiteY10" fmla="*/ 1260088 h 1260088"/>
              <a:gd name="connsiteX11" fmla="*/ 8184749 w 10196223"/>
              <a:gd name="connsiteY11" fmla="*/ 1260088 h 1260088"/>
              <a:gd name="connsiteX12" fmla="*/ 6690732 w 10196223"/>
              <a:gd name="connsiteY12" fmla="*/ 1260088 h 1260088"/>
              <a:gd name="connsiteX13" fmla="*/ 1862253 w 10196223"/>
              <a:gd name="connsiteY13" fmla="*/ 1260088 h 1260088"/>
              <a:gd name="connsiteX14" fmla="*/ 0 w 10196223"/>
              <a:gd name="connsiteY14"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196223" h="1260088">
                <a:moveTo>
                  <a:pt x="0" y="0"/>
                </a:moveTo>
                <a:lnTo>
                  <a:pt x="1862253" y="0"/>
                </a:lnTo>
                <a:lnTo>
                  <a:pt x="6690732" y="0"/>
                </a:lnTo>
                <a:lnTo>
                  <a:pt x="8184749" y="0"/>
                </a:lnTo>
                <a:lnTo>
                  <a:pt x="8552985" y="0"/>
                </a:lnTo>
                <a:lnTo>
                  <a:pt x="10047002" y="0"/>
                </a:lnTo>
                <a:lnTo>
                  <a:pt x="10084773" y="78359"/>
                </a:lnTo>
                <a:cubicBezTo>
                  <a:pt x="10156539" y="247925"/>
                  <a:pt x="10196223" y="434353"/>
                  <a:pt x="10196223" y="630044"/>
                </a:cubicBezTo>
                <a:cubicBezTo>
                  <a:pt x="10196223" y="825735"/>
                  <a:pt x="10156539" y="1012163"/>
                  <a:pt x="10084773" y="1181729"/>
                </a:cubicBezTo>
                <a:lnTo>
                  <a:pt x="10047002" y="1260088"/>
                </a:lnTo>
                <a:lnTo>
                  <a:pt x="8552985" y="1260088"/>
                </a:lnTo>
                <a:lnTo>
                  <a:pt x="8184749" y="1260088"/>
                </a:lnTo>
                <a:lnTo>
                  <a:pt x="6690732" y="1260088"/>
                </a:lnTo>
                <a:lnTo>
                  <a:pt x="1862253" y="1260088"/>
                </a:lnTo>
                <a:lnTo>
                  <a:pt x="0" y="1260088"/>
                </a:ln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0" y="5319119"/>
            <a:ext cx="8333970" cy="1260088"/>
          </a:xfrm>
          <a:custGeom>
            <a:avLst/>
            <a:gdLst>
              <a:gd name="connsiteX0" fmla="*/ 0 w 8333970"/>
              <a:gd name="connsiteY0" fmla="*/ 0 h 1260088"/>
              <a:gd name="connsiteX1" fmla="*/ 6690732 w 8333970"/>
              <a:gd name="connsiteY1" fmla="*/ 0 h 1260088"/>
              <a:gd name="connsiteX2" fmla="*/ 8184749 w 8333970"/>
              <a:gd name="connsiteY2" fmla="*/ 0 h 1260088"/>
              <a:gd name="connsiteX3" fmla="*/ 8222520 w 8333970"/>
              <a:gd name="connsiteY3" fmla="*/ 78359 h 1260088"/>
              <a:gd name="connsiteX4" fmla="*/ 8333970 w 8333970"/>
              <a:gd name="connsiteY4" fmla="*/ 630044 h 1260088"/>
              <a:gd name="connsiteX5" fmla="*/ 8222520 w 8333970"/>
              <a:gd name="connsiteY5" fmla="*/ 1181729 h 1260088"/>
              <a:gd name="connsiteX6" fmla="*/ 8184749 w 8333970"/>
              <a:gd name="connsiteY6" fmla="*/ 1260088 h 1260088"/>
              <a:gd name="connsiteX7" fmla="*/ 6690732 w 8333970"/>
              <a:gd name="connsiteY7" fmla="*/ 1260088 h 1260088"/>
              <a:gd name="connsiteX8" fmla="*/ 0 w 8333970"/>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33970" h="1260088">
                <a:moveTo>
                  <a:pt x="0" y="0"/>
                </a:moveTo>
                <a:lnTo>
                  <a:pt x="6690732" y="0"/>
                </a:lnTo>
                <a:lnTo>
                  <a:pt x="8184749" y="0"/>
                </a:lnTo>
                <a:lnTo>
                  <a:pt x="8222520" y="78359"/>
                </a:lnTo>
                <a:cubicBezTo>
                  <a:pt x="8294286" y="247925"/>
                  <a:pt x="8333970" y="434353"/>
                  <a:pt x="8333970" y="630044"/>
                </a:cubicBezTo>
                <a:cubicBezTo>
                  <a:pt x="8333970" y="825735"/>
                  <a:pt x="8294286" y="1012163"/>
                  <a:pt x="8222520" y="1181729"/>
                </a:cubicBezTo>
                <a:lnTo>
                  <a:pt x="8184749" y="1260088"/>
                </a:lnTo>
                <a:lnTo>
                  <a:pt x="6690732" y="1260088"/>
                </a:lnTo>
                <a:lnTo>
                  <a:pt x="0" y="1260088"/>
                </a:lnTo>
                <a:close/>
              </a:path>
            </a:pathLst>
          </a:cu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p:cNvGrpSpPr/>
          <p:nvPr/>
        </p:nvGrpSpPr>
        <p:grpSpPr>
          <a:xfrm>
            <a:off x="127357" y="-21594"/>
            <a:ext cx="2524868" cy="613385"/>
            <a:chOff x="127357" y="-6354"/>
            <a:chExt cx="2524868" cy="613385"/>
          </a:xfrm>
        </p:grpSpPr>
        <p:sp>
          <p:nvSpPr>
            <p:cNvPr id="50" name="Round Same Side Corner Rectangle 4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2" name="Oval 51"/>
          <p:cNvSpPr>
            <a:spLocks noChangeAspect="1"/>
          </p:cNvSpPr>
          <p:nvPr/>
        </p:nvSpPr>
        <p:spPr>
          <a:xfrm>
            <a:off x="3767545" y="2665595"/>
            <a:ext cx="1188720" cy="118872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a:spLocks noChangeAspect="1"/>
          </p:cNvSpPr>
          <p:nvPr/>
        </p:nvSpPr>
        <p:spPr>
          <a:xfrm>
            <a:off x="5501640" y="1306915"/>
            <a:ext cx="1188720" cy="118872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a:off x="8748423" y="4005507"/>
            <a:ext cx="1188720" cy="118872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a:spLocks noChangeAspect="1"/>
          </p:cNvSpPr>
          <p:nvPr/>
        </p:nvSpPr>
        <p:spPr>
          <a:xfrm>
            <a:off x="6884312" y="5352568"/>
            <a:ext cx="1188720" cy="118872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a:off x="280729" y="1371899"/>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5" name="TextBox 64"/>
          <p:cNvSpPr txBox="1"/>
          <p:nvPr/>
        </p:nvSpPr>
        <p:spPr>
          <a:xfrm>
            <a:off x="280730" y="2721195"/>
            <a:ext cx="3486816"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a:t>
            </a:r>
          </a:p>
        </p:txBody>
      </p:sp>
      <p:sp>
        <p:nvSpPr>
          <p:cNvPr id="66" name="TextBox 65"/>
          <p:cNvSpPr txBox="1"/>
          <p:nvPr/>
        </p:nvSpPr>
        <p:spPr>
          <a:xfrm>
            <a:off x="271444" y="4115392"/>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7" name="TextBox 66"/>
          <p:cNvSpPr txBox="1"/>
          <p:nvPr/>
        </p:nvSpPr>
        <p:spPr>
          <a:xfrm>
            <a:off x="280729" y="546530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Tree>
    <p:extLst>
      <p:ext uri="{BB962C8B-B14F-4D97-AF65-F5344CB8AC3E}">
        <p14:creationId xmlns:p14="http://schemas.microsoft.com/office/powerpoint/2010/main" val="3545664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1000" fill="hold"/>
                                        <p:tgtEl>
                                          <p:spTgt spid="36"/>
                                        </p:tgtEl>
                                        <p:attrNameLst>
                                          <p:attrName>ppt_x</p:attrName>
                                        </p:attrNameLst>
                                      </p:cBhvr>
                                      <p:tavLst>
                                        <p:tav tm="0">
                                          <p:val>
                                            <p:strVal val="0-#ppt_w/2"/>
                                          </p:val>
                                        </p:tav>
                                        <p:tav tm="100000">
                                          <p:val>
                                            <p:strVal val="#ppt_x"/>
                                          </p:val>
                                        </p:tav>
                                      </p:tavLst>
                                    </p:anim>
                                    <p:anim calcmode="lin" valueType="num">
                                      <p:cBhvr additive="base">
                                        <p:cTn id="12" dur="1000" fill="hold"/>
                                        <p:tgtEl>
                                          <p:spTgt spid="36"/>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wipe(left)">
                                      <p:cBhvr>
                                        <p:cTn id="16" dur="500"/>
                                        <p:tgtEl>
                                          <p:spTgt spid="63"/>
                                        </p:tgtEl>
                                      </p:cBhvr>
                                    </p:animEffect>
                                  </p:childTnLst>
                                </p:cTn>
                              </p:par>
                            </p:childTnLst>
                          </p:cTn>
                        </p:par>
                        <p:par>
                          <p:cTn id="17" fill="hold">
                            <p:stCondLst>
                              <p:cond delay="2500"/>
                            </p:stCondLst>
                            <p:childTnLst>
                              <p:par>
                                <p:cTn id="18" presetID="26" presetClass="entr" presetSubtype="0" fill="hold" grpId="0" nodeType="after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down)">
                                      <p:cBhvr>
                                        <p:cTn id="20" dur="435">
                                          <p:stCondLst>
                                            <p:cond delay="0"/>
                                          </p:stCondLst>
                                        </p:cTn>
                                        <p:tgtEl>
                                          <p:spTgt spid="59"/>
                                        </p:tgtEl>
                                      </p:cBhvr>
                                    </p:animEffect>
                                    <p:anim calcmode="lin" valueType="num">
                                      <p:cBhvr>
                                        <p:cTn id="21" dur="1367" tmFilter="0,0; 0.14,0.36; 0.43,0.73; 0.71,0.91; 1.0,1.0">
                                          <p:stCondLst>
                                            <p:cond delay="0"/>
                                          </p:stCondLst>
                                        </p:cTn>
                                        <p:tgtEl>
                                          <p:spTgt spid="59"/>
                                        </p:tgtEl>
                                        <p:attrNameLst>
                                          <p:attrName>ppt_x</p:attrName>
                                        </p:attrNameLst>
                                      </p:cBhvr>
                                      <p:tavLst>
                                        <p:tav tm="0">
                                          <p:val>
                                            <p:strVal val="#ppt_x-0.25"/>
                                          </p:val>
                                        </p:tav>
                                        <p:tav tm="100000">
                                          <p:val>
                                            <p:strVal val="#ppt_x"/>
                                          </p:val>
                                        </p:tav>
                                      </p:tavLst>
                                    </p:anim>
                                    <p:anim calcmode="lin" valueType="num">
                                      <p:cBhvr>
                                        <p:cTn id="22" dur="498" tmFilter="0.0,0.0; 0.25,0.07; 0.50,0.2; 0.75,0.467; 1.0,1.0">
                                          <p:stCondLst>
                                            <p:cond delay="0"/>
                                          </p:stCondLst>
                                        </p:cTn>
                                        <p:tgtEl>
                                          <p:spTgt spid="59"/>
                                        </p:tgtEl>
                                        <p:attrNameLst>
                                          <p:attrName>ppt_y</p:attrName>
                                        </p:attrNameLst>
                                      </p:cBhvr>
                                      <p:tavLst>
                                        <p:tav tm="0" fmla="#ppt_y-sin(pi*$)/3">
                                          <p:val>
                                            <p:fltVal val="0.5"/>
                                          </p:val>
                                        </p:tav>
                                        <p:tav tm="100000">
                                          <p:val>
                                            <p:fltVal val="1"/>
                                          </p:val>
                                        </p:tav>
                                      </p:tavLst>
                                    </p:anim>
                                    <p:anim calcmode="lin" valueType="num">
                                      <p:cBhvr>
                                        <p:cTn id="23" dur="498" tmFilter="0, 0; 0.125,0.2665; 0.25,0.4; 0.375,0.465; 0.5,0.5;  0.625,0.535; 0.75,0.6; 0.875,0.7335; 1,1">
                                          <p:stCondLst>
                                            <p:cond delay="498"/>
                                          </p:stCondLst>
                                        </p:cTn>
                                        <p:tgtEl>
                                          <p:spTgt spid="59"/>
                                        </p:tgtEl>
                                        <p:attrNameLst>
                                          <p:attrName>ppt_y</p:attrName>
                                        </p:attrNameLst>
                                      </p:cBhvr>
                                      <p:tavLst>
                                        <p:tav tm="0" fmla="#ppt_y-sin(pi*$)/9">
                                          <p:val>
                                            <p:fltVal val="0"/>
                                          </p:val>
                                        </p:tav>
                                        <p:tav tm="100000">
                                          <p:val>
                                            <p:fltVal val="1"/>
                                          </p:val>
                                        </p:tav>
                                      </p:tavLst>
                                    </p:anim>
                                    <p:anim calcmode="lin" valueType="num">
                                      <p:cBhvr>
                                        <p:cTn id="24" dur="249" tmFilter="0, 0; 0.125,0.2665; 0.25,0.4; 0.375,0.465; 0.5,0.5;  0.625,0.535; 0.75,0.6; 0.875,0.7335; 1,1">
                                          <p:stCondLst>
                                            <p:cond delay="993"/>
                                          </p:stCondLst>
                                        </p:cTn>
                                        <p:tgtEl>
                                          <p:spTgt spid="59"/>
                                        </p:tgtEl>
                                        <p:attrNameLst>
                                          <p:attrName>ppt_y</p:attrName>
                                        </p:attrNameLst>
                                      </p:cBhvr>
                                      <p:tavLst>
                                        <p:tav tm="0" fmla="#ppt_y-sin(pi*$)/27">
                                          <p:val>
                                            <p:fltVal val="0"/>
                                          </p:val>
                                        </p:tav>
                                        <p:tav tm="100000">
                                          <p:val>
                                            <p:fltVal val="1"/>
                                          </p:val>
                                        </p:tav>
                                      </p:tavLst>
                                    </p:anim>
                                    <p:anim calcmode="lin" valueType="num">
                                      <p:cBhvr>
                                        <p:cTn id="25" dur="123" tmFilter="0, 0; 0.125,0.2665; 0.25,0.4; 0.375,0.465; 0.5,0.5;  0.625,0.535; 0.75,0.6; 0.875,0.7335; 1,1">
                                          <p:stCondLst>
                                            <p:cond delay="1242"/>
                                          </p:stCondLst>
                                        </p:cTn>
                                        <p:tgtEl>
                                          <p:spTgt spid="59"/>
                                        </p:tgtEl>
                                        <p:attrNameLst>
                                          <p:attrName>ppt_y</p:attrName>
                                        </p:attrNameLst>
                                      </p:cBhvr>
                                      <p:tavLst>
                                        <p:tav tm="0" fmla="#ppt_y-sin(pi*$)/81">
                                          <p:val>
                                            <p:fltVal val="0"/>
                                          </p:val>
                                        </p:tav>
                                        <p:tav tm="100000">
                                          <p:val>
                                            <p:fltVal val="1"/>
                                          </p:val>
                                        </p:tav>
                                      </p:tavLst>
                                    </p:anim>
                                    <p:animScale>
                                      <p:cBhvr>
                                        <p:cTn id="26" dur="20">
                                          <p:stCondLst>
                                            <p:cond delay="487"/>
                                          </p:stCondLst>
                                        </p:cTn>
                                        <p:tgtEl>
                                          <p:spTgt spid="59"/>
                                        </p:tgtEl>
                                      </p:cBhvr>
                                      <p:to x="100000" y="60000"/>
                                    </p:animScale>
                                    <p:animScale>
                                      <p:cBhvr>
                                        <p:cTn id="27" dur="124" decel="50000">
                                          <p:stCondLst>
                                            <p:cond delay="507"/>
                                          </p:stCondLst>
                                        </p:cTn>
                                        <p:tgtEl>
                                          <p:spTgt spid="59"/>
                                        </p:tgtEl>
                                      </p:cBhvr>
                                      <p:to x="100000" y="100000"/>
                                    </p:animScale>
                                    <p:animScale>
                                      <p:cBhvr>
                                        <p:cTn id="28" dur="20">
                                          <p:stCondLst>
                                            <p:cond delay="984"/>
                                          </p:stCondLst>
                                        </p:cTn>
                                        <p:tgtEl>
                                          <p:spTgt spid="59"/>
                                        </p:tgtEl>
                                      </p:cBhvr>
                                      <p:to x="100000" y="80000"/>
                                    </p:animScale>
                                    <p:animScale>
                                      <p:cBhvr>
                                        <p:cTn id="29" dur="124" decel="50000">
                                          <p:stCondLst>
                                            <p:cond delay="1004"/>
                                          </p:stCondLst>
                                        </p:cTn>
                                        <p:tgtEl>
                                          <p:spTgt spid="59"/>
                                        </p:tgtEl>
                                      </p:cBhvr>
                                      <p:to x="100000" y="100000"/>
                                    </p:animScale>
                                    <p:animScale>
                                      <p:cBhvr>
                                        <p:cTn id="30" dur="20">
                                          <p:stCondLst>
                                            <p:cond delay="1231"/>
                                          </p:stCondLst>
                                        </p:cTn>
                                        <p:tgtEl>
                                          <p:spTgt spid="59"/>
                                        </p:tgtEl>
                                      </p:cBhvr>
                                      <p:to x="100000" y="90000"/>
                                    </p:animScale>
                                    <p:animScale>
                                      <p:cBhvr>
                                        <p:cTn id="31" dur="124" decel="50000">
                                          <p:stCondLst>
                                            <p:cond delay="1251"/>
                                          </p:stCondLst>
                                        </p:cTn>
                                        <p:tgtEl>
                                          <p:spTgt spid="59"/>
                                        </p:tgtEl>
                                      </p:cBhvr>
                                      <p:to x="100000" y="100000"/>
                                    </p:animScale>
                                    <p:animScale>
                                      <p:cBhvr>
                                        <p:cTn id="32" dur="20">
                                          <p:stCondLst>
                                            <p:cond delay="1356"/>
                                          </p:stCondLst>
                                        </p:cTn>
                                        <p:tgtEl>
                                          <p:spTgt spid="59"/>
                                        </p:tgtEl>
                                      </p:cBhvr>
                                      <p:to x="100000" y="95000"/>
                                    </p:animScale>
                                    <p:animScale>
                                      <p:cBhvr>
                                        <p:cTn id="33" dur="124" decel="50000">
                                          <p:stCondLst>
                                            <p:cond delay="1376"/>
                                          </p:stCondLst>
                                        </p:cTn>
                                        <p:tgtEl>
                                          <p:spTgt spid="59"/>
                                        </p:tgtEl>
                                      </p:cBhvr>
                                      <p:to x="100000" y="100000"/>
                                    </p:animScale>
                                  </p:childTnLst>
                                </p:cTn>
                              </p:par>
                            </p:childTnLst>
                          </p:cTn>
                        </p:par>
                        <p:par>
                          <p:cTn id="34" fill="hold">
                            <p:stCondLst>
                              <p:cond delay="4000"/>
                            </p:stCondLst>
                            <p:childTnLst>
                              <p:par>
                                <p:cTn id="35" presetID="2" presetClass="entr" presetSubtype="8"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additive="base">
                                        <p:cTn id="37" dur="1000" fill="hold"/>
                                        <p:tgtEl>
                                          <p:spTgt spid="35"/>
                                        </p:tgtEl>
                                        <p:attrNameLst>
                                          <p:attrName>ppt_x</p:attrName>
                                        </p:attrNameLst>
                                      </p:cBhvr>
                                      <p:tavLst>
                                        <p:tav tm="0">
                                          <p:val>
                                            <p:strVal val="0-#ppt_w/2"/>
                                          </p:val>
                                        </p:tav>
                                        <p:tav tm="100000">
                                          <p:val>
                                            <p:strVal val="#ppt_x"/>
                                          </p:val>
                                        </p:tav>
                                      </p:tavLst>
                                    </p:anim>
                                    <p:anim calcmode="lin" valueType="num">
                                      <p:cBhvr additive="base">
                                        <p:cTn id="38" dur="1000" fill="hold"/>
                                        <p:tgtEl>
                                          <p:spTgt spid="35"/>
                                        </p:tgtEl>
                                        <p:attrNameLst>
                                          <p:attrName>ppt_y</p:attrName>
                                        </p:attrNameLst>
                                      </p:cBhvr>
                                      <p:tavLst>
                                        <p:tav tm="0">
                                          <p:val>
                                            <p:strVal val="#ppt_y"/>
                                          </p:val>
                                        </p:tav>
                                        <p:tav tm="100000">
                                          <p:val>
                                            <p:strVal val="#ppt_y"/>
                                          </p:val>
                                        </p:tav>
                                      </p:tavLst>
                                    </p:anim>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65"/>
                                        </p:tgtEl>
                                        <p:attrNameLst>
                                          <p:attrName>style.visibility</p:attrName>
                                        </p:attrNameLst>
                                      </p:cBhvr>
                                      <p:to>
                                        <p:strVal val="visible"/>
                                      </p:to>
                                    </p:set>
                                    <p:animEffect transition="in" filter="wipe(left)">
                                      <p:cBhvr>
                                        <p:cTn id="42" dur="500"/>
                                        <p:tgtEl>
                                          <p:spTgt spid="65"/>
                                        </p:tgtEl>
                                      </p:cBhvr>
                                    </p:animEffect>
                                  </p:childTnLst>
                                </p:cTn>
                              </p:par>
                            </p:childTnLst>
                          </p:cTn>
                        </p:par>
                        <p:par>
                          <p:cTn id="43" fill="hold">
                            <p:stCondLst>
                              <p:cond delay="5500"/>
                            </p:stCondLst>
                            <p:childTnLst>
                              <p:par>
                                <p:cTn id="44" presetID="26" presetClass="entr" presetSubtype="0" fill="hold" grpId="0"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wipe(down)">
                                      <p:cBhvr>
                                        <p:cTn id="46" dur="435">
                                          <p:stCondLst>
                                            <p:cond delay="0"/>
                                          </p:stCondLst>
                                        </p:cTn>
                                        <p:tgtEl>
                                          <p:spTgt spid="52"/>
                                        </p:tgtEl>
                                      </p:cBhvr>
                                    </p:animEffect>
                                    <p:anim calcmode="lin" valueType="num">
                                      <p:cBhvr>
                                        <p:cTn id="47" dur="1367" tmFilter="0,0; 0.14,0.36; 0.43,0.73; 0.71,0.91; 1.0,1.0">
                                          <p:stCondLst>
                                            <p:cond delay="0"/>
                                          </p:stCondLst>
                                        </p:cTn>
                                        <p:tgtEl>
                                          <p:spTgt spid="52"/>
                                        </p:tgtEl>
                                        <p:attrNameLst>
                                          <p:attrName>ppt_x</p:attrName>
                                        </p:attrNameLst>
                                      </p:cBhvr>
                                      <p:tavLst>
                                        <p:tav tm="0">
                                          <p:val>
                                            <p:strVal val="#ppt_x-0.25"/>
                                          </p:val>
                                        </p:tav>
                                        <p:tav tm="100000">
                                          <p:val>
                                            <p:strVal val="#ppt_x"/>
                                          </p:val>
                                        </p:tav>
                                      </p:tavLst>
                                    </p:anim>
                                    <p:anim calcmode="lin" valueType="num">
                                      <p:cBhvr>
                                        <p:cTn id="48" dur="498" tmFilter="0.0,0.0; 0.25,0.07; 0.50,0.2; 0.75,0.467; 1.0,1.0">
                                          <p:stCondLst>
                                            <p:cond delay="0"/>
                                          </p:stCondLst>
                                        </p:cTn>
                                        <p:tgtEl>
                                          <p:spTgt spid="52"/>
                                        </p:tgtEl>
                                        <p:attrNameLst>
                                          <p:attrName>ppt_y</p:attrName>
                                        </p:attrNameLst>
                                      </p:cBhvr>
                                      <p:tavLst>
                                        <p:tav tm="0" fmla="#ppt_y-sin(pi*$)/3">
                                          <p:val>
                                            <p:fltVal val="0.5"/>
                                          </p:val>
                                        </p:tav>
                                        <p:tav tm="100000">
                                          <p:val>
                                            <p:fltVal val="1"/>
                                          </p:val>
                                        </p:tav>
                                      </p:tavLst>
                                    </p:anim>
                                    <p:anim calcmode="lin" valueType="num">
                                      <p:cBhvr>
                                        <p:cTn id="49" dur="498" tmFilter="0, 0; 0.125,0.2665; 0.25,0.4; 0.375,0.465; 0.5,0.5;  0.625,0.535; 0.75,0.6; 0.875,0.7335; 1,1">
                                          <p:stCondLst>
                                            <p:cond delay="498"/>
                                          </p:stCondLst>
                                        </p:cTn>
                                        <p:tgtEl>
                                          <p:spTgt spid="52"/>
                                        </p:tgtEl>
                                        <p:attrNameLst>
                                          <p:attrName>ppt_y</p:attrName>
                                        </p:attrNameLst>
                                      </p:cBhvr>
                                      <p:tavLst>
                                        <p:tav tm="0" fmla="#ppt_y-sin(pi*$)/9">
                                          <p:val>
                                            <p:fltVal val="0"/>
                                          </p:val>
                                        </p:tav>
                                        <p:tav tm="100000">
                                          <p:val>
                                            <p:fltVal val="1"/>
                                          </p:val>
                                        </p:tav>
                                      </p:tavLst>
                                    </p:anim>
                                    <p:anim calcmode="lin" valueType="num">
                                      <p:cBhvr>
                                        <p:cTn id="50" dur="249" tmFilter="0, 0; 0.125,0.2665; 0.25,0.4; 0.375,0.465; 0.5,0.5;  0.625,0.535; 0.75,0.6; 0.875,0.7335; 1,1">
                                          <p:stCondLst>
                                            <p:cond delay="993"/>
                                          </p:stCondLst>
                                        </p:cTn>
                                        <p:tgtEl>
                                          <p:spTgt spid="52"/>
                                        </p:tgtEl>
                                        <p:attrNameLst>
                                          <p:attrName>ppt_y</p:attrName>
                                        </p:attrNameLst>
                                      </p:cBhvr>
                                      <p:tavLst>
                                        <p:tav tm="0" fmla="#ppt_y-sin(pi*$)/27">
                                          <p:val>
                                            <p:fltVal val="0"/>
                                          </p:val>
                                        </p:tav>
                                        <p:tav tm="100000">
                                          <p:val>
                                            <p:fltVal val="1"/>
                                          </p:val>
                                        </p:tav>
                                      </p:tavLst>
                                    </p:anim>
                                    <p:anim calcmode="lin" valueType="num">
                                      <p:cBhvr>
                                        <p:cTn id="51" dur="123" tmFilter="0, 0; 0.125,0.2665; 0.25,0.4; 0.375,0.465; 0.5,0.5;  0.625,0.535; 0.75,0.6; 0.875,0.7335; 1,1">
                                          <p:stCondLst>
                                            <p:cond delay="1242"/>
                                          </p:stCondLst>
                                        </p:cTn>
                                        <p:tgtEl>
                                          <p:spTgt spid="52"/>
                                        </p:tgtEl>
                                        <p:attrNameLst>
                                          <p:attrName>ppt_y</p:attrName>
                                        </p:attrNameLst>
                                      </p:cBhvr>
                                      <p:tavLst>
                                        <p:tav tm="0" fmla="#ppt_y-sin(pi*$)/81">
                                          <p:val>
                                            <p:fltVal val="0"/>
                                          </p:val>
                                        </p:tav>
                                        <p:tav tm="100000">
                                          <p:val>
                                            <p:fltVal val="1"/>
                                          </p:val>
                                        </p:tav>
                                      </p:tavLst>
                                    </p:anim>
                                    <p:animScale>
                                      <p:cBhvr>
                                        <p:cTn id="52" dur="20">
                                          <p:stCondLst>
                                            <p:cond delay="487"/>
                                          </p:stCondLst>
                                        </p:cTn>
                                        <p:tgtEl>
                                          <p:spTgt spid="52"/>
                                        </p:tgtEl>
                                      </p:cBhvr>
                                      <p:to x="100000" y="60000"/>
                                    </p:animScale>
                                    <p:animScale>
                                      <p:cBhvr>
                                        <p:cTn id="53" dur="124" decel="50000">
                                          <p:stCondLst>
                                            <p:cond delay="507"/>
                                          </p:stCondLst>
                                        </p:cTn>
                                        <p:tgtEl>
                                          <p:spTgt spid="52"/>
                                        </p:tgtEl>
                                      </p:cBhvr>
                                      <p:to x="100000" y="100000"/>
                                    </p:animScale>
                                    <p:animScale>
                                      <p:cBhvr>
                                        <p:cTn id="54" dur="20">
                                          <p:stCondLst>
                                            <p:cond delay="984"/>
                                          </p:stCondLst>
                                        </p:cTn>
                                        <p:tgtEl>
                                          <p:spTgt spid="52"/>
                                        </p:tgtEl>
                                      </p:cBhvr>
                                      <p:to x="100000" y="80000"/>
                                    </p:animScale>
                                    <p:animScale>
                                      <p:cBhvr>
                                        <p:cTn id="55" dur="124" decel="50000">
                                          <p:stCondLst>
                                            <p:cond delay="1004"/>
                                          </p:stCondLst>
                                        </p:cTn>
                                        <p:tgtEl>
                                          <p:spTgt spid="52"/>
                                        </p:tgtEl>
                                      </p:cBhvr>
                                      <p:to x="100000" y="100000"/>
                                    </p:animScale>
                                    <p:animScale>
                                      <p:cBhvr>
                                        <p:cTn id="56" dur="20">
                                          <p:stCondLst>
                                            <p:cond delay="1231"/>
                                          </p:stCondLst>
                                        </p:cTn>
                                        <p:tgtEl>
                                          <p:spTgt spid="52"/>
                                        </p:tgtEl>
                                      </p:cBhvr>
                                      <p:to x="100000" y="90000"/>
                                    </p:animScale>
                                    <p:animScale>
                                      <p:cBhvr>
                                        <p:cTn id="57" dur="124" decel="50000">
                                          <p:stCondLst>
                                            <p:cond delay="1251"/>
                                          </p:stCondLst>
                                        </p:cTn>
                                        <p:tgtEl>
                                          <p:spTgt spid="52"/>
                                        </p:tgtEl>
                                      </p:cBhvr>
                                      <p:to x="100000" y="100000"/>
                                    </p:animScale>
                                    <p:animScale>
                                      <p:cBhvr>
                                        <p:cTn id="58" dur="20">
                                          <p:stCondLst>
                                            <p:cond delay="1356"/>
                                          </p:stCondLst>
                                        </p:cTn>
                                        <p:tgtEl>
                                          <p:spTgt spid="52"/>
                                        </p:tgtEl>
                                      </p:cBhvr>
                                      <p:to x="100000" y="95000"/>
                                    </p:animScale>
                                    <p:animScale>
                                      <p:cBhvr>
                                        <p:cTn id="59" dur="124" decel="50000">
                                          <p:stCondLst>
                                            <p:cond delay="1376"/>
                                          </p:stCondLst>
                                        </p:cTn>
                                        <p:tgtEl>
                                          <p:spTgt spid="52"/>
                                        </p:tgtEl>
                                      </p:cBhvr>
                                      <p:to x="100000" y="100000"/>
                                    </p:animScale>
                                  </p:childTnLst>
                                </p:cTn>
                              </p:par>
                            </p:childTnLst>
                          </p:cTn>
                        </p:par>
                        <p:par>
                          <p:cTn id="60" fill="hold">
                            <p:stCondLst>
                              <p:cond delay="7000"/>
                            </p:stCondLst>
                            <p:childTnLst>
                              <p:par>
                                <p:cTn id="61" presetID="2" presetClass="entr" presetSubtype="8" fill="hold" grpId="0"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additive="base">
                                        <p:cTn id="63" dur="1000" fill="hold"/>
                                        <p:tgtEl>
                                          <p:spTgt spid="32"/>
                                        </p:tgtEl>
                                        <p:attrNameLst>
                                          <p:attrName>ppt_x</p:attrName>
                                        </p:attrNameLst>
                                      </p:cBhvr>
                                      <p:tavLst>
                                        <p:tav tm="0">
                                          <p:val>
                                            <p:strVal val="0-#ppt_w/2"/>
                                          </p:val>
                                        </p:tav>
                                        <p:tav tm="100000">
                                          <p:val>
                                            <p:strVal val="#ppt_x"/>
                                          </p:val>
                                        </p:tav>
                                      </p:tavLst>
                                    </p:anim>
                                    <p:anim calcmode="lin" valueType="num">
                                      <p:cBhvr additive="base">
                                        <p:cTn id="64" dur="1000" fill="hold"/>
                                        <p:tgtEl>
                                          <p:spTgt spid="32"/>
                                        </p:tgtEl>
                                        <p:attrNameLst>
                                          <p:attrName>ppt_y</p:attrName>
                                        </p:attrNameLst>
                                      </p:cBhvr>
                                      <p:tavLst>
                                        <p:tav tm="0">
                                          <p:val>
                                            <p:strVal val="#ppt_y"/>
                                          </p:val>
                                        </p:tav>
                                        <p:tav tm="100000">
                                          <p:val>
                                            <p:strVal val="#ppt_y"/>
                                          </p:val>
                                        </p:tav>
                                      </p:tavLst>
                                    </p:anim>
                                  </p:childTnLst>
                                </p:cTn>
                              </p:par>
                            </p:childTnLst>
                          </p:cTn>
                        </p:par>
                        <p:par>
                          <p:cTn id="65" fill="hold">
                            <p:stCondLst>
                              <p:cond delay="8000"/>
                            </p:stCondLst>
                            <p:childTnLst>
                              <p:par>
                                <p:cTn id="66" presetID="22" presetClass="entr" presetSubtype="8" fill="hold" grpId="0" nodeType="afterEffect">
                                  <p:stCondLst>
                                    <p:cond delay="0"/>
                                  </p:stCondLst>
                                  <p:childTnLst>
                                    <p:set>
                                      <p:cBhvr>
                                        <p:cTn id="67" dur="1" fill="hold">
                                          <p:stCondLst>
                                            <p:cond delay="0"/>
                                          </p:stCondLst>
                                        </p:cTn>
                                        <p:tgtEl>
                                          <p:spTgt spid="66"/>
                                        </p:tgtEl>
                                        <p:attrNameLst>
                                          <p:attrName>style.visibility</p:attrName>
                                        </p:attrNameLst>
                                      </p:cBhvr>
                                      <p:to>
                                        <p:strVal val="visible"/>
                                      </p:to>
                                    </p:set>
                                    <p:animEffect transition="in" filter="wipe(left)">
                                      <p:cBhvr>
                                        <p:cTn id="68" dur="500"/>
                                        <p:tgtEl>
                                          <p:spTgt spid="66"/>
                                        </p:tgtEl>
                                      </p:cBhvr>
                                    </p:animEffect>
                                  </p:childTnLst>
                                </p:cTn>
                              </p:par>
                            </p:childTnLst>
                          </p:cTn>
                        </p:par>
                        <p:par>
                          <p:cTn id="69" fill="hold">
                            <p:stCondLst>
                              <p:cond delay="8500"/>
                            </p:stCondLst>
                            <p:childTnLst>
                              <p:par>
                                <p:cTn id="70" presetID="26" presetClass="entr" presetSubtype="0" fill="hold" grpId="0" nodeType="afterEffect">
                                  <p:stCondLst>
                                    <p:cond delay="0"/>
                                  </p:stCondLst>
                                  <p:childTnLst>
                                    <p:set>
                                      <p:cBhvr>
                                        <p:cTn id="71" dur="1" fill="hold">
                                          <p:stCondLst>
                                            <p:cond delay="0"/>
                                          </p:stCondLst>
                                        </p:cTn>
                                        <p:tgtEl>
                                          <p:spTgt spid="60"/>
                                        </p:tgtEl>
                                        <p:attrNameLst>
                                          <p:attrName>style.visibility</p:attrName>
                                        </p:attrNameLst>
                                      </p:cBhvr>
                                      <p:to>
                                        <p:strVal val="visible"/>
                                      </p:to>
                                    </p:set>
                                    <p:animEffect transition="in" filter="wipe(down)">
                                      <p:cBhvr>
                                        <p:cTn id="72" dur="435">
                                          <p:stCondLst>
                                            <p:cond delay="0"/>
                                          </p:stCondLst>
                                        </p:cTn>
                                        <p:tgtEl>
                                          <p:spTgt spid="60"/>
                                        </p:tgtEl>
                                      </p:cBhvr>
                                    </p:animEffect>
                                    <p:anim calcmode="lin" valueType="num">
                                      <p:cBhvr>
                                        <p:cTn id="73" dur="1367"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74" dur="498"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75" dur="498" tmFilter="0, 0; 0.125,0.2665; 0.25,0.4; 0.375,0.465; 0.5,0.5;  0.625,0.535; 0.75,0.6; 0.875,0.7335; 1,1">
                                          <p:stCondLst>
                                            <p:cond delay="498"/>
                                          </p:stCondLst>
                                        </p:cTn>
                                        <p:tgtEl>
                                          <p:spTgt spid="60"/>
                                        </p:tgtEl>
                                        <p:attrNameLst>
                                          <p:attrName>ppt_y</p:attrName>
                                        </p:attrNameLst>
                                      </p:cBhvr>
                                      <p:tavLst>
                                        <p:tav tm="0" fmla="#ppt_y-sin(pi*$)/9">
                                          <p:val>
                                            <p:fltVal val="0"/>
                                          </p:val>
                                        </p:tav>
                                        <p:tav tm="100000">
                                          <p:val>
                                            <p:fltVal val="1"/>
                                          </p:val>
                                        </p:tav>
                                      </p:tavLst>
                                    </p:anim>
                                    <p:anim calcmode="lin" valueType="num">
                                      <p:cBhvr>
                                        <p:cTn id="76" dur="249" tmFilter="0, 0; 0.125,0.2665; 0.25,0.4; 0.375,0.465; 0.5,0.5;  0.625,0.535; 0.75,0.6; 0.875,0.7335; 1,1">
                                          <p:stCondLst>
                                            <p:cond delay="993"/>
                                          </p:stCondLst>
                                        </p:cTn>
                                        <p:tgtEl>
                                          <p:spTgt spid="60"/>
                                        </p:tgtEl>
                                        <p:attrNameLst>
                                          <p:attrName>ppt_y</p:attrName>
                                        </p:attrNameLst>
                                      </p:cBhvr>
                                      <p:tavLst>
                                        <p:tav tm="0" fmla="#ppt_y-sin(pi*$)/27">
                                          <p:val>
                                            <p:fltVal val="0"/>
                                          </p:val>
                                        </p:tav>
                                        <p:tav tm="100000">
                                          <p:val>
                                            <p:fltVal val="1"/>
                                          </p:val>
                                        </p:tav>
                                      </p:tavLst>
                                    </p:anim>
                                    <p:anim calcmode="lin" valueType="num">
                                      <p:cBhvr>
                                        <p:cTn id="77" dur="123" tmFilter="0, 0; 0.125,0.2665; 0.25,0.4; 0.375,0.465; 0.5,0.5;  0.625,0.535; 0.75,0.6; 0.875,0.7335; 1,1">
                                          <p:stCondLst>
                                            <p:cond delay="1242"/>
                                          </p:stCondLst>
                                        </p:cTn>
                                        <p:tgtEl>
                                          <p:spTgt spid="60"/>
                                        </p:tgtEl>
                                        <p:attrNameLst>
                                          <p:attrName>ppt_y</p:attrName>
                                        </p:attrNameLst>
                                      </p:cBhvr>
                                      <p:tavLst>
                                        <p:tav tm="0" fmla="#ppt_y-sin(pi*$)/81">
                                          <p:val>
                                            <p:fltVal val="0"/>
                                          </p:val>
                                        </p:tav>
                                        <p:tav tm="100000">
                                          <p:val>
                                            <p:fltVal val="1"/>
                                          </p:val>
                                        </p:tav>
                                      </p:tavLst>
                                    </p:anim>
                                    <p:animScale>
                                      <p:cBhvr>
                                        <p:cTn id="78" dur="20">
                                          <p:stCondLst>
                                            <p:cond delay="487"/>
                                          </p:stCondLst>
                                        </p:cTn>
                                        <p:tgtEl>
                                          <p:spTgt spid="60"/>
                                        </p:tgtEl>
                                      </p:cBhvr>
                                      <p:to x="100000" y="60000"/>
                                    </p:animScale>
                                    <p:animScale>
                                      <p:cBhvr>
                                        <p:cTn id="79" dur="124" decel="50000">
                                          <p:stCondLst>
                                            <p:cond delay="507"/>
                                          </p:stCondLst>
                                        </p:cTn>
                                        <p:tgtEl>
                                          <p:spTgt spid="60"/>
                                        </p:tgtEl>
                                      </p:cBhvr>
                                      <p:to x="100000" y="100000"/>
                                    </p:animScale>
                                    <p:animScale>
                                      <p:cBhvr>
                                        <p:cTn id="80" dur="20">
                                          <p:stCondLst>
                                            <p:cond delay="984"/>
                                          </p:stCondLst>
                                        </p:cTn>
                                        <p:tgtEl>
                                          <p:spTgt spid="60"/>
                                        </p:tgtEl>
                                      </p:cBhvr>
                                      <p:to x="100000" y="80000"/>
                                    </p:animScale>
                                    <p:animScale>
                                      <p:cBhvr>
                                        <p:cTn id="81" dur="124" decel="50000">
                                          <p:stCondLst>
                                            <p:cond delay="1004"/>
                                          </p:stCondLst>
                                        </p:cTn>
                                        <p:tgtEl>
                                          <p:spTgt spid="60"/>
                                        </p:tgtEl>
                                      </p:cBhvr>
                                      <p:to x="100000" y="100000"/>
                                    </p:animScale>
                                    <p:animScale>
                                      <p:cBhvr>
                                        <p:cTn id="82" dur="20">
                                          <p:stCondLst>
                                            <p:cond delay="1231"/>
                                          </p:stCondLst>
                                        </p:cTn>
                                        <p:tgtEl>
                                          <p:spTgt spid="60"/>
                                        </p:tgtEl>
                                      </p:cBhvr>
                                      <p:to x="100000" y="90000"/>
                                    </p:animScale>
                                    <p:animScale>
                                      <p:cBhvr>
                                        <p:cTn id="83" dur="124" decel="50000">
                                          <p:stCondLst>
                                            <p:cond delay="1251"/>
                                          </p:stCondLst>
                                        </p:cTn>
                                        <p:tgtEl>
                                          <p:spTgt spid="60"/>
                                        </p:tgtEl>
                                      </p:cBhvr>
                                      <p:to x="100000" y="100000"/>
                                    </p:animScale>
                                    <p:animScale>
                                      <p:cBhvr>
                                        <p:cTn id="84" dur="20">
                                          <p:stCondLst>
                                            <p:cond delay="1356"/>
                                          </p:stCondLst>
                                        </p:cTn>
                                        <p:tgtEl>
                                          <p:spTgt spid="60"/>
                                        </p:tgtEl>
                                      </p:cBhvr>
                                      <p:to x="100000" y="95000"/>
                                    </p:animScale>
                                    <p:animScale>
                                      <p:cBhvr>
                                        <p:cTn id="85" dur="124" decel="50000">
                                          <p:stCondLst>
                                            <p:cond delay="1376"/>
                                          </p:stCondLst>
                                        </p:cTn>
                                        <p:tgtEl>
                                          <p:spTgt spid="60"/>
                                        </p:tgtEl>
                                      </p:cBhvr>
                                      <p:to x="100000" y="100000"/>
                                    </p:animScale>
                                  </p:childTnLst>
                                </p:cTn>
                              </p:par>
                            </p:childTnLst>
                          </p:cTn>
                        </p:par>
                        <p:par>
                          <p:cTn id="86" fill="hold">
                            <p:stCondLst>
                              <p:cond delay="10000"/>
                            </p:stCondLst>
                            <p:childTnLst>
                              <p:par>
                                <p:cTn id="87" presetID="2" presetClass="entr" presetSubtype="8"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 calcmode="lin" valueType="num">
                                      <p:cBhvr additive="base">
                                        <p:cTn id="89" dur="1000" fill="hold"/>
                                        <p:tgtEl>
                                          <p:spTgt spid="38"/>
                                        </p:tgtEl>
                                        <p:attrNameLst>
                                          <p:attrName>ppt_x</p:attrName>
                                        </p:attrNameLst>
                                      </p:cBhvr>
                                      <p:tavLst>
                                        <p:tav tm="0">
                                          <p:val>
                                            <p:strVal val="0-#ppt_w/2"/>
                                          </p:val>
                                        </p:tav>
                                        <p:tav tm="100000">
                                          <p:val>
                                            <p:strVal val="#ppt_x"/>
                                          </p:val>
                                        </p:tav>
                                      </p:tavLst>
                                    </p:anim>
                                    <p:anim calcmode="lin" valueType="num">
                                      <p:cBhvr additive="base">
                                        <p:cTn id="90" dur="1000" fill="hold"/>
                                        <p:tgtEl>
                                          <p:spTgt spid="38"/>
                                        </p:tgtEl>
                                        <p:attrNameLst>
                                          <p:attrName>ppt_y</p:attrName>
                                        </p:attrNameLst>
                                      </p:cBhvr>
                                      <p:tavLst>
                                        <p:tav tm="0">
                                          <p:val>
                                            <p:strVal val="#ppt_y"/>
                                          </p:val>
                                        </p:tav>
                                        <p:tav tm="100000">
                                          <p:val>
                                            <p:strVal val="#ppt_y"/>
                                          </p:val>
                                        </p:tav>
                                      </p:tavLst>
                                    </p:anim>
                                  </p:childTnLst>
                                </p:cTn>
                              </p:par>
                            </p:childTnLst>
                          </p:cTn>
                        </p:par>
                        <p:par>
                          <p:cTn id="91" fill="hold">
                            <p:stCondLst>
                              <p:cond delay="11000"/>
                            </p:stCondLst>
                            <p:childTnLst>
                              <p:par>
                                <p:cTn id="92" presetID="22" presetClass="entr" presetSubtype="8"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wipe(left)">
                                      <p:cBhvr>
                                        <p:cTn id="94" dur="500"/>
                                        <p:tgtEl>
                                          <p:spTgt spid="67"/>
                                        </p:tgtEl>
                                      </p:cBhvr>
                                    </p:animEffect>
                                  </p:childTnLst>
                                </p:cTn>
                              </p:par>
                            </p:childTnLst>
                          </p:cTn>
                        </p:par>
                        <p:par>
                          <p:cTn id="95" fill="hold">
                            <p:stCondLst>
                              <p:cond delay="11500"/>
                            </p:stCondLst>
                            <p:childTnLst>
                              <p:par>
                                <p:cTn id="96" presetID="26"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wipe(down)">
                                      <p:cBhvr>
                                        <p:cTn id="98" dur="435">
                                          <p:stCondLst>
                                            <p:cond delay="0"/>
                                          </p:stCondLst>
                                        </p:cTn>
                                        <p:tgtEl>
                                          <p:spTgt spid="61"/>
                                        </p:tgtEl>
                                      </p:cBhvr>
                                    </p:animEffect>
                                    <p:anim calcmode="lin" valueType="num">
                                      <p:cBhvr>
                                        <p:cTn id="99" dur="1367"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100" dur="498"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101" dur="498" tmFilter="0, 0; 0.125,0.2665; 0.25,0.4; 0.375,0.465; 0.5,0.5;  0.625,0.535; 0.75,0.6; 0.875,0.7335; 1,1">
                                          <p:stCondLst>
                                            <p:cond delay="498"/>
                                          </p:stCondLst>
                                        </p:cTn>
                                        <p:tgtEl>
                                          <p:spTgt spid="61"/>
                                        </p:tgtEl>
                                        <p:attrNameLst>
                                          <p:attrName>ppt_y</p:attrName>
                                        </p:attrNameLst>
                                      </p:cBhvr>
                                      <p:tavLst>
                                        <p:tav tm="0" fmla="#ppt_y-sin(pi*$)/9">
                                          <p:val>
                                            <p:fltVal val="0"/>
                                          </p:val>
                                        </p:tav>
                                        <p:tav tm="100000">
                                          <p:val>
                                            <p:fltVal val="1"/>
                                          </p:val>
                                        </p:tav>
                                      </p:tavLst>
                                    </p:anim>
                                    <p:anim calcmode="lin" valueType="num">
                                      <p:cBhvr>
                                        <p:cTn id="102" dur="249" tmFilter="0, 0; 0.125,0.2665; 0.25,0.4; 0.375,0.465; 0.5,0.5;  0.625,0.535; 0.75,0.6; 0.875,0.7335; 1,1">
                                          <p:stCondLst>
                                            <p:cond delay="993"/>
                                          </p:stCondLst>
                                        </p:cTn>
                                        <p:tgtEl>
                                          <p:spTgt spid="61"/>
                                        </p:tgtEl>
                                        <p:attrNameLst>
                                          <p:attrName>ppt_y</p:attrName>
                                        </p:attrNameLst>
                                      </p:cBhvr>
                                      <p:tavLst>
                                        <p:tav tm="0" fmla="#ppt_y-sin(pi*$)/27">
                                          <p:val>
                                            <p:fltVal val="0"/>
                                          </p:val>
                                        </p:tav>
                                        <p:tav tm="100000">
                                          <p:val>
                                            <p:fltVal val="1"/>
                                          </p:val>
                                        </p:tav>
                                      </p:tavLst>
                                    </p:anim>
                                    <p:anim calcmode="lin" valueType="num">
                                      <p:cBhvr>
                                        <p:cTn id="103" dur="123" tmFilter="0, 0; 0.125,0.2665; 0.25,0.4; 0.375,0.465; 0.5,0.5;  0.625,0.535; 0.75,0.6; 0.875,0.7335; 1,1">
                                          <p:stCondLst>
                                            <p:cond delay="1242"/>
                                          </p:stCondLst>
                                        </p:cTn>
                                        <p:tgtEl>
                                          <p:spTgt spid="61"/>
                                        </p:tgtEl>
                                        <p:attrNameLst>
                                          <p:attrName>ppt_y</p:attrName>
                                        </p:attrNameLst>
                                      </p:cBhvr>
                                      <p:tavLst>
                                        <p:tav tm="0" fmla="#ppt_y-sin(pi*$)/81">
                                          <p:val>
                                            <p:fltVal val="0"/>
                                          </p:val>
                                        </p:tav>
                                        <p:tav tm="100000">
                                          <p:val>
                                            <p:fltVal val="1"/>
                                          </p:val>
                                        </p:tav>
                                      </p:tavLst>
                                    </p:anim>
                                    <p:animScale>
                                      <p:cBhvr>
                                        <p:cTn id="104" dur="20">
                                          <p:stCondLst>
                                            <p:cond delay="487"/>
                                          </p:stCondLst>
                                        </p:cTn>
                                        <p:tgtEl>
                                          <p:spTgt spid="61"/>
                                        </p:tgtEl>
                                      </p:cBhvr>
                                      <p:to x="100000" y="60000"/>
                                    </p:animScale>
                                    <p:animScale>
                                      <p:cBhvr>
                                        <p:cTn id="105" dur="124" decel="50000">
                                          <p:stCondLst>
                                            <p:cond delay="507"/>
                                          </p:stCondLst>
                                        </p:cTn>
                                        <p:tgtEl>
                                          <p:spTgt spid="61"/>
                                        </p:tgtEl>
                                      </p:cBhvr>
                                      <p:to x="100000" y="100000"/>
                                    </p:animScale>
                                    <p:animScale>
                                      <p:cBhvr>
                                        <p:cTn id="106" dur="20">
                                          <p:stCondLst>
                                            <p:cond delay="984"/>
                                          </p:stCondLst>
                                        </p:cTn>
                                        <p:tgtEl>
                                          <p:spTgt spid="61"/>
                                        </p:tgtEl>
                                      </p:cBhvr>
                                      <p:to x="100000" y="80000"/>
                                    </p:animScale>
                                    <p:animScale>
                                      <p:cBhvr>
                                        <p:cTn id="107" dur="124" decel="50000">
                                          <p:stCondLst>
                                            <p:cond delay="1004"/>
                                          </p:stCondLst>
                                        </p:cTn>
                                        <p:tgtEl>
                                          <p:spTgt spid="61"/>
                                        </p:tgtEl>
                                      </p:cBhvr>
                                      <p:to x="100000" y="100000"/>
                                    </p:animScale>
                                    <p:animScale>
                                      <p:cBhvr>
                                        <p:cTn id="108" dur="20">
                                          <p:stCondLst>
                                            <p:cond delay="1231"/>
                                          </p:stCondLst>
                                        </p:cTn>
                                        <p:tgtEl>
                                          <p:spTgt spid="61"/>
                                        </p:tgtEl>
                                      </p:cBhvr>
                                      <p:to x="100000" y="90000"/>
                                    </p:animScale>
                                    <p:animScale>
                                      <p:cBhvr>
                                        <p:cTn id="109" dur="124" decel="50000">
                                          <p:stCondLst>
                                            <p:cond delay="1251"/>
                                          </p:stCondLst>
                                        </p:cTn>
                                        <p:tgtEl>
                                          <p:spTgt spid="61"/>
                                        </p:tgtEl>
                                      </p:cBhvr>
                                      <p:to x="100000" y="100000"/>
                                    </p:animScale>
                                    <p:animScale>
                                      <p:cBhvr>
                                        <p:cTn id="110" dur="20">
                                          <p:stCondLst>
                                            <p:cond delay="1356"/>
                                          </p:stCondLst>
                                        </p:cTn>
                                        <p:tgtEl>
                                          <p:spTgt spid="61"/>
                                        </p:tgtEl>
                                      </p:cBhvr>
                                      <p:to x="100000" y="95000"/>
                                    </p:animScale>
                                    <p:animScale>
                                      <p:cBhvr>
                                        <p:cTn id="111" dur="124" decel="50000">
                                          <p:stCondLst>
                                            <p:cond delay="1376"/>
                                          </p:stCondLst>
                                        </p:cTn>
                                        <p:tgtEl>
                                          <p:spTgt spid="6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36" grpId="0" animBg="1"/>
      <p:bldP spid="35" grpId="0" animBg="1"/>
      <p:bldP spid="32" grpId="0" animBg="1"/>
      <p:bldP spid="38" grpId="0" animBg="1"/>
      <p:bldP spid="52" grpId="0" animBg="1"/>
      <p:bldP spid="59" grpId="0" animBg="1"/>
      <p:bldP spid="60" grpId="0" animBg="1"/>
      <p:bldP spid="61" grpId="0" animBg="1"/>
      <p:bldP spid="63" grpId="0"/>
      <p:bldP spid="65" grpId="0"/>
      <p:bldP spid="66" grpId="0"/>
      <p:bldP spid="6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4866" r="4866"/>
          <a:stretch>
            <a:fillRect/>
          </a:stretch>
        </p:blipFill>
        <p:spPr>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12115" b="12115"/>
          <a:stretch>
            <a:fillRect/>
          </a:stretch>
        </p:blipFill>
        <p:spPr>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12115" b="12115"/>
          <a:stretch>
            <a:fillRect/>
          </a:stretch>
        </p:blipFill>
        <p:spPr>
          <a:effectLst>
            <a:outerShdw blurRad="50800" dist="38100" dir="2700000" algn="tl" rotWithShape="0">
              <a:prstClr val="black">
                <a:alpha val="40000"/>
              </a:prstClr>
            </a:outerShdw>
          </a:effectLst>
        </p:spPr>
      </p:pic>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5" name="TextBox 24"/>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TextBox 30"/>
          <p:cNvSpPr txBox="1"/>
          <p:nvPr/>
        </p:nvSpPr>
        <p:spPr>
          <a:xfrm>
            <a:off x="3561387" y="3621766"/>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2" name="TextBox 31"/>
          <p:cNvSpPr txBox="1"/>
          <p:nvPr/>
        </p:nvSpPr>
        <p:spPr>
          <a:xfrm>
            <a:off x="6226791" y="1609321"/>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5" name="TextBox 34"/>
          <p:cNvSpPr txBox="1"/>
          <p:nvPr/>
        </p:nvSpPr>
        <p:spPr>
          <a:xfrm>
            <a:off x="8939864" y="3637155"/>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Tree>
    <p:extLst>
      <p:ext uri="{BB962C8B-B14F-4D97-AF65-F5344CB8AC3E}">
        <p14:creationId xmlns:p14="http://schemas.microsoft.com/office/powerpoint/2010/main" val="94386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up)">
                                      <p:cBhvr>
                                        <p:cTn id="7" dur="750"/>
                                        <p:tgtEl>
                                          <p:spTgt spid="31"/>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up)">
                                      <p:cBhvr>
                                        <p:cTn id="11" dur="750"/>
                                        <p:tgtEl>
                                          <p:spTgt spid="32"/>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750"/>
                                        <p:tgtEl>
                                          <p:spTgt spid="35"/>
                                        </p:tgtEl>
                                      </p:cBhvr>
                                    </p:animEffect>
                                  </p:childTnLst>
                                </p:cTn>
                              </p:par>
                            </p:childTnLst>
                          </p:cTn>
                        </p:par>
                        <p:par>
                          <p:cTn id="16" fill="hold">
                            <p:stCondLst>
                              <p:cond delay="225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1" grpId="0"/>
      <p:bldP spid="32" grpId="0"/>
      <p:bldP spid="3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000" b="-4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425848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0" name="Freeform 39"/>
          <p:cNvSpPr/>
          <p:nvPr/>
        </p:nvSpPr>
        <p:spPr bwMode="auto">
          <a:xfrm>
            <a:off x="-15240" y="1005840"/>
            <a:ext cx="12207240" cy="5730240"/>
          </a:xfrm>
          <a:custGeom>
            <a:avLst/>
            <a:gdLst>
              <a:gd name="connsiteX0" fmla="*/ 836507 w 12207240"/>
              <a:gd name="connsiteY0" fmla="*/ 730466 h 5730240"/>
              <a:gd name="connsiteX1" fmla="*/ 836507 w 12207240"/>
              <a:gd name="connsiteY1" fmla="*/ 5174450 h 5730240"/>
              <a:gd name="connsiteX2" fmla="*/ 11301307 w 12207240"/>
              <a:gd name="connsiteY2" fmla="*/ 5174450 h 5730240"/>
              <a:gd name="connsiteX3" fmla="*/ 11301307 w 12207240"/>
              <a:gd name="connsiteY3" fmla="*/ 730466 h 5730240"/>
              <a:gd name="connsiteX4" fmla="*/ 0 w 12207240"/>
              <a:gd name="connsiteY4" fmla="*/ 0 h 5730240"/>
              <a:gd name="connsiteX5" fmla="*/ 12207240 w 12207240"/>
              <a:gd name="connsiteY5" fmla="*/ 0 h 5730240"/>
              <a:gd name="connsiteX6" fmla="*/ 12207240 w 12207240"/>
              <a:gd name="connsiteY6" fmla="*/ 5730240 h 5730240"/>
              <a:gd name="connsiteX7" fmla="*/ 0 w 12207240"/>
              <a:gd name="connsiteY7" fmla="*/ 5730240 h 573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07240" h="5730240">
                <a:moveTo>
                  <a:pt x="836507" y="730466"/>
                </a:moveTo>
                <a:lnTo>
                  <a:pt x="836507" y="5174450"/>
                </a:lnTo>
                <a:lnTo>
                  <a:pt x="11301307" y="5174450"/>
                </a:lnTo>
                <a:lnTo>
                  <a:pt x="11301307" y="730466"/>
                </a:lnTo>
                <a:close/>
                <a:moveTo>
                  <a:pt x="0" y="0"/>
                </a:moveTo>
                <a:lnTo>
                  <a:pt x="12207240" y="0"/>
                </a:lnTo>
                <a:lnTo>
                  <a:pt x="12207240" y="5730240"/>
                </a:lnTo>
                <a:lnTo>
                  <a:pt x="0" y="5730240"/>
                </a:lnTo>
                <a:close/>
              </a:path>
            </a:pathLst>
          </a:custGeom>
          <a:solidFill>
            <a:schemeClr val="accent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2" name="Rectangle 1"/>
          <p:cNvSpPr/>
          <p:nvPr/>
        </p:nvSpPr>
        <p:spPr>
          <a:xfrm>
            <a:off x="6053667" y="1722018"/>
            <a:ext cx="5232400" cy="2226733"/>
          </a:xfrm>
          <a:prstGeom prst="rect">
            <a:avLst/>
          </a:prstGeom>
          <a:solidFill>
            <a:srgbClr val="ED7D31">
              <a:alpha val="80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Rectangle 2"/>
          <p:cNvSpPr/>
          <p:nvPr/>
        </p:nvSpPr>
        <p:spPr>
          <a:xfrm>
            <a:off x="821267" y="1722018"/>
            <a:ext cx="5232400" cy="2226733"/>
          </a:xfrm>
          <a:prstGeom prst="rect">
            <a:avLst/>
          </a:prstGeom>
          <a:solidFill>
            <a:srgbClr val="00B0F0">
              <a:alpha val="80000"/>
            </a:srgb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Rectangle 3"/>
          <p:cNvSpPr/>
          <p:nvPr/>
        </p:nvSpPr>
        <p:spPr>
          <a:xfrm>
            <a:off x="6053667" y="3948751"/>
            <a:ext cx="5232400" cy="2226733"/>
          </a:xfrm>
          <a:prstGeom prst="rect">
            <a:avLst/>
          </a:prstGeom>
          <a:solidFill>
            <a:srgbClr val="2F5698">
              <a:alpha val="80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Rectangle 4"/>
          <p:cNvSpPr/>
          <p:nvPr/>
        </p:nvSpPr>
        <p:spPr>
          <a:xfrm>
            <a:off x="821267" y="3948751"/>
            <a:ext cx="5232400" cy="2226733"/>
          </a:xfrm>
          <a:prstGeom prst="rect">
            <a:avLst/>
          </a:prstGeom>
          <a:solidFill>
            <a:schemeClr val="accent6">
              <a:lumMod val="75000"/>
              <a:alpha val="80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p:cNvSpPr/>
          <p:nvPr/>
        </p:nvSpPr>
        <p:spPr>
          <a:xfrm>
            <a:off x="9457267" y="1722018"/>
            <a:ext cx="1828800" cy="484072"/>
          </a:xfrm>
          <a:prstGeom prst="rect">
            <a:avLst/>
          </a:prstGeom>
          <a:solidFill>
            <a:srgbClr val="ED7D3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5" name="Rectangle 14"/>
          <p:cNvSpPr/>
          <p:nvPr/>
        </p:nvSpPr>
        <p:spPr>
          <a:xfrm>
            <a:off x="821267" y="1722018"/>
            <a:ext cx="1828800" cy="48407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6" name="Rectangle 15"/>
          <p:cNvSpPr/>
          <p:nvPr/>
        </p:nvSpPr>
        <p:spPr>
          <a:xfrm>
            <a:off x="9457267" y="5691412"/>
            <a:ext cx="1828800" cy="484072"/>
          </a:xfrm>
          <a:prstGeom prst="rect">
            <a:avLst/>
          </a:prstGeom>
          <a:solidFill>
            <a:srgbClr val="2F5698"/>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7" name="Rectangle 16"/>
          <p:cNvSpPr/>
          <p:nvPr/>
        </p:nvSpPr>
        <p:spPr>
          <a:xfrm>
            <a:off x="821267" y="5691412"/>
            <a:ext cx="1828800" cy="484072"/>
          </a:xfrm>
          <a:prstGeom prst="rect">
            <a:avLst/>
          </a:prstGeom>
          <a:solidFill>
            <a:schemeClr val="accent6">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7" name="Oval 6"/>
          <p:cNvSpPr/>
          <p:nvPr/>
        </p:nvSpPr>
        <p:spPr>
          <a:xfrm>
            <a:off x="4839819" y="2535151"/>
            <a:ext cx="2514899" cy="2578715"/>
          </a:xfrm>
          <a:prstGeom prst="ellipse">
            <a:avLst/>
          </a:prstGeom>
          <a:solidFill>
            <a:srgbClr val="A5A5A5"/>
          </a:solidFill>
          <a:ln w="762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Text Box 10"/>
          <p:cNvSpPr txBox="1">
            <a:spLocks noChangeArrowheads="1"/>
          </p:cNvSpPr>
          <p:nvPr/>
        </p:nvSpPr>
        <p:spPr bwMode="auto">
          <a:xfrm>
            <a:off x="1296991" y="248632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29" name="Text Box 10"/>
          <p:cNvSpPr txBox="1">
            <a:spLocks noChangeArrowheads="1"/>
          </p:cNvSpPr>
          <p:nvPr/>
        </p:nvSpPr>
        <p:spPr bwMode="auto">
          <a:xfrm>
            <a:off x="1296991" y="434457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0" name="Text Box 10"/>
          <p:cNvSpPr txBox="1">
            <a:spLocks noChangeArrowheads="1"/>
          </p:cNvSpPr>
          <p:nvPr/>
        </p:nvSpPr>
        <p:spPr bwMode="auto">
          <a:xfrm>
            <a:off x="7352182" y="247829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1" name="Text Box 10"/>
          <p:cNvSpPr txBox="1">
            <a:spLocks noChangeArrowheads="1"/>
          </p:cNvSpPr>
          <p:nvPr/>
        </p:nvSpPr>
        <p:spPr bwMode="auto">
          <a:xfrm>
            <a:off x="7352182" y="433654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5186695" y="4138061"/>
            <a:ext cx="1828800" cy="484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33" name="Freeform 36"/>
          <p:cNvSpPr>
            <a:spLocks noEditPoints="1"/>
          </p:cNvSpPr>
          <p:nvPr/>
        </p:nvSpPr>
        <p:spPr bwMode="auto">
          <a:xfrm>
            <a:off x="5651603" y="3251200"/>
            <a:ext cx="891331" cy="843151"/>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106626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right)">
                                      <p:cBhvr>
                                        <p:cTn id="14" dur="500"/>
                                        <p:tgtEl>
                                          <p:spTgt spid="5"/>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3000"/>
                            </p:stCondLst>
                            <p:childTnLst>
                              <p:par>
                                <p:cTn id="40" presetID="2" presetClass="entr" presetSubtype="4"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ppt_x"/>
                                          </p:val>
                                        </p:tav>
                                        <p:tav tm="100000">
                                          <p:val>
                                            <p:strVal val="#ppt_x"/>
                                          </p:val>
                                        </p:tav>
                                      </p:tavLst>
                                    </p:anim>
                                    <p:anim calcmode="lin" valueType="num">
                                      <p:cBhvr additive="base">
                                        <p:cTn id="43" dur="50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additive="base">
                                        <p:cTn id="47" dur="500" fill="hold"/>
                                        <p:tgtEl>
                                          <p:spTgt spid="28"/>
                                        </p:tgtEl>
                                        <p:attrNameLst>
                                          <p:attrName>ppt_x</p:attrName>
                                        </p:attrNameLst>
                                      </p:cBhvr>
                                      <p:tavLst>
                                        <p:tav tm="0">
                                          <p:val>
                                            <p:strVal val="#ppt_x"/>
                                          </p:val>
                                        </p:tav>
                                        <p:tav tm="100000">
                                          <p:val>
                                            <p:strVal val="#ppt_x"/>
                                          </p:val>
                                        </p:tav>
                                      </p:tavLst>
                                    </p:anim>
                                    <p:anim calcmode="lin" valueType="num">
                                      <p:cBhvr additive="base">
                                        <p:cTn id="48" dur="500" fill="hold"/>
                                        <p:tgtEl>
                                          <p:spTgt spid="28"/>
                                        </p:tgtEl>
                                        <p:attrNameLst>
                                          <p:attrName>ppt_y</p:attrName>
                                        </p:attrNameLst>
                                      </p:cBhvr>
                                      <p:tavLst>
                                        <p:tav tm="0">
                                          <p:val>
                                            <p:strVal val="1+#ppt_h/2"/>
                                          </p:val>
                                        </p:tav>
                                        <p:tav tm="100000">
                                          <p:val>
                                            <p:strVal val="#ppt_y"/>
                                          </p:val>
                                        </p:tav>
                                      </p:tavLst>
                                    </p:anim>
                                  </p:childTnLst>
                                </p:cTn>
                              </p:par>
                            </p:childTnLst>
                          </p:cTn>
                        </p:par>
                        <p:par>
                          <p:cTn id="49" fill="hold">
                            <p:stCondLst>
                              <p:cond delay="4000"/>
                            </p:stCondLst>
                            <p:childTnLst>
                              <p:par>
                                <p:cTn id="50" presetID="2" presetClass="entr" presetSubtype="4"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500" fill="hold"/>
                                        <p:tgtEl>
                                          <p:spTgt spid="17"/>
                                        </p:tgtEl>
                                        <p:attrNameLst>
                                          <p:attrName>ppt_x</p:attrName>
                                        </p:attrNameLst>
                                      </p:cBhvr>
                                      <p:tavLst>
                                        <p:tav tm="0">
                                          <p:val>
                                            <p:strVal val="#ppt_x"/>
                                          </p:val>
                                        </p:tav>
                                        <p:tav tm="100000">
                                          <p:val>
                                            <p:strVal val="#ppt_x"/>
                                          </p:val>
                                        </p:tav>
                                      </p:tavLst>
                                    </p:anim>
                                    <p:anim calcmode="lin" valueType="num">
                                      <p:cBhvr additive="base">
                                        <p:cTn id="53" dur="500" fill="hold"/>
                                        <p:tgtEl>
                                          <p:spTgt spid="17"/>
                                        </p:tgtEl>
                                        <p:attrNameLst>
                                          <p:attrName>ppt_y</p:attrName>
                                        </p:attrNameLst>
                                      </p:cBhvr>
                                      <p:tavLst>
                                        <p:tav tm="0">
                                          <p:val>
                                            <p:strVal val="1+#ppt_h/2"/>
                                          </p:val>
                                        </p:tav>
                                        <p:tav tm="100000">
                                          <p:val>
                                            <p:strVal val="#ppt_y"/>
                                          </p:val>
                                        </p:tav>
                                      </p:tavLst>
                                    </p:anim>
                                  </p:childTnLst>
                                </p:cTn>
                              </p:par>
                            </p:childTnLst>
                          </p:cTn>
                        </p:par>
                        <p:par>
                          <p:cTn id="54" fill="hold">
                            <p:stCondLst>
                              <p:cond delay="4500"/>
                            </p:stCondLst>
                            <p:childTnLst>
                              <p:par>
                                <p:cTn id="55" presetID="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 calcmode="lin" valueType="num">
                                      <p:cBhvr additive="base">
                                        <p:cTn id="57" dur="500" fill="hold"/>
                                        <p:tgtEl>
                                          <p:spTgt spid="29"/>
                                        </p:tgtEl>
                                        <p:attrNameLst>
                                          <p:attrName>ppt_x</p:attrName>
                                        </p:attrNameLst>
                                      </p:cBhvr>
                                      <p:tavLst>
                                        <p:tav tm="0">
                                          <p:val>
                                            <p:strVal val="#ppt_x"/>
                                          </p:val>
                                        </p:tav>
                                        <p:tav tm="100000">
                                          <p:val>
                                            <p:strVal val="#ppt_x"/>
                                          </p:val>
                                        </p:tav>
                                      </p:tavLst>
                                    </p:anim>
                                    <p:anim calcmode="lin" valueType="num">
                                      <p:cBhvr additive="base">
                                        <p:cTn id="58" dur="500" fill="hold"/>
                                        <p:tgtEl>
                                          <p:spTgt spid="29"/>
                                        </p:tgtEl>
                                        <p:attrNameLst>
                                          <p:attrName>ppt_y</p:attrName>
                                        </p:attrNameLst>
                                      </p:cBhvr>
                                      <p:tavLst>
                                        <p:tav tm="0">
                                          <p:val>
                                            <p:strVal val="1+#ppt_h/2"/>
                                          </p:val>
                                        </p:tav>
                                        <p:tav tm="100000">
                                          <p:val>
                                            <p:strVal val="#ppt_y"/>
                                          </p:val>
                                        </p:tav>
                                      </p:tavLst>
                                    </p:anim>
                                  </p:childTnLst>
                                </p:cTn>
                              </p:par>
                            </p:childTnLst>
                          </p:cTn>
                        </p:par>
                        <p:par>
                          <p:cTn id="59" fill="hold">
                            <p:stCondLst>
                              <p:cond delay="5000"/>
                            </p:stCondLst>
                            <p:childTnLst>
                              <p:par>
                                <p:cTn id="60" presetID="2" presetClass="entr" presetSubtype="4"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additive="base">
                                        <p:cTn id="62" dur="500" fill="hold"/>
                                        <p:tgtEl>
                                          <p:spTgt spid="14"/>
                                        </p:tgtEl>
                                        <p:attrNameLst>
                                          <p:attrName>ppt_x</p:attrName>
                                        </p:attrNameLst>
                                      </p:cBhvr>
                                      <p:tavLst>
                                        <p:tav tm="0">
                                          <p:val>
                                            <p:strVal val="#ppt_x"/>
                                          </p:val>
                                        </p:tav>
                                        <p:tav tm="100000">
                                          <p:val>
                                            <p:strVal val="#ppt_x"/>
                                          </p:val>
                                        </p:tav>
                                      </p:tavLst>
                                    </p:anim>
                                    <p:anim calcmode="lin" valueType="num">
                                      <p:cBhvr additive="base">
                                        <p:cTn id="63" dur="500" fill="hold"/>
                                        <p:tgtEl>
                                          <p:spTgt spid="14"/>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4"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additive="base">
                                        <p:cTn id="67" dur="500" fill="hold"/>
                                        <p:tgtEl>
                                          <p:spTgt spid="30"/>
                                        </p:tgtEl>
                                        <p:attrNameLst>
                                          <p:attrName>ppt_x</p:attrName>
                                        </p:attrNameLst>
                                      </p:cBhvr>
                                      <p:tavLst>
                                        <p:tav tm="0">
                                          <p:val>
                                            <p:strVal val="#ppt_x"/>
                                          </p:val>
                                        </p:tav>
                                        <p:tav tm="100000">
                                          <p:val>
                                            <p:strVal val="#ppt_x"/>
                                          </p:val>
                                        </p:tav>
                                      </p:tavLst>
                                    </p:anim>
                                    <p:anim calcmode="lin" valueType="num">
                                      <p:cBhvr additive="base">
                                        <p:cTn id="68" dur="500" fill="hold"/>
                                        <p:tgtEl>
                                          <p:spTgt spid="30"/>
                                        </p:tgtEl>
                                        <p:attrNameLst>
                                          <p:attrName>ppt_y</p:attrName>
                                        </p:attrNameLst>
                                      </p:cBhvr>
                                      <p:tavLst>
                                        <p:tav tm="0">
                                          <p:val>
                                            <p:strVal val="1+#ppt_h/2"/>
                                          </p:val>
                                        </p:tav>
                                        <p:tav tm="100000">
                                          <p:val>
                                            <p:strVal val="#ppt_y"/>
                                          </p:val>
                                        </p:tav>
                                      </p:tavLst>
                                    </p:anim>
                                  </p:childTnLst>
                                </p:cTn>
                              </p:par>
                            </p:childTnLst>
                          </p:cTn>
                        </p:par>
                        <p:par>
                          <p:cTn id="69" fill="hold">
                            <p:stCondLst>
                              <p:cond delay="6000"/>
                            </p:stCondLst>
                            <p:childTnLst>
                              <p:par>
                                <p:cTn id="70" presetID="2" presetClass="entr" presetSubtype="4"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additive="base">
                                        <p:cTn id="72" dur="500" fill="hold"/>
                                        <p:tgtEl>
                                          <p:spTgt spid="16"/>
                                        </p:tgtEl>
                                        <p:attrNameLst>
                                          <p:attrName>ppt_x</p:attrName>
                                        </p:attrNameLst>
                                      </p:cBhvr>
                                      <p:tavLst>
                                        <p:tav tm="0">
                                          <p:val>
                                            <p:strVal val="#ppt_x"/>
                                          </p:val>
                                        </p:tav>
                                        <p:tav tm="100000">
                                          <p:val>
                                            <p:strVal val="#ppt_x"/>
                                          </p:val>
                                        </p:tav>
                                      </p:tavLst>
                                    </p:anim>
                                    <p:anim calcmode="lin" valueType="num">
                                      <p:cBhvr additive="base">
                                        <p:cTn id="73" dur="500" fill="hold"/>
                                        <p:tgtEl>
                                          <p:spTgt spid="16"/>
                                        </p:tgtEl>
                                        <p:attrNameLst>
                                          <p:attrName>ppt_y</p:attrName>
                                        </p:attrNameLst>
                                      </p:cBhvr>
                                      <p:tavLst>
                                        <p:tav tm="0">
                                          <p:val>
                                            <p:strVal val="1+#ppt_h/2"/>
                                          </p:val>
                                        </p:tav>
                                        <p:tav tm="100000">
                                          <p:val>
                                            <p:strVal val="#ppt_y"/>
                                          </p:val>
                                        </p:tav>
                                      </p:tavLst>
                                    </p:anim>
                                  </p:childTnLst>
                                </p:cTn>
                              </p:par>
                            </p:childTnLst>
                          </p:cTn>
                        </p:par>
                        <p:par>
                          <p:cTn id="74" fill="hold">
                            <p:stCondLst>
                              <p:cond delay="6500"/>
                            </p:stCondLst>
                            <p:childTnLst>
                              <p:par>
                                <p:cTn id="75" presetID="2" presetClass="entr" presetSubtype="4" fill="hold" grpId="0" nodeType="afterEffect">
                                  <p:stCondLst>
                                    <p:cond delay="0"/>
                                  </p:stCondLst>
                                  <p:childTnLst>
                                    <p:set>
                                      <p:cBhvr>
                                        <p:cTn id="76" dur="1" fill="hold">
                                          <p:stCondLst>
                                            <p:cond delay="0"/>
                                          </p:stCondLst>
                                        </p:cTn>
                                        <p:tgtEl>
                                          <p:spTgt spid="31"/>
                                        </p:tgtEl>
                                        <p:attrNameLst>
                                          <p:attrName>style.visibility</p:attrName>
                                        </p:attrNameLst>
                                      </p:cBhvr>
                                      <p:to>
                                        <p:strVal val="visible"/>
                                      </p:to>
                                    </p:set>
                                    <p:anim calcmode="lin" valueType="num">
                                      <p:cBhvr additive="base">
                                        <p:cTn id="77" dur="500" fill="hold"/>
                                        <p:tgtEl>
                                          <p:spTgt spid="31"/>
                                        </p:tgtEl>
                                        <p:attrNameLst>
                                          <p:attrName>ppt_x</p:attrName>
                                        </p:attrNameLst>
                                      </p:cBhvr>
                                      <p:tavLst>
                                        <p:tav tm="0">
                                          <p:val>
                                            <p:strVal val="#ppt_x"/>
                                          </p:val>
                                        </p:tav>
                                        <p:tav tm="100000">
                                          <p:val>
                                            <p:strVal val="#ppt_x"/>
                                          </p:val>
                                        </p:tav>
                                      </p:tavLst>
                                    </p:anim>
                                    <p:anim calcmode="lin" valueType="num">
                                      <p:cBhvr additive="base">
                                        <p:cTn id="7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3" grpId="0" animBg="1"/>
      <p:bldP spid="4" grpId="0" animBg="1"/>
      <p:bldP spid="5" grpId="0" animBg="1"/>
      <p:bldP spid="14" grpId="0" animBg="1"/>
      <p:bldP spid="15" grpId="0" animBg="1"/>
      <p:bldP spid="16" grpId="0" animBg="1"/>
      <p:bldP spid="17" grpId="0" animBg="1"/>
      <p:bldP spid="7" grpId="0" animBg="1"/>
      <p:bldP spid="28" grpId="0"/>
      <p:bldP spid="29" grpId="0"/>
      <p:bldP spid="30" grpId="0"/>
      <p:bldP spid="31" grpId="0"/>
      <p:bldP spid="32" grpId="0"/>
      <p:bldP spid="33" grpId="0" animBg="1"/>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3" name="Rounded Rectangle 22"/>
          <p:cNvSpPr/>
          <p:nvPr/>
        </p:nvSpPr>
        <p:spPr>
          <a:xfrm>
            <a:off x="461401" y="2073827"/>
            <a:ext cx="3635022" cy="4529299"/>
          </a:xfrm>
          <a:prstGeom prst="roundRect">
            <a:avLst/>
          </a:prstGeom>
          <a:solidFill>
            <a:schemeClr val="accent1">
              <a:alpha val="75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670245" y="4904457"/>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70245" y="552698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70245" y="6143092"/>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1153255" y="1076367"/>
            <a:ext cx="2251315" cy="2251315"/>
          </a:xfrm>
          <a:ln w="38100">
            <a:solidFill>
              <a:srgbClr val="00B0F0"/>
            </a:solidFill>
          </a:ln>
        </p:spPr>
      </p:pic>
      <p:sp>
        <p:nvSpPr>
          <p:cNvPr id="24" name="Rounded Rectangle 23"/>
          <p:cNvSpPr/>
          <p:nvPr/>
        </p:nvSpPr>
        <p:spPr>
          <a:xfrm>
            <a:off x="4231185" y="2073828"/>
            <a:ext cx="3635022" cy="4529299"/>
          </a:xfrm>
          <a:prstGeom prst="roundRect">
            <a:avLst/>
          </a:prstGeom>
          <a:solidFill>
            <a:schemeClr val="accent1">
              <a:alpha val="75000"/>
            </a:schemeClr>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7998659" y="2073827"/>
            <a:ext cx="3635022" cy="4529299"/>
          </a:xfrm>
          <a:prstGeom prst="roundRect">
            <a:avLst/>
          </a:prstGeom>
          <a:solidFill>
            <a:schemeClr val="accent1">
              <a:alpha val="75000"/>
            </a:schemeClr>
          </a:solidFill>
          <a:ln>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tretch>
            <a:fillRect/>
          </a:stretch>
        </p:blipFill>
        <p:spPr>
          <a:xfrm>
            <a:off x="4919920" y="1073249"/>
            <a:ext cx="2257552" cy="2257552"/>
          </a:xfrm>
          <a:ln w="38100">
            <a:solidFill>
              <a:srgbClr val="ED7D31"/>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tretch>
            <a:fillRect/>
          </a:stretch>
        </p:blipFill>
        <p:spPr>
          <a:xfrm>
            <a:off x="8687394" y="1073249"/>
            <a:ext cx="2257552" cy="2257552"/>
          </a:xfrm>
          <a:ln w="38100">
            <a:solidFill>
              <a:schemeClr val="accent6">
                <a:lumMod val="75000"/>
              </a:schemeClr>
            </a:solidFill>
          </a:ln>
        </p:spPr>
      </p:pic>
      <p:sp>
        <p:nvSpPr>
          <p:cNvPr id="35" name="Rectangle 34"/>
          <p:cNvSpPr/>
          <p:nvPr/>
        </p:nvSpPr>
        <p:spPr>
          <a:xfrm>
            <a:off x="670245" y="4904457"/>
            <a:ext cx="2327788"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670245" y="5526987"/>
            <a:ext cx="1373044" cy="153535"/>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70245" y="6143092"/>
            <a:ext cx="1869756"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p:cNvGrpSpPr/>
          <p:nvPr/>
        </p:nvGrpSpPr>
        <p:grpSpPr>
          <a:xfrm>
            <a:off x="2791098" y="4447735"/>
            <a:ext cx="806284" cy="424791"/>
            <a:chOff x="2791098" y="4154221"/>
            <a:chExt cx="806284" cy="424791"/>
          </a:xfrm>
          <a:effectLst>
            <a:outerShdw blurRad="50800" dist="38100" dir="2700000" algn="tl" rotWithShape="0">
              <a:prstClr val="black">
                <a:alpha val="40000"/>
              </a:prstClr>
            </a:outerShdw>
          </a:effectLst>
        </p:grpSpPr>
        <p:sp>
          <p:nvSpPr>
            <p:cNvPr id="44" name="Freeform 4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2916498" y="4154221"/>
              <a:ext cx="680884" cy="369332"/>
            </a:xfrm>
            <a:prstGeom prst="rect">
              <a:avLst/>
            </a:prstGeom>
            <a:noFill/>
          </p:spPr>
          <p:txBody>
            <a:bodyPr wrap="square" rtlCol="0">
              <a:spAutoFit/>
            </a:bodyPr>
            <a:lstStyle/>
            <a:p>
              <a:r>
                <a:rPr lang="en-US" dirty="0">
                  <a:solidFill>
                    <a:schemeClr val="bg1"/>
                  </a:solidFill>
                </a:rPr>
                <a:t>76%</a:t>
              </a:r>
            </a:p>
          </p:txBody>
        </p:sp>
      </p:grpSp>
      <p:grpSp>
        <p:nvGrpSpPr>
          <p:cNvPr id="47" name="Group 46"/>
          <p:cNvGrpSpPr/>
          <p:nvPr/>
        </p:nvGrpSpPr>
        <p:grpSpPr>
          <a:xfrm>
            <a:off x="1817704" y="5081687"/>
            <a:ext cx="801649" cy="425018"/>
            <a:chOff x="2791098" y="4153994"/>
            <a:chExt cx="801649" cy="425018"/>
          </a:xfrm>
          <a:effectLst>
            <a:outerShdw blurRad="50800" dist="38100" dir="2700000" algn="tl" rotWithShape="0">
              <a:prstClr val="black">
                <a:alpha val="40000"/>
              </a:prstClr>
            </a:outerShdw>
          </a:effectLst>
        </p:grpSpPr>
        <p:sp>
          <p:nvSpPr>
            <p:cNvPr id="48" name="Freeform 4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2911863" y="4153994"/>
              <a:ext cx="680884" cy="369332"/>
            </a:xfrm>
            <a:prstGeom prst="rect">
              <a:avLst/>
            </a:prstGeom>
            <a:noFill/>
          </p:spPr>
          <p:txBody>
            <a:bodyPr wrap="square" rtlCol="0">
              <a:spAutoFit/>
            </a:bodyPr>
            <a:lstStyle/>
            <a:p>
              <a:r>
                <a:rPr lang="en-US" dirty="0">
                  <a:solidFill>
                    <a:schemeClr val="bg1"/>
                  </a:solidFill>
                </a:rPr>
                <a:t>39%</a:t>
              </a:r>
            </a:p>
          </p:txBody>
        </p:sp>
      </p:grpSp>
      <p:grpSp>
        <p:nvGrpSpPr>
          <p:cNvPr id="50" name="Group 49"/>
          <p:cNvGrpSpPr/>
          <p:nvPr/>
        </p:nvGrpSpPr>
        <p:grpSpPr>
          <a:xfrm>
            <a:off x="2324067" y="5688147"/>
            <a:ext cx="791502" cy="429461"/>
            <a:chOff x="2791098" y="4149551"/>
            <a:chExt cx="791502" cy="429461"/>
          </a:xfrm>
          <a:effectLst>
            <a:outerShdw blurRad="50800" dist="38100" dir="2700000" algn="tl" rotWithShape="0">
              <a:prstClr val="black">
                <a:alpha val="40000"/>
              </a:prstClr>
            </a:outerShdw>
          </a:effectLst>
        </p:grpSpPr>
        <p:sp>
          <p:nvSpPr>
            <p:cNvPr id="51" name="Freeform 5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Box 51"/>
            <p:cNvSpPr txBox="1"/>
            <p:nvPr/>
          </p:nvSpPr>
          <p:spPr>
            <a:xfrm>
              <a:off x="2901716" y="4149551"/>
              <a:ext cx="680884" cy="369332"/>
            </a:xfrm>
            <a:prstGeom prst="rect">
              <a:avLst/>
            </a:prstGeom>
            <a:noFill/>
          </p:spPr>
          <p:txBody>
            <a:bodyPr wrap="square" rtlCol="0">
              <a:spAutoFit/>
            </a:bodyPr>
            <a:lstStyle/>
            <a:p>
              <a:r>
                <a:rPr lang="en-US" dirty="0">
                  <a:solidFill>
                    <a:schemeClr val="bg1"/>
                  </a:solidFill>
                </a:rPr>
                <a:t>62%</a:t>
              </a:r>
            </a:p>
          </p:txBody>
        </p:sp>
      </p:grpSp>
      <p:sp>
        <p:nvSpPr>
          <p:cNvPr id="53" name="TextBox 52"/>
          <p:cNvSpPr txBox="1"/>
          <p:nvPr/>
        </p:nvSpPr>
        <p:spPr>
          <a:xfrm>
            <a:off x="565710" y="4593777"/>
            <a:ext cx="957781" cy="369332"/>
          </a:xfrm>
          <a:prstGeom prst="rect">
            <a:avLst/>
          </a:prstGeom>
          <a:noFill/>
        </p:spPr>
        <p:txBody>
          <a:bodyPr wrap="square" rtlCol="0">
            <a:spAutoFit/>
          </a:bodyPr>
          <a:lstStyle/>
          <a:p>
            <a:r>
              <a:rPr lang="en-US" dirty="0"/>
              <a:t>HTML</a:t>
            </a:r>
          </a:p>
        </p:txBody>
      </p:sp>
      <p:sp>
        <p:nvSpPr>
          <p:cNvPr id="54" name="TextBox 53"/>
          <p:cNvSpPr txBox="1"/>
          <p:nvPr/>
        </p:nvSpPr>
        <p:spPr>
          <a:xfrm>
            <a:off x="565710" y="5234422"/>
            <a:ext cx="957781" cy="369332"/>
          </a:xfrm>
          <a:prstGeom prst="rect">
            <a:avLst/>
          </a:prstGeom>
          <a:noFill/>
        </p:spPr>
        <p:txBody>
          <a:bodyPr wrap="square" rtlCol="0">
            <a:spAutoFit/>
          </a:bodyPr>
          <a:lstStyle/>
          <a:p>
            <a:r>
              <a:rPr lang="en-US" dirty="0"/>
              <a:t>PHP</a:t>
            </a:r>
          </a:p>
        </p:txBody>
      </p:sp>
      <p:sp>
        <p:nvSpPr>
          <p:cNvPr id="55" name="TextBox 54"/>
          <p:cNvSpPr txBox="1"/>
          <p:nvPr/>
        </p:nvSpPr>
        <p:spPr>
          <a:xfrm>
            <a:off x="572913" y="5824635"/>
            <a:ext cx="957781" cy="369332"/>
          </a:xfrm>
          <a:prstGeom prst="rect">
            <a:avLst/>
          </a:prstGeom>
          <a:noFill/>
        </p:spPr>
        <p:txBody>
          <a:bodyPr wrap="square" rtlCol="0">
            <a:spAutoFit/>
          </a:bodyPr>
          <a:lstStyle/>
          <a:p>
            <a:r>
              <a:rPr lang="en-US" dirty="0"/>
              <a:t>JQUERY</a:t>
            </a:r>
          </a:p>
        </p:txBody>
      </p:sp>
      <p:grpSp>
        <p:nvGrpSpPr>
          <p:cNvPr id="59" name="Group 58"/>
          <p:cNvGrpSpPr/>
          <p:nvPr/>
        </p:nvGrpSpPr>
        <p:grpSpPr>
          <a:xfrm>
            <a:off x="461401" y="3487469"/>
            <a:ext cx="3635022" cy="826475"/>
            <a:chOff x="461401" y="3487469"/>
            <a:chExt cx="3635022" cy="826475"/>
          </a:xfrm>
        </p:grpSpPr>
        <p:sp>
          <p:nvSpPr>
            <p:cNvPr id="56" name="TextBox 55"/>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57" name="TextBox 56"/>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sp>
        <p:nvSpPr>
          <p:cNvPr id="61" name="Rectangle 60"/>
          <p:cNvSpPr/>
          <p:nvPr/>
        </p:nvSpPr>
        <p:spPr>
          <a:xfrm>
            <a:off x="4437719"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4437719"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4437719"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4437719" y="4900198"/>
            <a:ext cx="2327788"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4437719" y="5522728"/>
            <a:ext cx="1373044" cy="153535"/>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4437719" y="6138833"/>
            <a:ext cx="1869756"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6558572" y="4443065"/>
            <a:ext cx="806284" cy="425202"/>
            <a:chOff x="2791098" y="4153810"/>
            <a:chExt cx="806284" cy="425202"/>
          </a:xfrm>
          <a:effectLst>
            <a:outerShdw blurRad="50800" dist="38100" dir="2700000" algn="tl" rotWithShape="0">
              <a:prstClr val="black">
                <a:alpha val="40000"/>
              </a:prstClr>
            </a:outerShdw>
          </a:effectLst>
        </p:grpSpPr>
        <p:sp>
          <p:nvSpPr>
            <p:cNvPr id="68" name="Freeform 6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70" name="Group 69"/>
          <p:cNvGrpSpPr/>
          <p:nvPr/>
        </p:nvGrpSpPr>
        <p:grpSpPr>
          <a:xfrm>
            <a:off x="5585178" y="5077244"/>
            <a:ext cx="826645" cy="425202"/>
            <a:chOff x="2791098" y="4153810"/>
            <a:chExt cx="826645" cy="425202"/>
          </a:xfrm>
          <a:effectLst>
            <a:outerShdw blurRad="50800" dist="38100" dir="2700000" algn="tl" rotWithShape="0">
              <a:prstClr val="black">
                <a:alpha val="40000"/>
              </a:prstClr>
            </a:outerShdw>
          </a:effectLst>
        </p:grpSpPr>
        <p:sp>
          <p:nvSpPr>
            <p:cNvPr id="71" name="Freeform 7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p:cNvSpPr txBox="1"/>
            <p:nvPr/>
          </p:nvSpPr>
          <p:spPr>
            <a:xfrm>
              <a:off x="2936859"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73" name="Group 72"/>
          <p:cNvGrpSpPr/>
          <p:nvPr/>
        </p:nvGrpSpPr>
        <p:grpSpPr>
          <a:xfrm>
            <a:off x="6091541" y="5688147"/>
            <a:ext cx="812706" cy="425202"/>
            <a:chOff x="2791098" y="4153810"/>
            <a:chExt cx="812706" cy="425202"/>
          </a:xfrm>
          <a:effectLst>
            <a:outerShdw blurRad="50800" dist="38100" dir="2700000" algn="tl" rotWithShape="0">
              <a:prstClr val="black">
                <a:alpha val="40000"/>
              </a:prstClr>
            </a:outerShdw>
          </a:effectLst>
        </p:grpSpPr>
        <p:sp>
          <p:nvSpPr>
            <p:cNvPr id="74" name="Freeform 7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p:cNvSpPr txBox="1"/>
            <p:nvPr/>
          </p:nvSpPr>
          <p:spPr>
            <a:xfrm>
              <a:off x="2922920" y="4153810"/>
              <a:ext cx="680884" cy="369332"/>
            </a:xfrm>
            <a:prstGeom prst="rect">
              <a:avLst/>
            </a:prstGeom>
            <a:noFill/>
          </p:spPr>
          <p:txBody>
            <a:bodyPr wrap="square" rtlCol="0">
              <a:spAutoFit/>
            </a:bodyPr>
            <a:lstStyle/>
            <a:p>
              <a:r>
                <a:rPr lang="en-US" dirty="0">
                  <a:solidFill>
                    <a:schemeClr val="bg1"/>
                  </a:solidFill>
                </a:rPr>
                <a:t>62%</a:t>
              </a:r>
            </a:p>
          </p:txBody>
        </p:sp>
      </p:grpSp>
      <p:sp>
        <p:nvSpPr>
          <p:cNvPr id="76" name="TextBox 75"/>
          <p:cNvSpPr txBox="1"/>
          <p:nvPr/>
        </p:nvSpPr>
        <p:spPr>
          <a:xfrm>
            <a:off x="4333184" y="4589518"/>
            <a:ext cx="957781" cy="369332"/>
          </a:xfrm>
          <a:prstGeom prst="rect">
            <a:avLst/>
          </a:prstGeom>
          <a:noFill/>
        </p:spPr>
        <p:txBody>
          <a:bodyPr wrap="square" rtlCol="0">
            <a:spAutoFit/>
          </a:bodyPr>
          <a:lstStyle/>
          <a:p>
            <a:r>
              <a:rPr lang="en-US" dirty="0"/>
              <a:t>HTML</a:t>
            </a:r>
          </a:p>
        </p:txBody>
      </p:sp>
      <p:sp>
        <p:nvSpPr>
          <p:cNvPr id="77" name="TextBox 76"/>
          <p:cNvSpPr txBox="1"/>
          <p:nvPr/>
        </p:nvSpPr>
        <p:spPr>
          <a:xfrm>
            <a:off x="4333184" y="5230163"/>
            <a:ext cx="957781" cy="369332"/>
          </a:xfrm>
          <a:prstGeom prst="rect">
            <a:avLst/>
          </a:prstGeom>
          <a:noFill/>
        </p:spPr>
        <p:txBody>
          <a:bodyPr wrap="square" rtlCol="0">
            <a:spAutoFit/>
          </a:bodyPr>
          <a:lstStyle/>
          <a:p>
            <a:r>
              <a:rPr lang="en-US" dirty="0"/>
              <a:t>PHP</a:t>
            </a:r>
          </a:p>
        </p:txBody>
      </p:sp>
      <p:sp>
        <p:nvSpPr>
          <p:cNvPr id="78" name="TextBox 77"/>
          <p:cNvSpPr txBox="1"/>
          <p:nvPr/>
        </p:nvSpPr>
        <p:spPr>
          <a:xfrm>
            <a:off x="4340387" y="5820376"/>
            <a:ext cx="957781" cy="369332"/>
          </a:xfrm>
          <a:prstGeom prst="rect">
            <a:avLst/>
          </a:prstGeom>
          <a:noFill/>
        </p:spPr>
        <p:txBody>
          <a:bodyPr wrap="square" rtlCol="0">
            <a:spAutoFit/>
          </a:bodyPr>
          <a:lstStyle/>
          <a:p>
            <a:r>
              <a:rPr lang="en-US" dirty="0"/>
              <a:t>JQUERY</a:t>
            </a:r>
          </a:p>
        </p:txBody>
      </p:sp>
      <p:grpSp>
        <p:nvGrpSpPr>
          <p:cNvPr id="79" name="Group 78"/>
          <p:cNvGrpSpPr/>
          <p:nvPr/>
        </p:nvGrpSpPr>
        <p:grpSpPr>
          <a:xfrm>
            <a:off x="4228875" y="3483210"/>
            <a:ext cx="3635022" cy="826475"/>
            <a:chOff x="461401" y="3487469"/>
            <a:chExt cx="3635022" cy="826475"/>
          </a:xfrm>
        </p:grpSpPr>
        <p:sp>
          <p:nvSpPr>
            <p:cNvPr id="80" name="TextBox 79"/>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81" name="TextBox 80"/>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sp>
        <p:nvSpPr>
          <p:cNvPr id="82" name="Rectangle 81"/>
          <p:cNvSpPr/>
          <p:nvPr/>
        </p:nvSpPr>
        <p:spPr>
          <a:xfrm>
            <a:off x="8241958"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8241958"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8241958"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8241958" y="4900198"/>
            <a:ext cx="2327788"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8241958" y="5522728"/>
            <a:ext cx="1373044" cy="153535"/>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8241958" y="6138833"/>
            <a:ext cx="1869756"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 name="Group 87"/>
          <p:cNvGrpSpPr/>
          <p:nvPr/>
        </p:nvGrpSpPr>
        <p:grpSpPr>
          <a:xfrm>
            <a:off x="10362811" y="4443065"/>
            <a:ext cx="793942" cy="425202"/>
            <a:chOff x="2791098" y="4153810"/>
            <a:chExt cx="793942" cy="425202"/>
          </a:xfrm>
          <a:effectLst>
            <a:outerShdw blurRad="50800" dist="38100" dir="2700000" algn="tl" rotWithShape="0">
              <a:prstClr val="black">
                <a:alpha val="40000"/>
              </a:prstClr>
            </a:outerShdw>
          </a:effectLst>
        </p:grpSpPr>
        <p:sp>
          <p:nvSpPr>
            <p:cNvPr id="89" name="Freeform 8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p:cNvSpPr txBox="1"/>
            <p:nvPr/>
          </p:nvSpPr>
          <p:spPr>
            <a:xfrm>
              <a:off x="2904156"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91" name="Group 90"/>
          <p:cNvGrpSpPr/>
          <p:nvPr/>
        </p:nvGrpSpPr>
        <p:grpSpPr>
          <a:xfrm>
            <a:off x="9389417" y="5077244"/>
            <a:ext cx="801649" cy="425202"/>
            <a:chOff x="2791098" y="4153810"/>
            <a:chExt cx="801649" cy="425202"/>
          </a:xfrm>
          <a:effectLst>
            <a:outerShdw blurRad="50800" dist="38100" dir="2700000" algn="tl" rotWithShape="0">
              <a:prstClr val="black">
                <a:alpha val="40000"/>
              </a:prstClr>
            </a:outerShdw>
          </a:effectLst>
        </p:grpSpPr>
        <p:sp>
          <p:nvSpPr>
            <p:cNvPr id="92" name="Freeform 9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TextBox 92"/>
            <p:cNvSpPr txBox="1"/>
            <p:nvPr/>
          </p:nvSpPr>
          <p:spPr>
            <a:xfrm>
              <a:off x="2911863"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94" name="Group 93"/>
          <p:cNvGrpSpPr/>
          <p:nvPr/>
        </p:nvGrpSpPr>
        <p:grpSpPr>
          <a:xfrm>
            <a:off x="9895780" y="5688147"/>
            <a:ext cx="807473" cy="425202"/>
            <a:chOff x="2791098" y="4153810"/>
            <a:chExt cx="807473" cy="425202"/>
          </a:xfrm>
          <a:effectLst>
            <a:outerShdw blurRad="50800" dist="38100" dir="2700000" algn="tl" rotWithShape="0">
              <a:prstClr val="black">
                <a:alpha val="40000"/>
              </a:prstClr>
            </a:outerShdw>
          </a:effectLst>
        </p:grpSpPr>
        <p:sp>
          <p:nvSpPr>
            <p:cNvPr id="95" name="Freeform 9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TextBox 95"/>
            <p:cNvSpPr txBox="1"/>
            <p:nvPr/>
          </p:nvSpPr>
          <p:spPr>
            <a:xfrm>
              <a:off x="2917687" y="4153810"/>
              <a:ext cx="680884" cy="369332"/>
            </a:xfrm>
            <a:prstGeom prst="rect">
              <a:avLst/>
            </a:prstGeom>
            <a:noFill/>
          </p:spPr>
          <p:txBody>
            <a:bodyPr wrap="square" rtlCol="0">
              <a:spAutoFit/>
            </a:bodyPr>
            <a:lstStyle/>
            <a:p>
              <a:r>
                <a:rPr lang="en-US" dirty="0">
                  <a:solidFill>
                    <a:schemeClr val="bg1"/>
                  </a:solidFill>
                </a:rPr>
                <a:t>62%</a:t>
              </a:r>
            </a:p>
          </p:txBody>
        </p:sp>
      </p:grpSp>
      <p:sp>
        <p:nvSpPr>
          <p:cNvPr id="97" name="TextBox 96"/>
          <p:cNvSpPr txBox="1"/>
          <p:nvPr/>
        </p:nvSpPr>
        <p:spPr>
          <a:xfrm>
            <a:off x="8137423" y="4589518"/>
            <a:ext cx="957781" cy="369332"/>
          </a:xfrm>
          <a:prstGeom prst="rect">
            <a:avLst/>
          </a:prstGeom>
          <a:noFill/>
        </p:spPr>
        <p:txBody>
          <a:bodyPr wrap="square" rtlCol="0">
            <a:spAutoFit/>
          </a:bodyPr>
          <a:lstStyle/>
          <a:p>
            <a:r>
              <a:rPr lang="en-US" dirty="0"/>
              <a:t>HTML</a:t>
            </a:r>
          </a:p>
        </p:txBody>
      </p:sp>
      <p:sp>
        <p:nvSpPr>
          <p:cNvPr id="98" name="TextBox 97"/>
          <p:cNvSpPr txBox="1"/>
          <p:nvPr/>
        </p:nvSpPr>
        <p:spPr>
          <a:xfrm>
            <a:off x="8137423" y="5230163"/>
            <a:ext cx="957781" cy="369332"/>
          </a:xfrm>
          <a:prstGeom prst="rect">
            <a:avLst/>
          </a:prstGeom>
          <a:noFill/>
        </p:spPr>
        <p:txBody>
          <a:bodyPr wrap="square" rtlCol="0">
            <a:spAutoFit/>
          </a:bodyPr>
          <a:lstStyle/>
          <a:p>
            <a:r>
              <a:rPr lang="en-US" dirty="0"/>
              <a:t>PHP</a:t>
            </a:r>
          </a:p>
        </p:txBody>
      </p:sp>
      <p:sp>
        <p:nvSpPr>
          <p:cNvPr id="99" name="TextBox 98"/>
          <p:cNvSpPr txBox="1"/>
          <p:nvPr/>
        </p:nvSpPr>
        <p:spPr>
          <a:xfrm>
            <a:off x="8144626" y="5820376"/>
            <a:ext cx="957781" cy="369332"/>
          </a:xfrm>
          <a:prstGeom prst="rect">
            <a:avLst/>
          </a:prstGeom>
          <a:noFill/>
        </p:spPr>
        <p:txBody>
          <a:bodyPr wrap="square" rtlCol="0">
            <a:spAutoFit/>
          </a:bodyPr>
          <a:lstStyle/>
          <a:p>
            <a:r>
              <a:rPr lang="en-US" dirty="0"/>
              <a:t>JQUERY</a:t>
            </a:r>
          </a:p>
        </p:txBody>
      </p:sp>
      <p:grpSp>
        <p:nvGrpSpPr>
          <p:cNvPr id="100" name="Group 99"/>
          <p:cNvGrpSpPr/>
          <p:nvPr/>
        </p:nvGrpSpPr>
        <p:grpSpPr>
          <a:xfrm>
            <a:off x="8033114" y="3483210"/>
            <a:ext cx="3635022" cy="826475"/>
            <a:chOff x="461401" y="3487469"/>
            <a:chExt cx="3635022" cy="826475"/>
          </a:xfrm>
        </p:grpSpPr>
        <p:sp>
          <p:nvSpPr>
            <p:cNvPr id="101" name="TextBox 100"/>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102" name="TextBox 101"/>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grpSp>
        <p:nvGrpSpPr>
          <p:cNvPr id="103" name="Group 102"/>
          <p:cNvGrpSpPr/>
          <p:nvPr/>
        </p:nvGrpSpPr>
        <p:grpSpPr>
          <a:xfrm>
            <a:off x="127357" y="-21594"/>
            <a:ext cx="2524868" cy="613385"/>
            <a:chOff x="127357" y="-6354"/>
            <a:chExt cx="2524868" cy="613385"/>
          </a:xfrm>
        </p:grpSpPr>
        <p:sp>
          <p:nvSpPr>
            <p:cNvPr id="104" name="Round Same Side Corner Rectangle 10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5" name="TextBox 10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70568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750" fill="hold"/>
                                        <p:tgtEl>
                                          <p:spTgt spid="12"/>
                                        </p:tgtEl>
                                        <p:attrNameLst>
                                          <p:attrName>ppt_w</p:attrName>
                                        </p:attrNameLst>
                                      </p:cBhvr>
                                      <p:tavLst>
                                        <p:tav tm="0">
                                          <p:val>
                                            <p:fltVal val="0"/>
                                          </p:val>
                                        </p:tav>
                                        <p:tav tm="100000">
                                          <p:val>
                                            <p:strVal val="#ppt_w"/>
                                          </p:val>
                                        </p:tav>
                                      </p:tavLst>
                                    </p:anim>
                                    <p:anim calcmode="lin" valueType="num">
                                      <p:cBhvr>
                                        <p:cTn id="8" dur="750" fill="hold"/>
                                        <p:tgtEl>
                                          <p:spTgt spid="12"/>
                                        </p:tgtEl>
                                        <p:attrNameLst>
                                          <p:attrName>ppt_h</p:attrName>
                                        </p:attrNameLst>
                                      </p:cBhvr>
                                      <p:tavLst>
                                        <p:tav tm="0">
                                          <p:val>
                                            <p:fltVal val="0"/>
                                          </p:val>
                                        </p:tav>
                                        <p:tav tm="100000">
                                          <p:val>
                                            <p:strVal val="#ppt_h"/>
                                          </p:val>
                                        </p:tav>
                                      </p:tavLst>
                                    </p:anim>
                                    <p:animEffect transition="in" filter="fade">
                                      <p:cBhvr>
                                        <p:cTn id="9" dur="750"/>
                                        <p:tgtEl>
                                          <p:spTgt spid="12"/>
                                        </p:tgtEl>
                                      </p:cBhvr>
                                    </p:animEffect>
                                  </p:childTnLst>
                                </p:cTn>
                              </p:par>
                            </p:childTnLst>
                          </p:cTn>
                        </p:par>
                        <p:par>
                          <p:cTn id="10" fill="hold">
                            <p:stCondLst>
                              <p:cond delay="750"/>
                            </p:stCondLst>
                            <p:childTnLst>
                              <p:par>
                                <p:cTn id="11" presetID="53" presetClass="entr" presetSubtype="16"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750" fill="hold"/>
                                        <p:tgtEl>
                                          <p:spTgt spid="23"/>
                                        </p:tgtEl>
                                        <p:attrNameLst>
                                          <p:attrName>ppt_w</p:attrName>
                                        </p:attrNameLst>
                                      </p:cBhvr>
                                      <p:tavLst>
                                        <p:tav tm="0">
                                          <p:val>
                                            <p:fltVal val="0"/>
                                          </p:val>
                                        </p:tav>
                                        <p:tav tm="100000">
                                          <p:val>
                                            <p:strVal val="#ppt_w"/>
                                          </p:val>
                                        </p:tav>
                                      </p:tavLst>
                                    </p:anim>
                                    <p:anim calcmode="lin" valueType="num">
                                      <p:cBhvr>
                                        <p:cTn id="14" dur="750" fill="hold"/>
                                        <p:tgtEl>
                                          <p:spTgt spid="23"/>
                                        </p:tgtEl>
                                        <p:attrNameLst>
                                          <p:attrName>ppt_h</p:attrName>
                                        </p:attrNameLst>
                                      </p:cBhvr>
                                      <p:tavLst>
                                        <p:tav tm="0">
                                          <p:val>
                                            <p:fltVal val="0"/>
                                          </p:val>
                                        </p:tav>
                                        <p:tav tm="100000">
                                          <p:val>
                                            <p:strVal val="#ppt_h"/>
                                          </p:val>
                                        </p:tav>
                                      </p:tavLst>
                                    </p:anim>
                                    <p:animEffect transition="in" filter="fade">
                                      <p:cBhvr>
                                        <p:cTn id="15" dur="750"/>
                                        <p:tgtEl>
                                          <p:spTgt spid="23"/>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wipe(up)">
                                      <p:cBhvr>
                                        <p:cTn id="19" dur="750"/>
                                        <p:tgtEl>
                                          <p:spTgt spid="59"/>
                                        </p:tgtEl>
                                      </p:cBhvr>
                                    </p:animEffect>
                                  </p:childTnLst>
                                </p:cTn>
                              </p:par>
                            </p:childTnLst>
                          </p:cTn>
                        </p:par>
                        <p:par>
                          <p:cTn id="20" fill="hold">
                            <p:stCondLst>
                              <p:cond delay="2250"/>
                            </p:stCondLst>
                            <p:childTnLst>
                              <p:par>
                                <p:cTn id="21" presetID="22" presetClass="entr" presetSubtype="4" fill="hold" grpId="0" nodeType="after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wipe(down)">
                                      <p:cBhvr>
                                        <p:cTn id="23" dur="500"/>
                                        <p:tgtEl>
                                          <p:spTgt spid="53"/>
                                        </p:tgtEl>
                                      </p:cBhvr>
                                    </p:animEffect>
                                  </p:childTnLst>
                                </p:cTn>
                              </p:par>
                            </p:childTnLst>
                          </p:cTn>
                        </p:par>
                        <p:par>
                          <p:cTn id="24" fill="hold">
                            <p:stCondLst>
                              <p:cond delay="2750"/>
                            </p:stCondLst>
                            <p:childTnLst>
                              <p:par>
                                <p:cTn id="25" presetID="22" presetClass="entr" presetSubtype="2"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right)">
                                      <p:cBhvr>
                                        <p:cTn id="27" dur="500"/>
                                        <p:tgtEl>
                                          <p:spTgt spid="34"/>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wipe(left)">
                                      <p:cBhvr>
                                        <p:cTn id="31" dur="750"/>
                                        <p:tgtEl>
                                          <p:spTgt spid="35"/>
                                        </p:tgtEl>
                                      </p:cBhvr>
                                    </p:animEffect>
                                  </p:childTnLst>
                                </p:cTn>
                              </p:par>
                              <p:par>
                                <p:cTn id="32" presetID="2" presetClass="entr" presetSubtype="8" fill="hold" nodeType="withEffect">
                                  <p:stCondLst>
                                    <p:cond delay="0"/>
                                  </p:stCondLst>
                                  <p:childTnLst>
                                    <p:set>
                                      <p:cBhvr>
                                        <p:cTn id="33" dur="1" fill="hold">
                                          <p:stCondLst>
                                            <p:cond delay="0"/>
                                          </p:stCondLst>
                                        </p:cTn>
                                        <p:tgtEl>
                                          <p:spTgt spid="46"/>
                                        </p:tgtEl>
                                        <p:attrNameLst>
                                          <p:attrName>style.visibility</p:attrName>
                                        </p:attrNameLst>
                                      </p:cBhvr>
                                      <p:to>
                                        <p:strVal val="visible"/>
                                      </p:to>
                                    </p:set>
                                    <p:anim calcmode="lin" valueType="num">
                                      <p:cBhvr additive="base">
                                        <p:cTn id="34" dur="750" fill="hold"/>
                                        <p:tgtEl>
                                          <p:spTgt spid="46"/>
                                        </p:tgtEl>
                                        <p:attrNameLst>
                                          <p:attrName>ppt_x</p:attrName>
                                        </p:attrNameLst>
                                      </p:cBhvr>
                                      <p:tavLst>
                                        <p:tav tm="0">
                                          <p:val>
                                            <p:strVal val="0-#ppt_w/2"/>
                                          </p:val>
                                        </p:tav>
                                        <p:tav tm="100000">
                                          <p:val>
                                            <p:strVal val="#ppt_x"/>
                                          </p:val>
                                        </p:tav>
                                      </p:tavLst>
                                    </p:anim>
                                    <p:anim calcmode="lin" valueType="num">
                                      <p:cBhvr additive="base">
                                        <p:cTn id="35" dur="750" fill="hold"/>
                                        <p:tgtEl>
                                          <p:spTgt spid="46"/>
                                        </p:tgtEl>
                                        <p:attrNameLst>
                                          <p:attrName>ppt_y</p:attrName>
                                        </p:attrNameLst>
                                      </p:cBhvr>
                                      <p:tavLst>
                                        <p:tav tm="0">
                                          <p:val>
                                            <p:strVal val="#ppt_y"/>
                                          </p:val>
                                        </p:tav>
                                        <p:tav tm="100000">
                                          <p:val>
                                            <p:strVal val="#ppt_y"/>
                                          </p:val>
                                        </p:tav>
                                      </p:tavLst>
                                    </p:anim>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wipe(down)">
                                      <p:cBhvr>
                                        <p:cTn id="39" dur="500"/>
                                        <p:tgtEl>
                                          <p:spTgt spid="5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wipe(right)">
                                      <p:cBhvr>
                                        <p:cTn id="43" dur="500"/>
                                        <p:tgtEl>
                                          <p:spTgt spid="36"/>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750"/>
                                        <p:tgtEl>
                                          <p:spTgt spid="37"/>
                                        </p:tgtEl>
                                      </p:cBhvr>
                                    </p:animEffect>
                                  </p:childTnLst>
                                </p:cTn>
                              </p:par>
                              <p:par>
                                <p:cTn id="48" presetID="2" presetClass="entr" presetSubtype="8" fill="hold" nodeType="with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additive="base">
                                        <p:cTn id="50" dur="750" fill="hold"/>
                                        <p:tgtEl>
                                          <p:spTgt spid="47"/>
                                        </p:tgtEl>
                                        <p:attrNameLst>
                                          <p:attrName>ppt_x</p:attrName>
                                        </p:attrNameLst>
                                      </p:cBhvr>
                                      <p:tavLst>
                                        <p:tav tm="0">
                                          <p:val>
                                            <p:strVal val="0-#ppt_w/2"/>
                                          </p:val>
                                        </p:tav>
                                        <p:tav tm="100000">
                                          <p:val>
                                            <p:strVal val="#ppt_x"/>
                                          </p:val>
                                        </p:tav>
                                      </p:tavLst>
                                    </p:anim>
                                    <p:anim calcmode="lin" valueType="num">
                                      <p:cBhvr additive="base">
                                        <p:cTn id="51" dur="750" fill="hold"/>
                                        <p:tgtEl>
                                          <p:spTgt spid="47"/>
                                        </p:tgtEl>
                                        <p:attrNameLst>
                                          <p:attrName>ppt_y</p:attrName>
                                        </p:attrNameLst>
                                      </p:cBhvr>
                                      <p:tavLst>
                                        <p:tav tm="0">
                                          <p:val>
                                            <p:strVal val="#ppt_y"/>
                                          </p:val>
                                        </p:tav>
                                        <p:tav tm="100000">
                                          <p:val>
                                            <p:strVal val="#ppt_y"/>
                                          </p:val>
                                        </p:tav>
                                      </p:tavLst>
                                    </p:anim>
                                  </p:childTnLst>
                                </p:cTn>
                              </p:par>
                            </p:childTnLst>
                          </p:cTn>
                        </p:par>
                        <p:par>
                          <p:cTn id="52" fill="hold">
                            <p:stCondLst>
                              <p:cond delay="5750"/>
                            </p:stCondLst>
                            <p:childTnLst>
                              <p:par>
                                <p:cTn id="53" presetID="22" presetClass="entr" presetSubtype="4"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down)">
                                      <p:cBhvr>
                                        <p:cTn id="55" dur="500"/>
                                        <p:tgtEl>
                                          <p:spTgt spid="55"/>
                                        </p:tgtEl>
                                      </p:cBhvr>
                                    </p:animEffect>
                                  </p:childTnLst>
                                </p:cTn>
                              </p:par>
                            </p:childTnLst>
                          </p:cTn>
                        </p:par>
                        <p:par>
                          <p:cTn id="56" fill="hold">
                            <p:stCondLst>
                              <p:cond delay="6250"/>
                            </p:stCondLst>
                            <p:childTnLst>
                              <p:par>
                                <p:cTn id="57" presetID="22" presetClass="entr" presetSubtype="2"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right)">
                                      <p:cBhvr>
                                        <p:cTn id="59" dur="500"/>
                                        <p:tgtEl>
                                          <p:spTgt spid="38"/>
                                        </p:tgtEl>
                                      </p:cBhvr>
                                    </p:animEffect>
                                  </p:childTnLst>
                                </p:cTn>
                              </p:par>
                            </p:childTnLst>
                          </p:cTn>
                        </p:par>
                        <p:par>
                          <p:cTn id="60" fill="hold">
                            <p:stCondLst>
                              <p:cond delay="6750"/>
                            </p:stCondLst>
                            <p:childTnLst>
                              <p:par>
                                <p:cTn id="61" presetID="22" presetClass="entr" presetSubtype="8" fill="hold" grpId="0"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wipe(left)">
                                      <p:cBhvr>
                                        <p:cTn id="63" dur="750"/>
                                        <p:tgtEl>
                                          <p:spTgt spid="39"/>
                                        </p:tgtEl>
                                      </p:cBhvr>
                                    </p:animEffect>
                                  </p:childTnLst>
                                </p:cTn>
                              </p:par>
                              <p:par>
                                <p:cTn id="64" presetID="2" presetClass="entr" presetSubtype="8" fill="hold" nodeType="with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additive="base">
                                        <p:cTn id="66" dur="750" fill="hold"/>
                                        <p:tgtEl>
                                          <p:spTgt spid="50"/>
                                        </p:tgtEl>
                                        <p:attrNameLst>
                                          <p:attrName>ppt_x</p:attrName>
                                        </p:attrNameLst>
                                      </p:cBhvr>
                                      <p:tavLst>
                                        <p:tav tm="0">
                                          <p:val>
                                            <p:strVal val="0-#ppt_w/2"/>
                                          </p:val>
                                        </p:tav>
                                        <p:tav tm="100000">
                                          <p:val>
                                            <p:strVal val="#ppt_x"/>
                                          </p:val>
                                        </p:tav>
                                      </p:tavLst>
                                    </p:anim>
                                    <p:anim calcmode="lin" valueType="num">
                                      <p:cBhvr additive="base">
                                        <p:cTn id="67" dur="750" fill="hold"/>
                                        <p:tgtEl>
                                          <p:spTgt spid="50"/>
                                        </p:tgtEl>
                                        <p:attrNameLst>
                                          <p:attrName>ppt_y</p:attrName>
                                        </p:attrNameLst>
                                      </p:cBhvr>
                                      <p:tavLst>
                                        <p:tav tm="0">
                                          <p:val>
                                            <p:strVal val="#ppt_y"/>
                                          </p:val>
                                        </p:tav>
                                        <p:tav tm="100000">
                                          <p:val>
                                            <p:strVal val="#ppt_y"/>
                                          </p:val>
                                        </p:tav>
                                      </p:tavLst>
                                    </p:anim>
                                  </p:childTnLst>
                                </p:cTn>
                              </p:par>
                            </p:childTnLst>
                          </p:cTn>
                        </p:par>
                        <p:par>
                          <p:cTn id="68" fill="hold">
                            <p:stCondLst>
                              <p:cond delay="7500"/>
                            </p:stCondLst>
                            <p:childTnLst>
                              <p:par>
                                <p:cTn id="69" presetID="53" presetClass="entr" presetSubtype="16" fill="hold"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750" fill="hold"/>
                                        <p:tgtEl>
                                          <p:spTgt spid="16"/>
                                        </p:tgtEl>
                                        <p:attrNameLst>
                                          <p:attrName>ppt_w</p:attrName>
                                        </p:attrNameLst>
                                      </p:cBhvr>
                                      <p:tavLst>
                                        <p:tav tm="0">
                                          <p:val>
                                            <p:fltVal val="0"/>
                                          </p:val>
                                        </p:tav>
                                        <p:tav tm="100000">
                                          <p:val>
                                            <p:strVal val="#ppt_w"/>
                                          </p:val>
                                        </p:tav>
                                      </p:tavLst>
                                    </p:anim>
                                    <p:anim calcmode="lin" valueType="num">
                                      <p:cBhvr>
                                        <p:cTn id="72" dur="750" fill="hold"/>
                                        <p:tgtEl>
                                          <p:spTgt spid="16"/>
                                        </p:tgtEl>
                                        <p:attrNameLst>
                                          <p:attrName>ppt_h</p:attrName>
                                        </p:attrNameLst>
                                      </p:cBhvr>
                                      <p:tavLst>
                                        <p:tav tm="0">
                                          <p:val>
                                            <p:fltVal val="0"/>
                                          </p:val>
                                        </p:tav>
                                        <p:tav tm="100000">
                                          <p:val>
                                            <p:strVal val="#ppt_h"/>
                                          </p:val>
                                        </p:tav>
                                      </p:tavLst>
                                    </p:anim>
                                    <p:animEffect transition="in" filter="fade">
                                      <p:cBhvr>
                                        <p:cTn id="73" dur="750"/>
                                        <p:tgtEl>
                                          <p:spTgt spid="16"/>
                                        </p:tgtEl>
                                      </p:cBhvr>
                                    </p:animEffect>
                                  </p:childTnLst>
                                </p:cTn>
                              </p:par>
                            </p:childTnLst>
                          </p:cTn>
                        </p:par>
                        <p:par>
                          <p:cTn id="74" fill="hold">
                            <p:stCondLst>
                              <p:cond delay="8250"/>
                            </p:stCondLst>
                            <p:childTnLst>
                              <p:par>
                                <p:cTn id="75" presetID="53" presetClass="entr" presetSubtype="1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750" fill="hold"/>
                                        <p:tgtEl>
                                          <p:spTgt spid="24"/>
                                        </p:tgtEl>
                                        <p:attrNameLst>
                                          <p:attrName>ppt_w</p:attrName>
                                        </p:attrNameLst>
                                      </p:cBhvr>
                                      <p:tavLst>
                                        <p:tav tm="0">
                                          <p:val>
                                            <p:fltVal val="0"/>
                                          </p:val>
                                        </p:tav>
                                        <p:tav tm="100000">
                                          <p:val>
                                            <p:strVal val="#ppt_w"/>
                                          </p:val>
                                        </p:tav>
                                      </p:tavLst>
                                    </p:anim>
                                    <p:anim calcmode="lin" valueType="num">
                                      <p:cBhvr>
                                        <p:cTn id="78" dur="750" fill="hold"/>
                                        <p:tgtEl>
                                          <p:spTgt spid="24"/>
                                        </p:tgtEl>
                                        <p:attrNameLst>
                                          <p:attrName>ppt_h</p:attrName>
                                        </p:attrNameLst>
                                      </p:cBhvr>
                                      <p:tavLst>
                                        <p:tav tm="0">
                                          <p:val>
                                            <p:fltVal val="0"/>
                                          </p:val>
                                        </p:tav>
                                        <p:tav tm="100000">
                                          <p:val>
                                            <p:strVal val="#ppt_h"/>
                                          </p:val>
                                        </p:tav>
                                      </p:tavLst>
                                    </p:anim>
                                    <p:animEffect transition="in" filter="fade">
                                      <p:cBhvr>
                                        <p:cTn id="79" dur="750"/>
                                        <p:tgtEl>
                                          <p:spTgt spid="24"/>
                                        </p:tgtEl>
                                      </p:cBhvr>
                                    </p:animEffect>
                                  </p:childTnLst>
                                </p:cTn>
                              </p:par>
                            </p:childTnLst>
                          </p:cTn>
                        </p:par>
                        <p:par>
                          <p:cTn id="80" fill="hold">
                            <p:stCondLst>
                              <p:cond delay="9000"/>
                            </p:stCondLst>
                            <p:childTnLst>
                              <p:par>
                                <p:cTn id="81" presetID="22" presetClass="entr" presetSubtype="1" fill="hold" nodeType="afterEffect">
                                  <p:stCondLst>
                                    <p:cond delay="0"/>
                                  </p:stCondLst>
                                  <p:childTnLst>
                                    <p:set>
                                      <p:cBhvr>
                                        <p:cTn id="82" dur="1" fill="hold">
                                          <p:stCondLst>
                                            <p:cond delay="0"/>
                                          </p:stCondLst>
                                        </p:cTn>
                                        <p:tgtEl>
                                          <p:spTgt spid="79"/>
                                        </p:tgtEl>
                                        <p:attrNameLst>
                                          <p:attrName>style.visibility</p:attrName>
                                        </p:attrNameLst>
                                      </p:cBhvr>
                                      <p:to>
                                        <p:strVal val="visible"/>
                                      </p:to>
                                    </p:set>
                                    <p:animEffect transition="in" filter="wipe(up)">
                                      <p:cBhvr>
                                        <p:cTn id="83" dur="750"/>
                                        <p:tgtEl>
                                          <p:spTgt spid="79"/>
                                        </p:tgtEl>
                                      </p:cBhvr>
                                    </p:animEffect>
                                  </p:childTnLst>
                                </p:cTn>
                              </p:par>
                            </p:childTnLst>
                          </p:cTn>
                        </p:par>
                        <p:par>
                          <p:cTn id="84" fill="hold">
                            <p:stCondLst>
                              <p:cond delay="9750"/>
                            </p:stCondLst>
                            <p:childTnLst>
                              <p:par>
                                <p:cTn id="85" presetID="22" presetClass="entr" presetSubtype="4" fill="hold" grpId="0" nodeType="afterEffect">
                                  <p:stCondLst>
                                    <p:cond delay="0"/>
                                  </p:stCondLst>
                                  <p:childTnLst>
                                    <p:set>
                                      <p:cBhvr>
                                        <p:cTn id="86" dur="1" fill="hold">
                                          <p:stCondLst>
                                            <p:cond delay="0"/>
                                          </p:stCondLst>
                                        </p:cTn>
                                        <p:tgtEl>
                                          <p:spTgt spid="76"/>
                                        </p:tgtEl>
                                        <p:attrNameLst>
                                          <p:attrName>style.visibility</p:attrName>
                                        </p:attrNameLst>
                                      </p:cBhvr>
                                      <p:to>
                                        <p:strVal val="visible"/>
                                      </p:to>
                                    </p:set>
                                    <p:animEffect transition="in" filter="wipe(down)">
                                      <p:cBhvr>
                                        <p:cTn id="87" dur="500"/>
                                        <p:tgtEl>
                                          <p:spTgt spid="76"/>
                                        </p:tgtEl>
                                      </p:cBhvr>
                                    </p:animEffect>
                                  </p:childTnLst>
                                </p:cTn>
                              </p:par>
                            </p:childTnLst>
                          </p:cTn>
                        </p:par>
                        <p:par>
                          <p:cTn id="88" fill="hold">
                            <p:stCondLst>
                              <p:cond delay="10250"/>
                            </p:stCondLst>
                            <p:childTnLst>
                              <p:par>
                                <p:cTn id="89" presetID="22" presetClass="entr" presetSubtype="2"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right)">
                                      <p:cBhvr>
                                        <p:cTn id="91" dur="500"/>
                                        <p:tgtEl>
                                          <p:spTgt spid="61"/>
                                        </p:tgtEl>
                                      </p:cBhvr>
                                    </p:animEffect>
                                  </p:childTnLst>
                                </p:cTn>
                              </p:par>
                            </p:childTnLst>
                          </p:cTn>
                        </p:par>
                        <p:par>
                          <p:cTn id="92" fill="hold">
                            <p:stCondLst>
                              <p:cond delay="10750"/>
                            </p:stCondLst>
                            <p:childTnLst>
                              <p:par>
                                <p:cTn id="93" presetID="22" presetClass="entr" presetSubtype="8" fill="hold" grpId="0" nodeType="afterEffect">
                                  <p:stCondLst>
                                    <p:cond delay="0"/>
                                  </p:stCondLst>
                                  <p:childTnLst>
                                    <p:set>
                                      <p:cBhvr>
                                        <p:cTn id="94" dur="1" fill="hold">
                                          <p:stCondLst>
                                            <p:cond delay="0"/>
                                          </p:stCondLst>
                                        </p:cTn>
                                        <p:tgtEl>
                                          <p:spTgt spid="64"/>
                                        </p:tgtEl>
                                        <p:attrNameLst>
                                          <p:attrName>style.visibility</p:attrName>
                                        </p:attrNameLst>
                                      </p:cBhvr>
                                      <p:to>
                                        <p:strVal val="visible"/>
                                      </p:to>
                                    </p:set>
                                    <p:animEffect transition="in" filter="wipe(left)">
                                      <p:cBhvr>
                                        <p:cTn id="95" dur="750"/>
                                        <p:tgtEl>
                                          <p:spTgt spid="64"/>
                                        </p:tgtEl>
                                      </p:cBhvr>
                                    </p:animEffect>
                                  </p:childTnLst>
                                </p:cTn>
                              </p:par>
                              <p:par>
                                <p:cTn id="96" presetID="2" presetClass="entr" presetSubtype="8" fill="hold" nodeType="withEffect">
                                  <p:stCondLst>
                                    <p:cond delay="0"/>
                                  </p:stCondLst>
                                  <p:childTnLst>
                                    <p:set>
                                      <p:cBhvr>
                                        <p:cTn id="97" dur="1" fill="hold">
                                          <p:stCondLst>
                                            <p:cond delay="0"/>
                                          </p:stCondLst>
                                        </p:cTn>
                                        <p:tgtEl>
                                          <p:spTgt spid="67"/>
                                        </p:tgtEl>
                                        <p:attrNameLst>
                                          <p:attrName>style.visibility</p:attrName>
                                        </p:attrNameLst>
                                      </p:cBhvr>
                                      <p:to>
                                        <p:strVal val="visible"/>
                                      </p:to>
                                    </p:set>
                                    <p:anim calcmode="lin" valueType="num">
                                      <p:cBhvr additive="base">
                                        <p:cTn id="98" dur="750" fill="hold"/>
                                        <p:tgtEl>
                                          <p:spTgt spid="67"/>
                                        </p:tgtEl>
                                        <p:attrNameLst>
                                          <p:attrName>ppt_x</p:attrName>
                                        </p:attrNameLst>
                                      </p:cBhvr>
                                      <p:tavLst>
                                        <p:tav tm="0">
                                          <p:val>
                                            <p:strVal val="0-#ppt_w/2"/>
                                          </p:val>
                                        </p:tav>
                                        <p:tav tm="100000">
                                          <p:val>
                                            <p:strVal val="#ppt_x"/>
                                          </p:val>
                                        </p:tav>
                                      </p:tavLst>
                                    </p:anim>
                                    <p:anim calcmode="lin" valueType="num">
                                      <p:cBhvr additive="base">
                                        <p:cTn id="99" dur="750" fill="hold"/>
                                        <p:tgtEl>
                                          <p:spTgt spid="67"/>
                                        </p:tgtEl>
                                        <p:attrNameLst>
                                          <p:attrName>ppt_y</p:attrName>
                                        </p:attrNameLst>
                                      </p:cBhvr>
                                      <p:tavLst>
                                        <p:tav tm="0">
                                          <p:val>
                                            <p:strVal val="#ppt_y"/>
                                          </p:val>
                                        </p:tav>
                                        <p:tav tm="100000">
                                          <p:val>
                                            <p:strVal val="#ppt_y"/>
                                          </p:val>
                                        </p:tav>
                                      </p:tavLst>
                                    </p:anim>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77"/>
                                        </p:tgtEl>
                                        <p:attrNameLst>
                                          <p:attrName>style.visibility</p:attrName>
                                        </p:attrNameLst>
                                      </p:cBhvr>
                                      <p:to>
                                        <p:strVal val="visible"/>
                                      </p:to>
                                    </p:set>
                                    <p:animEffect transition="in" filter="wipe(down)">
                                      <p:cBhvr>
                                        <p:cTn id="103" dur="500"/>
                                        <p:tgtEl>
                                          <p:spTgt spid="77"/>
                                        </p:tgtEl>
                                      </p:cBhvr>
                                    </p:animEffect>
                                  </p:childTnLst>
                                </p:cTn>
                              </p:par>
                            </p:childTnLst>
                          </p:cTn>
                        </p:par>
                        <p:par>
                          <p:cTn id="104" fill="hold">
                            <p:stCondLst>
                              <p:cond delay="12000"/>
                            </p:stCondLst>
                            <p:childTnLst>
                              <p:par>
                                <p:cTn id="105" presetID="22" presetClass="entr" presetSubtype="2" fill="hold" grpId="0" nodeType="afterEffect">
                                  <p:stCondLst>
                                    <p:cond delay="0"/>
                                  </p:stCondLst>
                                  <p:childTnLst>
                                    <p:set>
                                      <p:cBhvr>
                                        <p:cTn id="106" dur="1" fill="hold">
                                          <p:stCondLst>
                                            <p:cond delay="0"/>
                                          </p:stCondLst>
                                        </p:cTn>
                                        <p:tgtEl>
                                          <p:spTgt spid="62"/>
                                        </p:tgtEl>
                                        <p:attrNameLst>
                                          <p:attrName>style.visibility</p:attrName>
                                        </p:attrNameLst>
                                      </p:cBhvr>
                                      <p:to>
                                        <p:strVal val="visible"/>
                                      </p:to>
                                    </p:set>
                                    <p:animEffect transition="in" filter="wipe(right)">
                                      <p:cBhvr>
                                        <p:cTn id="107" dur="500"/>
                                        <p:tgtEl>
                                          <p:spTgt spid="62"/>
                                        </p:tgtEl>
                                      </p:cBhvr>
                                    </p:animEffect>
                                  </p:childTnLst>
                                </p:cTn>
                              </p:par>
                            </p:childTnLst>
                          </p:cTn>
                        </p:par>
                        <p:par>
                          <p:cTn id="108" fill="hold">
                            <p:stCondLst>
                              <p:cond delay="12500"/>
                            </p:stCondLst>
                            <p:childTnLst>
                              <p:par>
                                <p:cTn id="109" presetID="22" presetClass="entr" presetSubtype="8"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wipe(left)">
                                      <p:cBhvr>
                                        <p:cTn id="111" dur="750"/>
                                        <p:tgtEl>
                                          <p:spTgt spid="65"/>
                                        </p:tgtEl>
                                      </p:cBhvr>
                                    </p:animEffect>
                                  </p:childTnLst>
                                </p:cTn>
                              </p:par>
                              <p:par>
                                <p:cTn id="112" presetID="2" presetClass="entr" presetSubtype="8" fill="hold" nodeType="withEffect">
                                  <p:stCondLst>
                                    <p:cond delay="0"/>
                                  </p:stCondLst>
                                  <p:childTnLst>
                                    <p:set>
                                      <p:cBhvr>
                                        <p:cTn id="113" dur="1" fill="hold">
                                          <p:stCondLst>
                                            <p:cond delay="0"/>
                                          </p:stCondLst>
                                        </p:cTn>
                                        <p:tgtEl>
                                          <p:spTgt spid="70"/>
                                        </p:tgtEl>
                                        <p:attrNameLst>
                                          <p:attrName>style.visibility</p:attrName>
                                        </p:attrNameLst>
                                      </p:cBhvr>
                                      <p:to>
                                        <p:strVal val="visible"/>
                                      </p:to>
                                    </p:set>
                                    <p:anim calcmode="lin" valueType="num">
                                      <p:cBhvr additive="base">
                                        <p:cTn id="114" dur="750" fill="hold"/>
                                        <p:tgtEl>
                                          <p:spTgt spid="70"/>
                                        </p:tgtEl>
                                        <p:attrNameLst>
                                          <p:attrName>ppt_x</p:attrName>
                                        </p:attrNameLst>
                                      </p:cBhvr>
                                      <p:tavLst>
                                        <p:tav tm="0">
                                          <p:val>
                                            <p:strVal val="0-#ppt_w/2"/>
                                          </p:val>
                                        </p:tav>
                                        <p:tav tm="100000">
                                          <p:val>
                                            <p:strVal val="#ppt_x"/>
                                          </p:val>
                                        </p:tav>
                                      </p:tavLst>
                                    </p:anim>
                                    <p:anim calcmode="lin" valueType="num">
                                      <p:cBhvr additive="base">
                                        <p:cTn id="115" dur="750" fill="hold"/>
                                        <p:tgtEl>
                                          <p:spTgt spid="70"/>
                                        </p:tgtEl>
                                        <p:attrNameLst>
                                          <p:attrName>ppt_y</p:attrName>
                                        </p:attrNameLst>
                                      </p:cBhvr>
                                      <p:tavLst>
                                        <p:tav tm="0">
                                          <p:val>
                                            <p:strVal val="#ppt_y"/>
                                          </p:val>
                                        </p:tav>
                                        <p:tav tm="100000">
                                          <p:val>
                                            <p:strVal val="#ppt_y"/>
                                          </p:val>
                                        </p:tav>
                                      </p:tavLst>
                                    </p:anim>
                                  </p:childTnLst>
                                </p:cTn>
                              </p:par>
                            </p:childTnLst>
                          </p:cTn>
                        </p:par>
                        <p:par>
                          <p:cTn id="116" fill="hold">
                            <p:stCondLst>
                              <p:cond delay="13250"/>
                            </p:stCondLst>
                            <p:childTnLst>
                              <p:par>
                                <p:cTn id="117" presetID="22" presetClass="entr" presetSubtype="4"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wipe(down)">
                                      <p:cBhvr>
                                        <p:cTn id="119" dur="500"/>
                                        <p:tgtEl>
                                          <p:spTgt spid="78"/>
                                        </p:tgtEl>
                                      </p:cBhvr>
                                    </p:animEffect>
                                  </p:childTnLst>
                                </p:cTn>
                              </p:par>
                            </p:childTnLst>
                          </p:cTn>
                        </p:par>
                        <p:par>
                          <p:cTn id="120" fill="hold">
                            <p:stCondLst>
                              <p:cond delay="13750"/>
                            </p:stCondLst>
                            <p:childTnLst>
                              <p:par>
                                <p:cTn id="121" presetID="22" presetClass="entr" presetSubtype="2" fill="hold" grpId="0" nodeType="afterEffect">
                                  <p:stCondLst>
                                    <p:cond delay="0"/>
                                  </p:stCondLst>
                                  <p:childTnLst>
                                    <p:set>
                                      <p:cBhvr>
                                        <p:cTn id="122" dur="1" fill="hold">
                                          <p:stCondLst>
                                            <p:cond delay="0"/>
                                          </p:stCondLst>
                                        </p:cTn>
                                        <p:tgtEl>
                                          <p:spTgt spid="63"/>
                                        </p:tgtEl>
                                        <p:attrNameLst>
                                          <p:attrName>style.visibility</p:attrName>
                                        </p:attrNameLst>
                                      </p:cBhvr>
                                      <p:to>
                                        <p:strVal val="visible"/>
                                      </p:to>
                                    </p:set>
                                    <p:animEffect transition="in" filter="wipe(right)">
                                      <p:cBhvr>
                                        <p:cTn id="123" dur="500"/>
                                        <p:tgtEl>
                                          <p:spTgt spid="63"/>
                                        </p:tgtEl>
                                      </p:cBhvr>
                                    </p:animEffect>
                                  </p:childTnLst>
                                </p:cTn>
                              </p:par>
                            </p:childTnLst>
                          </p:cTn>
                        </p:par>
                        <p:par>
                          <p:cTn id="124" fill="hold">
                            <p:stCondLst>
                              <p:cond delay="14250"/>
                            </p:stCondLst>
                            <p:childTnLst>
                              <p:par>
                                <p:cTn id="125" presetID="22" presetClass="entr" presetSubtype="8" fill="hold" grpId="0" nodeType="afterEffect">
                                  <p:stCondLst>
                                    <p:cond delay="0"/>
                                  </p:stCondLst>
                                  <p:childTnLst>
                                    <p:set>
                                      <p:cBhvr>
                                        <p:cTn id="126" dur="1" fill="hold">
                                          <p:stCondLst>
                                            <p:cond delay="0"/>
                                          </p:stCondLst>
                                        </p:cTn>
                                        <p:tgtEl>
                                          <p:spTgt spid="66"/>
                                        </p:tgtEl>
                                        <p:attrNameLst>
                                          <p:attrName>style.visibility</p:attrName>
                                        </p:attrNameLst>
                                      </p:cBhvr>
                                      <p:to>
                                        <p:strVal val="visible"/>
                                      </p:to>
                                    </p:set>
                                    <p:animEffect transition="in" filter="wipe(left)">
                                      <p:cBhvr>
                                        <p:cTn id="127" dur="750"/>
                                        <p:tgtEl>
                                          <p:spTgt spid="66"/>
                                        </p:tgtEl>
                                      </p:cBhvr>
                                    </p:animEffect>
                                  </p:childTnLst>
                                </p:cTn>
                              </p:par>
                              <p:par>
                                <p:cTn id="128" presetID="2" presetClass="entr" presetSubtype="8" fill="hold" nodeType="withEffect">
                                  <p:stCondLst>
                                    <p:cond delay="0"/>
                                  </p:stCondLst>
                                  <p:childTnLst>
                                    <p:set>
                                      <p:cBhvr>
                                        <p:cTn id="129" dur="1" fill="hold">
                                          <p:stCondLst>
                                            <p:cond delay="0"/>
                                          </p:stCondLst>
                                        </p:cTn>
                                        <p:tgtEl>
                                          <p:spTgt spid="73"/>
                                        </p:tgtEl>
                                        <p:attrNameLst>
                                          <p:attrName>style.visibility</p:attrName>
                                        </p:attrNameLst>
                                      </p:cBhvr>
                                      <p:to>
                                        <p:strVal val="visible"/>
                                      </p:to>
                                    </p:set>
                                    <p:anim calcmode="lin" valueType="num">
                                      <p:cBhvr additive="base">
                                        <p:cTn id="130" dur="750" fill="hold"/>
                                        <p:tgtEl>
                                          <p:spTgt spid="73"/>
                                        </p:tgtEl>
                                        <p:attrNameLst>
                                          <p:attrName>ppt_x</p:attrName>
                                        </p:attrNameLst>
                                      </p:cBhvr>
                                      <p:tavLst>
                                        <p:tav tm="0">
                                          <p:val>
                                            <p:strVal val="0-#ppt_w/2"/>
                                          </p:val>
                                        </p:tav>
                                        <p:tav tm="100000">
                                          <p:val>
                                            <p:strVal val="#ppt_x"/>
                                          </p:val>
                                        </p:tav>
                                      </p:tavLst>
                                    </p:anim>
                                    <p:anim calcmode="lin" valueType="num">
                                      <p:cBhvr additive="base">
                                        <p:cTn id="131" dur="750" fill="hold"/>
                                        <p:tgtEl>
                                          <p:spTgt spid="73"/>
                                        </p:tgtEl>
                                        <p:attrNameLst>
                                          <p:attrName>ppt_y</p:attrName>
                                        </p:attrNameLst>
                                      </p:cBhvr>
                                      <p:tavLst>
                                        <p:tav tm="0">
                                          <p:val>
                                            <p:strVal val="#ppt_y"/>
                                          </p:val>
                                        </p:tav>
                                        <p:tav tm="100000">
                                          <p:val>
                                            <p:strVal val="#ppt_y"/>
                                          </p:val>
                                        </p:tav>
                                      </p:tavLst>
                                    </p:anim>
                                  </p:childTnLst>
                                </p:cTn>
                              </p:par>
                            </p:childTnLst>
                          </p:cTn>
                        </p:par>
                        <p:par>
                          <p:cTn id="132" fill="hold">
                            <p:stCondLst>
                              <p:cond delay="15000"/>
                            </p:stCondLst>
                            <p:childTnLst>
                              <p:par>
                                <p:cTn id="133" presetID="53" presetClass="entr" presetSubtype="16" fill="hold" nodeType="afterEffect">
                                  <p:stCondLst>
                                    <p:cond delay="0"/>
                                  </p:stCondLst>
                                  <p:childTnLst>
                                    <p:set>
                                      <p:cBhvr>
                                        <p:cTn id="134" dur="1" fill="hold">
                                          <p:stCondLst>
                                            <p:cond delay="0"/>
                                          </p:stCondLst>
                                        </p:cTn>
                                        <p:tgtEl>
                                          <p:spTgt spid="20"/>
                                        </p:tgtEl>
                                        <p:attrNameLst>
                                          <p:attrName>style.visibility</p:attrName>
                                        </p:attrNameLst>
                                      </p:cBhvr>
                                      <p:to>
                                        <p:strVal val="visible"/>
                                      </p:to>
                                    </p:set>
                                    <p:anim calcmode="lin" valueType="num">
                                      <p:cBhvr>
                                        <p:cTn id="135" dur="750" fill="hold"/>
                                        <p:tgtEl>
                                          <p:spTgt spid="20"/>
                                        </p:tgtEl>
                                        <p:attrNameLst>
                                          <p:attrName>ppt_w</p:attrName>
                                        </p:attrNameLst>
                                      </p:cBhvr>
                                      <p:tavLst>
                                        <p:tav tm="0">
                                          <p:val>
                                            <p:fltVal val="0"/>
                                          </p:val>
                                        </p:tav>
                                        <p:tav tm="100000">
                                          <p:val>
                                            <p:strVal val="#ppt_w"/>
                                          </p:val>
                                        </p:tav>
                                      </p:tavLst>
                                    </p:anim>
                                    <p:anim calcmode="lin" valueType="num">
                                      <p:cBhvr>
                                        <p:cTn id="136" dur="750" fill="hold"/>
                                        <p:tgtEl>
                                          <p:spTgt spid="20"/>
                                        </p:tgtEl>
                                        <p:attrNameLst>
                                          <p:attrName>ppt_h</p:attrName>
                                        </p:attrNameLst>
                                      </p:cBhvr>
                                      <p:tavLst>
                                        <p:tav tm="0">
                                          <p:val>
                                            <p:fltVal val="0"/>
                                          </p:val>
                                        </p:tav>
                                        <p:tav tm="100000">
                                          <p:val>
                                            <p:strVal val="#ppt_h"/>
                                          </p:val>
                                        </p:tav>
                                      </p:tavLst>
                                    </p:anim>
                                    <p:animEffect transition="in" filter="fade">
                                      <p:cBhvr>
                                        <p:cTn id="137" dur="750"/>
                                        <p:tgtEl>
                                          <p:spTgt spid="20"/>
                                        </p:tgtEl>
                                      </p:cBhvr>
                                    </p:animEffect>
                                  </p:childTnLst>
                                </p:cTn>
                              </p:par>
                            </p:childTnLst>
                          </p:cTn>
                        </p:par>
                        <p:par>
                          <p:cTn id="138" fill="hold">
                            <p:stCondLst>
                              <p:cond delay="15750"/>
                            </p:stCondLst>
                            <p:childTnLst>
                              <p:par>
                                <p:cTn id="139" presetID="53" presetClass="entr" presetSubtype="16" fill="hold" grpId="0" nodeType="afterEffect">
                                  <p:stCondLst>
                                    <p:cond delay="0"/>
                                  </p:stCondLst>
                                  <p:childTnLst>
                                    <p:set>
                                      <p:cBhvr>
                                        <p:cTn id="140" dur="1" fill="hold">
                                          <p:stCondLst>
                                            <p:cond delay="0"/>
                                          </p:stCondLst>
                                        </p:cTn>
                                        <p:tgtEl>
                                          <p:spTgt spid="25"/>
                                        </p:tgtEl>
                                        <p:attrNameLst>
                                          <p:attrName>style.visibility</p:attrName>
                                        </p:attrNameLst>
                                      </p:cBhvr>
                                      <p:to>
                                        <p:strVal val="visible"/>
                                      </p:to>
                                    </p:set>
                                    <p:anim calcmode="lin" valueType="num">
                                      <p:cBhvr>
                                        <p:cTn id="141" dur="750" fill="hold"/>
                                        <p:tgtEl>
                                          <p:spTgt spid="25"/>
                                        </p:tgtEl>
                                        <p:attrNameLst>
                                          <p:attrName>ppt_w</p:attrName>
                                        </p:attrNameLst>
                                      </p:cBhvr>
                                      <p:tavLst>
                                        <p:tav tm="0">
                                          <p:val>
                                            <p:fltVal val="0"/>
                                          </p:val>
                                        </p:tav>
                                        <p:tav tm="100000">
                                          <p:val>
                                            <p:strVal val="#ppt_w"/>
                                          </p:val>
                                        </p:tav>
                                      </p:tavLst>
                                    </p:anim>
                                    <p:anim calcmode="lin" valueType="num">
                                      <p:cBhvr>
                                        <p:cTn id="142" dur="750" fill="hold"/>
                                        <p:tgtEl>
                                          <p:spTgt spid="25"/>
                                        </p:tgtEl>
                                        <p:attrNameLst>
                                          <p:attrName>ppt_h</p:attrName>
                                        </p:attrNameLst>
                                      </p:cBhvr>
                                      <p:tavLst>
                                        <p:tav tm="0">
                                          <p:val>
                                            <p:fltVal val="0"/>
                                          </p:val>
                                        </p:tav>
                                        <p:tav tm="100000">
                                          <p:val>
                                            <p:strVal val="#ppt_h"/>
                                          </p:val>
                                        </p:tav>
                                      </p:tavLst>
                                    </p:anim>
                                    <p:animEffect transition="in" filter="fade">
                                      <p:cBhvr>
                                        <p:cTn id="143" dur="750"/>
                                        <p:tgtEl>
                                          <p:spTgt spid="25"/>
                                        </p:tgtEl>
                                      </p:cBhvr>
                                    </p:animEffect>
                                  </p:childTnLst>
                                </p:cTn>
                              </p:par>
                            </p:childTnLst>
                          </p:cTn>
                        </p:par>
                        <p:par>
                          <p:cTn id="144" fill="hold">
                            <p:stCondLst>
                              <p:cond delay="16500"/>
                            </p:stCondLst>
                            <p:childTnLst>
                              <p:par>
                                <p:cTn id="145" presetID="22" presetClass="entr" presetSubtype="1" fill="hold" nodeType="afterEffect">
                                  <p:stCondLst>
                                    <p:cond delay="0"/>
                                  </p:stCondLst>
                                  <p:childTnLst>
                                    <p:set>
                                      <p:cBhvr>
                                        <p:cTn id="146" dur="1" fill="hold">
                                          <p:stCondLst>
                                            <p:cond delay="0"/>
                                          </p:stCondLst>
                                        </p:cTn>
                                        <p:tgtEl>
                                          <p:spTgt spid="100"/>
                                        </p:tgtEl>
                                        <p:attrNameLst>
                                          <p:attrName>style.visibility</p:attrName>
                                        </p:attrNameLst>
                                      </p:cBhvr>
                                      <p:to>
                                        <p:strVal val="visible"/>
                                      </p:to>
                                    </p:set>
                                    <p:animEffect transition="in" filter="wipe(up)">
                                      <p:cBhvr>
                                        <p:cTn id="147" dur="750"/>
                                        <p:tgtEl>
                                          <p:spTgt spid="100"/>
                                        </p:tgtEl>
                                      </p:cBhvr>
                                    </p:animEffect>
                                  </p:childTnLst>
                                </p:cTn>
                              </p:par>
                            </p:childTnLst>
                          </p:cTn>
                        </p:par>
                        <p:par>
                          <p:cTn id="148" fill="hold">
                            <p:stCondLst>
                              <p:cond delay="17250"/>
                            </p:stCondLst>
                            <p:childTnLst>
                              <p:par>
                                <p:cTn id="149" presetID="22" presetClass="entr" presetSubtype="4" fill="hold" grpId="0" nodeType="afterEffect">
                                  <p:stCondLst>
                                    <p:cond delay="0"/>
                                  </p:stCondLst>
                                  <p:childTnLst>
                                    <p:set>
                                      <p:cBhvr>
                                        <p:cTn id="150" dur="1" fill="hold">
                                          <p:stCondLst>
                                            <p:cond delay="0"/>
                                          </p:stCondLst>
                                        </p:cTn>
                                        <p:tgtEl>
                                          <p:spTgt spid="97"/>
                                        </p:tgtEl>
                                        <p:attrNameLst>
                                          <p:attrName>style.visibility</p:attrName>
                                        </p:attrNameLst>
                                      </p:cBhvr>
                                      <p:to>
                                        <p:strVal val="visible"/>
                                      </p:to>
                                    </p:set>
                                    <p:animEffect transition="in" filter="wipe(down)">
                                      <p:cBhvr>
                                        <p:cTn id="151" dur="500"/>
                                        <p:tgtEl>
                                          <p:spTgt spid="97"/>
                                        </p:tgtEl>
                                      </p:cBhvr>
                                    </p:animEffect>
                                  </p:childTnLst>
                                </p:cTn>
                              </p:par>
                            </p:childTnLst>
                          </p:cTn>
                        </p:par>
                        <p:par>
                          <p:cTn id="152" fill="hold">
                            <p:stCondLst>
                              <p:cond delay="17750"/>
                            </p:stCondLst>
                            <p:childTnLst>
                              <p:par>
                                <p:cTn id="153" presetID="22" presetClass="entr" presetSubtype="2"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right)">
                                      <p:cBhvr>
                                        <p:cTn id="155" dur="500"/>
                                        <p:tgtEl>
                                          <p:spTgt spid="82"/>
                                        </p:tgtEl>
                                      </p:cBhvr>
                                    </p:animEffect>
                                  </p:childTnLst>
                                </p:cTn>
                              </p:par>
                            </p:childTnLst>
                          </p:cTn>
                        </p:par>
                        <p:par>
                          <p:cTn id="156" fill="hold">
                            <p:stCondLst>
                              <p:cond delay="18250"/>
                            </p:stCondLst>
                            <p:childTnLst>
                              <p:par>
                                <p:cTn id="157" presetID="22" presetClass="entr" presetSubtype="8" fill="hold" grpId="0" nodeType="afterEffect">
                                  <p:stCondLst>
                                    <p:cond delay="0"/>
                                  </p:stCondLst>
                                  <p:childTnLst>
                                    <p:set>
                                      <p:cBhvr>
                                        <p:cTn id="158" dur="1" fill="hold">
                                          <p:stCondLst>
                                            <p:cond delay="0"/>
                                          </p:stCondLst>
                                        </p:cTn>
                                        <p:tgtEl>
                                          <p:spTgt spid="85"/>
                                        </p:tgtEl>
                                        <p:attrNameLst>
                                          <p:attrName>style.visibility</p:attrName>
                                        </p:attrNameLst>
                                      </p:cBhvr>
                                      <p:to>
                                        <p:strVal val="visible"/>
                                      </p:to>
                                    </p:set>
                                    <p:animEffect transition="in" filter="wipe(left)">
                                      <p:cBhvr>
                                        <p:cTn id="159" dur="750"/>
                                        <p:tgtEl>
                                          <p:spTgt spid="85"/>
                                        </p:tgtEl>
                                      </p:cBhvr>
                                    </p:animEffect>
                                  </p:childTnLst>
                                </p:cTn>
                              </p:par>
                              <p:par>
                                <p:cTn id="160" presetID="2" presetClass="entr" presetSubtype="8" fill="hold" nodeType="withEffect">
                                  <p:stCondLst>
                                    <p:cond delay="0"/>
                                  </p:stCondLst>
                                  <p:childTnLst>
                                    <p:set>
                                      <p:cBhvr>
                                        <p:cTn id="161" dur="1" fill="hold">
                                          <p:stCondLst>
                                            <p:cond delay="0"/>
                                          </p:stCondLst>
                                        </p:cTn>
                                        <p:tgtEl>
                                          <p:spTgt spid="88"/>
                                        </p:tgtEl>
                                        <p:attrNameLst>
                                          <p:attrName>style.visibility</p:attrName>
                                        </p:attrNameLst>
                                      </p:cBhvr>
                                      <p:to>
                                        <p:strVal val="visible"/>
                                      </p:to>
                                    </p:set>
                                    <p:anim calcmode="lin" valueType="num">
                                      <p:cBhvr additive="base">
                                        <p:cTn id="162" dur="750" fill="hold"/>
                                        <p:tgtEl>
                                          <p:spTgt spid="88"/>
                                        </p:tgtEl>
                                        <p:attrNameLst>
                                          <p:attrName>ppt_x</p:attrName>
                                        </p:attrNameLst>
                                      </p:cBhvr>
                                      <p:tavLst>
                                        <p:tav tm="0">
                                          <p:val>
                                            <p:strVal val="0-#ppt_w/2"/>
                                          </p:val>
                                        </p:tav>
                                        <p:tav tm="100000">
                                          <p:val>
                                            <p:strVal val="#ppt_x"/>
                                          </p:val>
                                        </p:tav>
                                      </p:tavLst>
                                    </p:anim>
                                    <p:anim calcmode="lin" valueType="num">
                                      <p:cBhvr additive="base">
                                        <p:cTn id="163" dur="750" fill="hold"/>
                                        <p:tgtEl>
                                          <p:spTgt spid="88"/>
                                        </p:tgtEl>
                                        <p:attrNameLst>
                                          <p:attrName>ppt_y</p:attrName>
                                        </p:attrNameLst>
                                      </p:cBhvr>
                                      <p:tavLst>
                                        <p:tav tm="0">
                                          <p:val>
                                            <p:strVal val="#ppt_y"/>
                                          </p:val>
                                        </p:tav>
                                        <p:tav tm="100000">
                                          <p:val>
                                            <p:strVal val="#ppt_y"/>
                                          </p:val>
                                        </p:tav>
                                      </p:tavLst>
                                    </p:anim>
                                  </p:childTnLst>
                                </p:cTn>
                              </p:par>
                            </p:childTnLst>
                          </p:cTn>
                        </p:par>
                        <p:par>
                          <p:cTn id="164" fill="hold">
                            <p:stCondLst>
                              <p:cond delay="19000"/>
                            </p:stCondLst>
                            <p:childTnLst>
                              <p:par>
                                <p:cTn id="165" presetID="22" presetClass="entr" presetSubtype="4" fill="hold" grpId="0" nodeType="afterEffect">
                                  <p:stCondLst>
                                    <p:cond delay="0"/>
                                  </p:stCondLst>
                                  <p:childTnLst>
                                    <p:set>
                                      <p:cBhvr>
                                        <p:cTn id="166" dur="1" fill="hold">
                                          <p:stCondLst>
                                            <p:cond delay="0"/>
                                          </p:stCondLst>
                                        </p:cTn>
                                        <p:tgtEl>
                                          <p:spTgt spid="98"/>
                                        </p:tgtEl>
                                        <p:attrNameLst>
                                          <p:attrName>style.visibility</p:attrName>
                                        </p:attrNameLst>
                                      </p:cBhvr>
                                      <p:to>
                                        <p:strVal val="visible"/>
                                      </p:to>
                                    </p:set>
                                    <p:animEffect transition="in" filter="wipe(down)">
                                      <p:cBhvr>
                                        <p:cTn id="167" dur="500"/>
                                        <p:tgtEl>
                                          <p:spTgt spid="98"/>
                                        </p:tgtEl>
                                      </p:cBhvr>
                                    </p:animEffect>
                                  </p:childTnLst>
                                </p:cTn>
                              </p:par>
                            </p:childTnLst>
                          </p:cTn>
                        </p:par>
                        <p:par>
                          <p:cTn id="168" fill="hold">
                            <p:stCondLst>
                              <p:cond delay="19500"/>
                            </p:stCondLst>
                            <p:childTnLst>
                              <p:par>
                                <p:cTn id="169" presetID="22" presetClass="entr" presetSubtype="2" fill="hold" grpId="0" nodeType="afterEffect">
                                  <p:stCondLst>
                                    <p:cond delay="0"/>
                                  </p:stCondLst>
                                  <p:childTnLst>
                                    <p:set>
                                      <p:cBhvr>
                                        <p:cTn id="170" dur="1" fill="hold">
                                          <p:stCondLst>
                                            <p:cond delay="0"/>
                                          </p:stCondLst>
                                        </p:cTn>
                                        <p:tgtEl>
                                          <p:spTgt spid="83"/>
                                        </p:tgtEl>
                                        <p:attrNameLst>
                                          <p:attrName>style.visibility</p:attrName>
                                        </p:attrNameLst>
                                      </p:cBhvr>
                                      <p:to>
                                        <p:strVal val="visible"/>
                                      </p:to>
                                    </p:set>
                                    <p:animEffect transition="in" filter="wipe(right)">
                                      <p:cBhvr>
                                        <p:cTn id="171" dur="500"/>
                                        <p:tgtEl>
                                          <p:spTgt spid="83"/>
                                        </p:tgtEl>
                                      </p:cBhvr>
                                    </p:animEffect>
                                  </p:childTnLst>
                                </p:cTn>
                              </p:par>
                            </p:childTnLst>
                          </p:cTn>
                        </p:par>
                        <p:par>
                          <p:cTn id="172" fill="hold">
                            <p:stCondLst>
                              <p:cond delay="20000"/>
                            </p:stCondLst>
                            <p:childTnLst>
                              <p:par>
                                <p:cTn id="173" presetID="22" presetClass="entr" presetSubtype="8" fill="hold" grpId="0" nodeType="afterEffect">
                                  <p:stCondLst>
                                    <p:cond delay="0"/>
                                  </p:stCondLst>
                                  <p:childTnLst>
                                    <p:set>
                                      <p:cBhvr>
                                        <p:cTn id="174" dur="1" fill="hold">
                                          <p:stCondLst>
                                            <p:cond delay="0"/>
                                          </p:stCondLst>
                                        </p:cTn>
                                        <p:tgtEl>
                                          <p:spTgt spid="86"/>
                                        </p:tgtEl>
                                        <p:attrNameLst>
                                          <p:attrName>style.visibility</p:attrName>
                                        </p:attrNameLst>
                                      </p:cBhvr>
                                      <p:to>
                                        <p:strVal val="visible"/>
                                      </p:to>
                                    </p:set>
                                    <p:animEffect transition="in" filter="wipe(left)">
                                      <p:cBhvr>
                                        <p:cTn id="175" dur="750"/>
                                        <p:tgtEl>
                                          <p:spTgt spid="86"/>
                                        </p:tgtEl>
                                      </p:cBhvr>
                                    </p:animEffect>
                                  </p:childTnLst>
                                </p:cTn>
                              </p:par>
                              <p:par>
                                <p:cTn id="176" presetID="2" presetClass="entr" presetSubtype="8" fill="hold" nodeType="withEffect">
                                  <p:stCondLst>
                                    <p:cond delay="0"/>
                                  </p:stCondLst>
                                  <p:childTnLst>
                                    <p:set>
                                      <p:cBhvr>
                                        <p:cTn id="177" dur="1" fill="hold">
                                          <p:stCondLst>
                                            <p:cond delay="0"/>
                                          </p:stCondLst>
                                        </p:cTn>
                                        <p:tgtEl>
                                          <p:spTgt spid="91"/>
                                        </p:tgtEl>
                                        <p:attrNameLst>
                                          <p:attrName>style.visibility</p:attrName>
                                        </p:attrNameLst>
                                      </p:cBhvr>
                                      <p:to>
                                        <p:strVal val="visible"/>
                                      </p:to>
                                    </p:set>
                                    <p:anim calcmode="lin" valueType="num">
                                      <p:cBhvr additive="base">
                                        <p:cTn id="178" dur="750" fill="hold"/>
                                        <p:tgtEl>
                                          <p:spTgt spid="91"/>
                                        </p:tgtEl>
                                        <p:attrNameLst>
                                          <p:attrName>ppt_x</p:attrName>
                                        </p:attrNameLst>
                                      </p:cBhvr>
                                      <p:tavLst>
                                        <p:tav tm="0">
                                          <p:val>
                                            <p:strVal val="0-#ppt_w/2"/>
                                          </p:val>
                                        </p:tav>
                                        <p:tav tm="100000">
                                          <p:val>
                                            <p:strVal val="#ppt_x"/>
                                          </p:val>
                                        </p:tav>
                                      </p:tavLst>
                                    </p:anim>
                                    <p:anim calcmode="lin" valueType="num">
                                      <p:cBhvr additive="base">
                                        <p:cTn id="179" dur="750" fill="hold"/>
                                        <p:tgtEl>
                                          <p:spTgt spid="91"/>
                                        </p:tgtEl>
                                        <p:attrNameLst>
                                          <p:attrName>ppt_y</p:attrName>
                                        </p:attrNameLst>
                                      </p:cBhvr>
                                      <p:tavLst>
                                        <p:tav tm="0">
                                          <p:val>
                                            <p:strVal val="#ppt_y"/>
                                          </p:val>
                                        </p:tav>
                                        <p:tav tm="100000">
                                          <p:val>
                                            <p:strVal val="#ppt_y"/>
                                          </p:val>
                                        </p:tav>
                                      </p:tavLst>
                                    </p:anim>
                                  </p:childTnLst>
                                </p:cTn>
                              </p:par>
                            </p:childTnLst>
                          </p:cTn>
                        </p:par>
                        <p:par>
                          <p:cTn id="180" fill="hold">
                            <p:stCondLst>
                              <p:cond delay="20750"/>
                            </p:stCondLst>
                            <p:childTnLst>
                              <p:par>
                                <p:cTn id="181" presetID="22" presetClass="entr" presetSubtype="4" fill="hold" grpId="0" nodeType="afterEffect">
                                  <p:stCondLst>
                                    <p:cond delay="0"/>
                                  </p:stCondLst>
                                  <p:childTnLst>
                                    <p:set>
                                      <p:cBhvr>
                                        <p:cTn id="182" dur="1" fill="hold">
                                          <p:stCondLst>
                                            <p:cond delay="0"/>
                                          </p:stCondLst>
                                        </p:cTn>
                                        <p:tgtEl>
                                          <p:spTgt spid="99"/>
                                        </p:tgtEl>
                                        <p:attrNameLst>
                                          <p:attrName>style.visibility</p:attrName>
                                        </p:attrNameLst>
                                      </p:cBhvr>
                                      <p:to>
                                        <p:strVal val="visible"/>
                                      </p:to>
                                    </p:set>
                                    <p:animEffect transition="in" filter="wipe(down)">
                                      <p:cBhvr>
                                        <p:cTn id="183" dur="500"/>
                                        <p:tgtEl>
                                          <p:spTgt spid="99"/>
                                        </p:tgtEl>
                                      </p:cBhvr>
                                    </p:animEffect>
                                  </p:childTnLst>
                                </p:cTn>
                              </p:par>
                            </p:childTnLst>
                          </p:cTn>
                        </p:par>
                        <p:par>
                          <p:cTn id="184" fill="hold">
                            <p:stCondLst>
                              <p:cond delay="21250"/>
                            </p:stCondLst>
                            <p:childTnLst>
                              <p:par>
                                <p:cTn id="185" presetID="22" presetClass="entr" presetSubtype="2" fill="hold" grpId="0" nodeType="afterEffect">
                                  <p:stCondLst>
                                    <p:cond delay="0"/>
                                  </p:stCondLst>
                                  <p:childTnLst>
                                    <p:set>
                                      <p:cBhvr>
                                        <p:cTn id="186" dur="1" fill="hold">
                                          <p:stCondLst>
                                            <p:cond delay="0"/>
                                          </p:stCondLst>
                                        </p:cTn>
                                        <p:tgtEl>
                                          <p:spTgt spid="84"/>
                                        </p:tgtEl>
                                        <p:attrNameLst>
                                          <p:attrName>style.visibility</p:attrName>
                                        </p:attrNameLst>
                                      </p:cBhvr>
                                      <p:to>
                                        <p:strVal val="visible"/>
                                      </p:to>
                                    </p:set>
                                    <p:animEffect transition="in" filter="wipe(right)">
                                      <p:cBhvr>
                                        <p:cTn id="187" dur="500"/>
                                        <p:tgtEl>
                                          <p:spTgt spid="84"/>
                                        </p:tgtEl>
                                      </p:cBhvr>
                                    </p:animEffect>
                                  </p:childTnLst>
                                </p:cTn>
                              </p:par>
                            </p:childTnLst>
                          </p:cTn>
                        </p:par>
                        <p:par>
                          <p:cTn id="188" fill="hold">
                            <p:stCondLst>
                              <p:cond delay="21750"/>
                            </p:stCondLst>
                            <p:childTnLst>
                              <p:par>
                                <p:cTn id="189" presetID="22" presetClass="entr" presetSubtype="8"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ipe(left)">
                                      <p:cBhvr>
                                        <p:cTn id="191" dur="750"/>
                                        <p:tgtEl>
                                          <p:spTgt spid="87"/>
                                        </p:tgtEl>
                                      </p:cBhvr>
                                    </p:animEffect>
                                  </p:childTnLst>
                                </p:cTn>
                              </p:par>
                              <p:par>
                                <p:cTn id="192" presetID="2" presetClass="entr" presetSubtype="8" fill="hold" nodeType="withEffect">
                                  <p:stCondLst>
                                    <p:cond delay="0"/>
                                  </p:stCondLst>
                                  <p:childTnLst>
                                    <p:set>
                                      <p:cBhvr>
                                        <p:cTn id="193" dur="1" fill="hold">
                                          <p:stCondLst>
                                            <p:cond delay="0"/>
                                          </p:stCondLst>
                                        </p:cTn>
                                        <p:tgtEl>
                                          <p:spTgt spid="94"/>
                                        </p:tgtEl>
                                        <p:attrNameLst>
                                          <p:attrName>style.visibility</p:attrName>
                                        </p:attrNameLst>
                                      </p:cBhvr>
                                      <p:to>
                                        <p:strVal val="visible"/>
                                      </p:to>
                                    </p:set>
                                    <p:anim calcmode="lin" valueType="num">
                                      <p:cBhvr additive="base">
                                        <p:cTn id="194" dur="750" fill="hold"/>
                                        <p:tgtEl>
                                          <p:spTgt spid="94"/>
                                        </p:tgtEl>
                                        <p:attrNameLst>
                                          <p:attrName>ppt_x</p:attrName>
                                        </p:attrNameLst>
                                      </p:cBhvr>
                                      <p:tavLst>
                                        <p:tav tm="0">
                                          <p:val>
                                            <p:strVal val="0-#ppt_w/2"/>
                                          </p:val>
                                        </p:tav>
                                        <p:tav tm="100000">
                                          <p:val>
                                            <p:strVal val="#ppt_x"/>
                                          </p:val>
                                        </p:tav>
                                      </p:tavLst>
                                    </p:anim>
                                    <p:anim calcmode="lin" valueType="num">
                                      <p:cBhvr additive="base">
                                        <p:cTn id="195" dur="750" fill="hold"/>
                                        <p:tgtEl>
                                          <p:spTgt spid="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4" grpId="0" animBg="1"/>
      <p:bldP spid="36" grpId="0" animBg="1"/>
      <p:bldP spid="38" grpId="0" animBg="1"/>
      <p:bldP spid="24" grpId="0" animBg="1"/>
      <p:bldP spid="25" grpId="0" animBg="1"/>
      <p:bldP spid="35" grpId="0" animBg="1"/>
      <p:bldP spid="37" grpId="0" animBg="1"/>
      <p:bldP spid="39" grpId="0" animBg="1"/>
      <p:bldP spid="53" grpId="0"/>
      <p:bldP spid="54" grpId="0"/>
      <p:bldP spid="55" grpId="0"/>
      <p:bldP spid="61" grpId="0" animBg="1"/>
      <p:bldP spid="62" grpId="0" animBg="1"/>
      <p:bldP spid="63" grpId="0" animBg="1"/>
      <p:bldP spid="64" grpId="0" animBg="1"/>
      <p:bldP spid="65" grpId="0" animBg="1"/>
      <p:bldP spid="66" grpId="0" animBg="1"/>
      <p:bldP spid="76" grpId="0"/>
      <p:bldP spid="77" grpId="0"/>
      <p:bldP spid="78" grpId="0"/>
      <p:bldP spid="82" grpId="0" animBg="1"/>
      <p:bldP spid="83" grpId="0" animBg="1"/>
      <p:bldP spid="84" grpId="0" animBg="1"/>
      <p:bldP spid="85" grpId="0" animBg="1"/>
      <p:bldP spid="86" grpId="0" animBg="1"/>
      <p:bldP spid="87" grpId="0" animBg="1"/>
      <p:bldP spid="97" grpId="0"/>
      <p:bldP spid="98" grpId="0"/>
      <p:bldP spid="99"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6" name="Group 5"/>
          <p:cNvGrpSpPr/>
          <p:nvPr/>
        </p:nvGrpSpPr>
        <p:grpSpPr>
          <a:xfrm>
            <a:off x="127357" y="-21594"/>
            <a:ext cx="2524868" cy="613385"/>
            <a:chOff x="127357" y="-6354"/>
            <a:chExt cx="2524868" cy="613385"/>
          </a:xfrm>
        </p:grpSpPr>
        <p:sp>
          <p:nvSpPr>
            <p:cNvPr id="7" name="Round Same Side Corner Rectangle 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 name="TextBox 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576897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47"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anim calcmode="lin" valueType="num">
                                      <p:cBhvr>
                                        <p:cTn id="12" dur="500" fill="hold"/>
                                        <p:tgtEl>
                                          <p:spTgt spid="6"/>
                                        </p:tgtEl>
                                        <p:attrNameLst>
                                          <p:attrName>ppt_x</p:attrName>
                                        </p:attrNameLst>
                                      </p:cBhvr>
                                      <p:tavLst>
                                        <p:tav tm="0">
                                          <p:val>
                                            <p:strVal val="#ppt_x"/>
                                          </p:val>
                                        </p:tav>
                                        <p:tav tm="100000">
                                          <p:val>
                                            <p:strVal val="#ppt_x"/>
                                          </p:val>
                                        </p:tav>
                                      </p:tavLst>
                                    </p:anim>
                                    <p:anim calcmode="lin" valueType="num">
                                      <p:cBhvr>
                                        <p:cTn id="13"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98484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accent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1173514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507184" y="-600365"/>
            <a:ext cx="10902149" cy="152400"/>
            <a:chOff x="617674" y="6005834"/>
            <a:chExt cx="10902149" cy="152400"/>
          </a:xfrm>
        </p:grpSpPr>
        <p:cxnSp>
          <p:nvCxnSpPr>
            <p:cNvPr id="43" name="Straight Connector 42"/>
            <p:cNvCxnSpPr/>
            <p:nvPr/>
          </p:nvCxnSpPr>
          <p:spPr>
            <a:xfrm>
              <a:off x="617674" y="6082034"/>
              <a:ext cx="10902149"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44" name="Rounded Rectangle 43"/>
            <p:cNvSpPr/>
            <p:nvPr/>
          </p:nvSpPr>
          <p:spPr>
            <a:xfrm>
              <a:off x="5524204" y="6005834"/>
              <a:ext cx="152400" cy="1524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5" name="Rounded Rectangle 44"/>
            <p:cNvSpPr/>
            <p:nvPr/>
          </p:nvSpPr>
          <p:spPr>
            <a:xfrm>
              <a:off x="5713741" y="6005834"/>
              <a:ext cx="152400" cy="152400"/>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6" name="Rounded Rectangle 45"/>
            <p:cNvSpPr/>
            <p:nvPr/>
          </p:nvSpPr>
          <p:spPr>
            <a:xfrm>
              <a:off x="5898977" y="6005834"/>
              <a:ext cx="152400" cy="152400"/>
            </a:xfrm>
            <a:prstGeom prst="round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Rounded Rectangle 46"/>
            <p:cNvSpPr/>
            <p:nvPr/>
          </p:nvSpPr>
          <p:spPr>
            <a:xfrm>
              <a:off x="6086120" y="6005834"/>
              <a:ext cx="152400" cy="15240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8" name="Rounded Rectangle 47"/>
            <p:cNvSpPr/>
            <p:nvPr/>
          </p:nvSpPr>
          <p:spPr>
            <a:xfrm>
              <a:off x="6275657" y="6005834"/>
              <a:ext cx="152400" cy="152400"/>
            </a:xfrm>
            <a:prstGeom prst="round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9" name="Rounded Rectangle 48"/>
            <p:cNvSpPr/>
            <p:nvPr/>
          </p:nvSpPr>
          <p:spPr>
            <a:xfrm>
              <a:off x="6460893" y="6005834"/>
              <a:ext cx="152400" cy="152400"/>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266765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2882646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022910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17709</TotalTime>
  <Words>5117</Words>
  <Application>Microsoft Office PowerPoint</Application>
  <PresentationFormat>Widescreen</PresentationFormat>
  <Paragraphs>496</Paragraphs>
  <Slides>46</Slides>
  <Notes>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46</vt:i4>
      </vt:variant>
    </vt:vector>
  </HeadingPairs>
  <TitlesOfParts>
    <vt:vector size="54" baseType="lpstr">
      <vt:lpstr>Arial</vt:lpstr>
      <vt:lpstr>Calibri</vt:lpstr>
      <vt:lpstr>Calibri Light</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 noneya</cp:lastModifiedBy>
  <cp:revision>5770</cp:revision>
  <dcterms:created xsi:type="dcterms:W3CDTF">2015-12-31T02:20:12Z</dcterms:created>
  <dcterms:modified xsi:type="dcterms:W3CDTF">2019-08-22T15:51:17Z</dcterms:modified>
</cp:coreProperties>
</file>