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21043" y="42943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2018-05-27T20:07:38Z</dcterms:modified>
</cp:coreProperties>
</file>