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5"/>
  </p:notesMasterIdLst>
  <p:sldIdLst>
    <p:sldId id="573" r:id="rId2"/>
    <p:sldId id="606" r:id="rId3"/>
    <p:sldId id="607" r:id="rId4"/>
    <p:sldId id="603" r:id="rId5"/>
    <p:sldId id="602" r:id="rId6"/>
    <p:sldId id="604" r:id="rId7"/>
    <p:sldId id="605" r:id="rId8"/>
    <p:sldId id="609" r:id="rId9"/>
    <p:sldId id="608" r:id="rId10"/>
    <p:sldId id="610" r:id="rId11"/>
    <p:sldId id="611" r:id="rId12"/>
    <p:sldId id="612" r:id="rId13"/>
    <p:sldId id="613" r:id="rId14"/>
    <p:sldId id="624" r:id="rId15"/>
    <p:sldId id="625" r:id="rId16"/>
    <p:sldId id="614" r:id="rId17"/>
    <p:sldId id="615" r:id="rId18"/>
    <p:sldId id="627" r:id="rId19"/>
    <p:sldId id="616" r:id="rId20"/>
    <p:sldId id="617" r:id="rId21"/>
    <p:sldId id="618" r:id="rId22"/>
    <p:sldId id="619" r:id="rId23"/>
    <p:sldId id="599" r:id="rId24"/>
    <p:sldId id="620" r:id="rId25"/>
    <p:sldId id="621" r:id="rId26"/>
    <p:sldId id="622" r:id="rId27"/>
    <p:sldId id="623" r:id="rId28"/>
    <p:sldId id="600" r:id="rId29"/>
    <p:sldId id="587" r:id="rId30"/>
    <p:sldId id="597" r:id="rId31"/>
    <p:sldId id="510" r:id="rId32"/>
    <p:sldId id="578" r:id="rId33"/>
    <p:sldId id="598" r:id="rId34"/>
    <p:sldId id="601" r:id="rId35"/>
    <p:sldId id="575" r:id="rId36"/>
    <p:sldId id="551" r:id="rId37"/>
    <p:sldId id="359" r:id="rId38"/>
    <p:sldId id="459" r:id="rId39"/>
    <p:sldId id="360" r:id="rId40"/>
    <p:sldId id="505" r:id="rId41"/>
    <p:sldId id="626" r:id="rId42"/>
    <p:sldId id="351" r:id="rId43"/>
    <p:sldId id="355" r:id="rId44"/>
    <p:sldId id="356" r:id="rId45"/>
    <p:sldId id="357" r:id="rId46"/>
    <p:sldId id="358" r:id="rId47"/>
    <p:sldId id="276" r:id="rId48"/>
    <p:sldId id="277" r:id="rId49"/>
    <p:sldId id="278" r:id="rId50"/>
    <p:sldId id="279" r:id="rId51"/>
    <p:sldId id="280" r:id="rId52"/>
    <p:sldId id="281" r:id="rId53"/>
    <p:sldId id="282" r:id="rId5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4A1E"/>
    <a:srgbClr val="7A7A7A"/>
    <a:srgbClr val="44546B"/>
    <a:srgbClr val="5C9AD3"/>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02"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3/30/2018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146608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99758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mock_up">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304588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3/30/2018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3/30/2018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3/30/2018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3/30/2018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tooltip="Free PowerPoin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9" r:id="rId15"/>
    <p:sldLayoutId id="2147483690" r:id="rId16"/>
    <p:sldLayoutId id="2147483692" r:id="rId17"/>
    <p:sldLayoutId id="2147483693" r:id="rId18"/>
    <p:sldLayoutId id="2147483694" r:id="rId19"/>
    <p:sldLayoutId id="2147483695"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7.jpg"/><Relationship Id="rId5" Type="http://schemas.openxmlformats.org/officeDocument/2006/relationships/image" Target="../media/image21.jpg"/><Relationship Id="rId4" Type="http://schemas.openxmlformats.org/officeDocument/2006/relationships/image" Target="../media/image18.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5.jpg"/><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2.jpg"/><Relationship Id="rId4" Type="http://schemas.openxmlformats.org/officeDocument/2006/relationships/image" Target="../media/image9.jpg"/></Relationships>
</file>

<file path=ppt/slides/_rels/slide3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6.jpg"/><Relationship Id="rId4" Type="http://schemas.openxmlformats.org/officeDocument/2006/relationships/image" Target="../media/image28.jpg"/></Relationships>
</file>

<file path=ppt/slides/_rels/slide32.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9.jpg"/></Relationships>
</file>

<file path=ppt/slides/_rels/slide3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4.xml.rels><?xml version="1.0" encoding="UTF-8" standalone="yes"?>
<Relationships xmlns="http://schemas.openxmlformats.org/package/2006/relationships"><Relationship Id="rId3" Type="http://schemas.openxmlformats.org/officeDocument/2006/relationships/image" Target="../media/image26.jpg"/><Relationship Id="rId7"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jpg"/><Relationship Id="rId5" Type="http://schemas.openxmlformats.org/officeDocument/2006/relationships/image" Target="../media/image34.jpg"/><Relationship Id="rId4" Type="http://schemas.openxmlformats.org/officeDocument/2006/relationships/image" Target="../media/image12.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1.jpg"/></Relationships>
</file>

<file path=ppt/slides/_rels/slide4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F6D59712-6C23-47BD-B6C4-69E0A35F46A1}"/>
              </a:ext>
            </a:extLst>
          </p:cNvPr>
          <p:cNvGrpSpPr>
            <a:grpSpLocks noChangeAspect="1"/>
          </p:cNvGrpSpPr>
          <p:nvPr/>
        </p:nvGrpSpPr>
        <p:grpSpPr>
          <a:xfrm>
            <a:off x="583650" y="4149951"/>
            <a:ext cx="6035040" cy="2066500"/>
            <a:chOff x="3055171" y="1968649"/>
            <a:chExt cx="6628941" cy="2269864"/>
          </a:xfrm>
        </p:grpSpPr>
        <p:sp>
          <p:nvSpPr>
            <p:cNvPr id="25" name="Rounded Rectangle 21">
              <a:extLst>
                <a:ext uri="{FF2B5EF4-FFF2-40B4-BE49-F238E27FC236}">
                  <a16:creationId xmlns:a16="http://schemas.microsoft.com/office/drawing/2014/main" id="{438EFC8B-8EFD-4B79-9D17-257B90D76923}"/>
                </a:ext>
              </a:extLst>
            </p:cNvPr>
            <p:cNvSpPr/>
            <p:nvPr/>
          </p:nvSpPr>
          <p:spPr>
            <a:xfrm>
              <a:off x="3055171" y="1968649"/>
              <a:ext cx="6628941" cy="2269864"/>
            </a:xfrm>
            <a:prstGeom prst="roundRect">
              <a:avLst>
                <a:gd name="adj" fmla="val 4263"/>
              </a:avLst>
            </a:prstGeom>
            <a:solidFill>
              <a:schemeClr val="tx1">
                <a:alpha val="50000"/>
              </a:scheme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521ACE2B-310E-4DD5-B9A4-407D1EA71328}"/>
                </a:ext>
              </a:extLst>
            </p:cNvPr>
            <p:cNvGrpSpPr/>
            <p:nvPr/>
          </p:nvGrpSpPr>
          <p:grpSpPr>
            <a:xfrm>
              <a:off x="5489968" y="3395327"/>
              <a:ext cx="3931953" cy="640080"/>
              <a:chOff x="7524491" y="5947791"/>
              <a:chExt cx="3931953" cy="640080"/>
            </a:xfrm>
          </p:grpSpPr>
          <p:grpSp>
            <p:nvGrpSpPr>
              <p:cNvPr id="28" name="Group 27">
                <a:extLst>
                  <a:ext uri="{FF2B5EF4-FFF2-40B4-BE49-F238E27FC236}">
                    <a16:creationId xmlns:a16="http://schemas.microsoft.com/office/drawing/2014/main" id="{73BE4FF6-F683-449D-8979-7C281B1C0AFD}"/>
                  </a:ext>
                </a:extLst>
              </p:cNvPr>
              <p:cNvGrpSpPr/>
              <p:nvPr/>
            </p:nvGrpSpPr>
            <p:grpSpPr>
              <a:xfrm>
                <a:off x="7524491" y="6356316"/>
                <a:ext cx="3930105" cy="91440"/>
                <a:chOff x="6447606" y="3817143"/>
                <a:chExt cx="2620070" cy="91440"/>
              </a:xfrm>
            </p:grpSpPr>
            <p:sp>
              <p:nvSpPr>
                <p:cNvPr id="35" name="Rectangle 34">
                  <a:extLst>
                    <a:ext uri="{FF2B5EF4-FFF2-40B4-BE49-F238E27FC236}">
                      <a16:creationId xmlns:a16="http://schemas.microsoft.com/office/drawing/2014/main" id="{C6818997-FCEF-4D21-A1CF-A457AAEA8EA2}"/>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8355E908-B681-4054-A6D6-4EA1BB10476D}"/>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287B9EFA-3972-4521-9BDC-531CA27D0749}"/>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2F6F0DC7-2324-42FD-BBD0-99EF123370E3}"/>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B55F27DF-E452-466C-BA49-1BF25110744E}"/>
                  </a:ext>
                </a:extLst>
              </p:cNvPr>
              <p:cNvGrpSpPr/>
              <p:nvPr/>
            </p:nvGrpSpPr>
            <p:grpSpPr>
              <a:xfrm>
                <a:off x="7525717" y="5947791"/>
                <a:ext cx="3930727" cy="640080"/>
                <a:chOff x="6120103" y="5968686"/>
                <a:chExt cx="3930727" cy="640080"/>
              </a:xfrm>
            </p:grpSpPr>
            <p:grpSp>
              <p:nvGrpSpPr>
                <p:cNvPr id="30" name="Group 29">
                  <a:extLst>
                    <a:ext uri="{FF2B5EF4-FFF2-40B4-BE49-F238E27FC236}">
                      <a16:creationId xmlns:a16="http://schemas.microsoft.com/office/drawing/2014/main" id="{1C0510E7-A9D1-4176-B959-000673CA68F5}"/>
                    </a:ext>
                  </a:extLst>
                </p:cNvPr>
                <p:cNvGrpSpPr>
                  <a:grpSpLocks noChangeAspect="1"/>
                </p:cNvGrpSpPr>
                <p:nvPr/>
              </p:nvGrpSpPr>
              <p:grpSpPr>
                <a:xfrm>
                  <a:off x="6120103" y="6092300"/>
                  <a:ext cx="3930727" cy="304258"/>
                  <a:chOff x="6361219" y="5811310"/>
                  <a:chExt cx="4492260" cy="347723"/>
                </a:xfrm>
              </p:grpSpPr>
              <p:sp>
                <p:nvSpPr>
                  <p:cNvPr id="33" name="Rounded Rectangle 9">
                    <a:extLst>
                      <a:ext uri="{FF2B5EF4-FFF2-40B4-BE49-F238E27FC236}">
                        <a16:creationId xmlns:a16="http://schemas.microsoft.com/office/drawing/2014/main" id="{A1E8ECE9-224C-4FB5-9986-3A23074DC42F}"/>
                      </a:ext>
                    </a:extLst>
                  </p:cNvPr>
                  <p:cNvSpPr/>
                  <p:nvPr/>
                </p:nvSpPr>
                <p:spPr>
                  <a:xfrm>
                    <a:off x="6361219" y="5869472"/>
                    <a:ext cx="4492260" cy="261257"/>
                  </a:xfrm>
                  <a:prstGeom prst="rect">
                    <a:avLst/>
                  </a:prstGeom>
                  <a:solidFill>
                    <a:schemeClr val="tx1">
                      <a:alpha val="2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TextBox 33">
                    <a:hlinkClick r:id="rId3"/>
                    <a:extLst>
                      <a:ext uri="{FF2B5EF4-FFF2-40B4-BE49-F238E27FC236}">
                        <a16:creationId xmlns:a16="http://schemas.microsoft.com/office/drawing/2014/main" id="{60D95A37-587A-4D79-BB8C-2203D61BF5AB}"/>
                      </a:ext>
                    </a:extLst>
                  </p:cNvPr>
                  <p:cNvSpPr txBox="1">
                    <a:spLocks/>
                  </p:cNvSpPr>
                  <p:nvPr/>
                </p:nvSpPr>
                <p:spPr>
                  <a:xfrm>
                    <a:off x="6422286" y="5811310"/>
                    <a:ext cx="2869672" cy="34772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25, 2021</a:t>
                    </a:r>
                  </a:p>
                </p:txBody>
              </p:sp>
            </p:grpSp>
            <p:sp>
              <p:nvSpPr>
                <p:cNvPr id="31" name="Oval 30">
                  <a:extLst>
                    <a:ext uri="{FF2B5EF4-FFF2-40B4-BE49-F238E27FC236}">
                      <a16:creationId xmlns:a16="http://schemas.microsoft.com/office/drawing/2014/main" id="{AA57B58F-E3DC-44BA-8B0E-129DCDBB4BFC}"/>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7" name="TextBox 26">
              <a:extLst>
                <a:ext uri="{FF2B5EF4-FFF2-40B4-BE49-F238E27FC236}">
                  <a16:creationId xmlns:a16="http://schemas.microsoft.com/office/drawing/2014/main" id="{ED36BC86-A091-4D3B-9822-7318D60FB3EB}"/>
                </a:ext>
              </a:extLst>
            </p:cNvPr>
            <p:cNvSpPr txBox="1"/>
            <p:nvPr/>
          </p:nvSpPr>
          <p:spPr>
            <a:xfrm>
              <a:off x="3167372" y="2094942"/>
              <a:ext cx="6349149"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F34577FF-E182-46F1-A7E2-854BC6EEA62C}"/>
              </a:ext>
            </a:extLst>
          </p:cNvPr>
          <p:cNvSpPr/>
          <p:nvPr/>
        </p:nvSpPr>
        <p:spPr>
          <a:xfrm rot="2580000">
            <a:off x="4686415" y="629806"/>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BAAE9FCA-942E-4B20-82E6-72A9179F7F26}"/>
              </a:ext>
            </a:extLst>
          </p:cNvPr>
          <p:cNvSpPr/>
          <p:nvPr/>
        </p:nvSpPr>
        <p:spPr>
          <a:xfrm rot="2580000">
            <a:off x="3258301" y="2750493"/>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BF7C8198-B833-45FF-B368-3FE642DEC4EA}"/>
              </a:ext>
            </a:extLst>
          </p:cNvPr>
          <p:cNvSpPr txBox="1">
            <a:spLocks noChangeArrowheads="1"/>
          </p:cNvSpPr>
          <p:nvPr/>
        </p:nvSpPr>
        <p:spPr bwMode="auto">
          <a:xfrm>
            <a:off x="816045" y="1736799"/>
            <a:ext cx="3168935" cy="1231106"/>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5C9AD3"/>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96AF04AC-180A-4189-ACC9-7D7816E312F1}"/>
              </a:ext>
            </a:extLst>
          </p:cNvPr>
          <p:cNvSpPr txBox="1">
            <a:spLocks noChangeArrowheads="1"/>
          </p:cNvSpPr>
          <p:nvPr/>
        </p:nvSpPr>
        <p:spPr bwMode="auto">
          <a:xfrm>
            <a:off x="76200" y="3672820"/>
            <a:ext cx="2499019" cy="1415772"/>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FE4A1E"/>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 name="Freeform: Shape 9">
            <a:extLst>
              <a:ext uri="{FF2B5EF4-FFF2-40B4-BE49-F238E27FC236}">
                <a16:creationId xmlns:a16="http://schemas.microsoft.com/office/drawing/2014/main" id="{CC7B5342-099D-4215-9773-261E37A39101}"/>
              </a:ext>
            </a:extLst>
          </p:cNvPr>
          <p:cNvSpPr/>
          <p:nvPr/>
        </p:nvSpPr>
        <p:spPr>
          <a:xfrm rot="13380000">
            <a:off x="6247292" y="222511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16073CAF-0466-459B-8752-9D9B47885822}"/>
              </a:ext>
            </a:extLst>
          </p:cNvPr>
          <p:cNvSpPr/>
          <p:nvPr/>
        </p:nvSpPr>
        <p:spPr>
          <a:xfrm rot="13380000">
            <a:off x="4828813" y="437860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6542BC12-8055-47A1-9411-E342C0A2EC66}"/>
              </a:ext>
            </a:extLst>
          </p:cNvPr>
          <p:cNvSpPr txBox="1">
            <a:spLocks noChangeArrowheads="1"/>
          </p:cNvSpPr>
          <p:nvPr/>
        </p:nvSpPr>
        <p:spPr bwMode="auto">
          <a:xfrm>
            <a:off x="7841630" y="4897253"/>
            <a:ext cx="3168935"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7A7A7A"/>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4" name="Text Box 10">
            <a:extLst>
              <a:ext uri="{FF2B5EF4-FFF2-40B4-BE49-F238E27FC236}">
                <a16:creationId xmlns:a16="http://schemas.microsoft.com/office/drawing/2014/main" id="{00DBEBB6-B3BB-4104-9FDE-D12ABA883D64}"/>
              </a:ext>
            </a:extLst>
          </p:cNvPr>
          <p:cNvSpPr txBox="1">
            <a:spLocks noChangeArrowheads="1"/>
          </p:cNvSpPr>
          <p:nvPr/>
        </p:nvSpPr>
        <p:spPr bwMode="auto">
          <a:xfrm>
            <a:off x="9192770" y="2626427"/>
            <a:ext cx="2960287"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3" name="Group 42">
            <a:extLst>
              <a:ext uri="{FF2B5EF4-FFF2-40B4-BE49-F238E27FC236}">
                <a16:creationId xmlns:a16="http://schemas.microsoft.com/office/drawing/2014/main" id="{AFD8CFF7-CCAC-482A-B335-52E812AB2D26}"/>
              </a:ext>
            </a:extLst>
          </p:cNvPr>
          <p:cNvGrpSpPr/>
          <p:nvPr/>
        </p:nvGrpSpPr>
        <p:grpSpPr>
          <a:xfrm>
            <a:off x="4472161" y="1771865"/>
            <a:ext cx="2611990" cy="1160974"/>
            <a:chOff x="4472161" y="1771865"/>
            <a:chExt cx="2611990" cy="1160974"/>
          </a:xfrm>
        </p:grpSpPr>
        <p:sp>
          <p:nvSpPr>
            <p:cNvPr id="16" name="Freeform: Shape 15">
              <a:extLst>
                <a:ext uri="{FF2B5EF4-FFF2-40B4-BE49-F238E27FC236}">
                  <a16:creationId xmlns:a16="http://schemas.microsoft.com/office/drawing/2014/main" id="{8AE12CEC-4883-4C08-A7FD-AA4337CC9CC7}"/>
                </a:ext>
              </a:extLst>
            </p:cNvPr>
            <p:cNvSpPr>
              <a:spLocks noChangeAspect="1"/>
            </p:cNvSpPr>
            <p:nvPr/>
          </p:nvSpPr>
          <p:spPr>
            <a:xfrm rot="5458168" flipH="1">
              <a:off x="5197669" y="1046357"/>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Oval 25">
              <a:extLst>
                <a:ext uri="{FF2B5EF4-FFF2-40B4-BE49-F238E27FC236}">
                  <a16:creationId xmlns:a16="http://schemas.microsoft.com/office/drawing/2014/main" id="{2101E2F0-147C-450F-BEE6-AC8A9D12F1A2}"/>
                </a:ext>
              </a:extLst>
            </p:cNvPr>
            <p:cNvSpPr>
              <a:spLocks noChangeAspect="1"/>
            </p:cNvSpPr>
            <p:nvPr/>
          </p:nvSpPr>
          <p:spPr>
            <a:xfrm>
              <a:off x="4665391" y="2123752"/>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8" name="TextBox 37">
              <a:extLst>
                <a:ext uri="{FF2B5EF4-FFF2-40B4-BE49-F238E27FC236}">
                  <a16:creationId xmlns:a16="http://schemas.microsoft.com/office/drawing/2014/main" id="{FBBB1272-F7D8-43D1-95DA-A0E577400185}"/>
                </a:ext>
              </a:extLst>
            </p:cNvPr>
            <p:cNvSpPr txBox="1"/>
            <p:nvPr/>
          </p:nvSpPr>
          <p:spPr>
            <a:xfrm>
              <a:off x="5191407" y="2196302"/>
              <a:ext cx="1579227" cy="307777"/>
            </a:xfrm>
            <a:prstGeom prst="rect">
              <a:avLst/>
            </a:prstGeom>
            <a:noFill/>
          </p:spPr>
          <p:txBody>
            <a:bodyPr wrap="square" rtlCol="0">
              <a:spAutoFit/>
            </a:bodyPr>
            <a:lstStyle/>
            <a:p>
              <a:r>
                <a:rPr lang="en-US" sz="1400" dirty="0">
                  <a:solidFill>
                    <a:schemeClr val="bg1"/>
                  </a:solidFill>
                </a:rPr>
                <a:t>LOREM IPSUM</a:t>
              </a:r>
            </a:p>
          </p:txBody>
        </p:sp>
      </p:grpSp>
      <p:grpSp>
        <p:nvGrpSpPr>
          <p:cNvPr id="44" name="Group 43">
            <a:extLst>
              <a:ext uri="{FF2B5EF4-FFF2-40B4-BE49-F238E27FC236}">
                <a16:creationId xmlns:a16="http://schemas.microsoft.com/office/drawing/2014/main" id="{60B4E801-83CC-4C57-B66C-41F8D011A5DC}"/>
              </a:ext>
            </a:extLst>
          </p:cNvPr>
          <p:cNvGrpSpPr/>
          <p:nvPr/>
        </p:nvGrpSpPr>
        <p:grpSpPr>
          <a:xfrm>
            <a:off x="6093505" y="2823521"/>
            <a:ext cx="2611990" cy="1160974"/>
            <a:chOff x="6093505" y="2823521"/>
            <a:chExt cx="2611990" cy="1160974"/>
          </a:xfrm>
        </p:grpSpPr>
        <p:sp>
          <p:nvSpPr>
            <p:cNvPr id="7" name="Freeform: Shape 6">
              <a:extLst>
                <a:ext uri="{FF2B5EF4-FFF2-40B4-BE49-F238E27FC236}">
                  <a16:creationId xmlns:a16="http://schemas.microsoft.com/office/drawing/2014/main" id="{FC0E05C8-4D22-4D69-94FF-915644AC8158}"/>
                </a:ext>
              </a:extLst>
            </p:cNvPr>
            <p:cNvSpPr>
              <a:spLocks noChangeAspect="1"/>
            </p:cNvSpPr>
            <p:nvPr/>
          </p:nvSpPr>
          <p:spPr>
            <a:xfrm rot="16258168" flipH="1">
              <a:off x="6819013" y="209801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Oval 26">
              <a:extLst>
                <a:ext uri="{FF2B5EF4-FFF2-40B4-BE49-F238E27FC236}">
                  <a16:creationId xmlns:a16="http://schemas.microsoft.com/office/drawing/2014/main" id="{DFAF4AA1-BB1F-4079-84C4-AFBFCE6B4724}"/>
                </a:ext>
              </a:extLst>
            </p:cNvPr>
            <p:cNvSpPr>
              <a:spLocks noChangeAspect="1"/>
            </p:cNvSpPr>
            <p:nvPr/>
          </p:nvSpPr>
          <p:spPr>
            <a:xfrm>
              <a:off x="8012822" y="317540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9" name="TextBox 38">
              <a:extLst>
                <a:ext uri="{FF2B5EF4-FFF2-40B4-BE49-F238E27FC236}">
                  <a16:creationId xmlns:a16="http://schemas.microsoft.com/office/drawing/2014/main" id="{4E5784D1-B043-493B-930F-1E63EE6147FB}"/>
                </a:ext>
              </a:extLst>
            </p:cNvPr>
            <p:cNvSpPr txBox="1"/>
            <p:nvPr/>
          </p:nvSpPr>
          <p:spPr>
            <a:xfrm>
              <a:off x="6354699" y="3262187"/>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5" name="Group 44">
            <a:extLst>
              <a:ext uri="{FF2B5EF4-FFF2-40B4-BE49-F238E27FC236}">
                <a16:creationId xmlns:a16="http://schemas.microsoft.com/office/drawing/2014/main" id="{74341AF8-E39E-4E7A-919C-AE10DD5A2217}"/>
              </a:ext>
            </a:extLst>
          </p:cNvPr>
          <p:cNvGrpSpPr/>
          <p:nvPr/>
        </p:nvGrpSpPr>
        <p:grpSpPr>
          <a:xfrm>
            <a:off x="4675026" y="4977011"/>
            <a:ext cx="2611990" cy="1160974"/>
            <a:chOff x="4675026" y="4977011"/>
            <a:chExt cx="2611990" cy="1160974"/>
          </a:xfrm>
        </p:grpSpPr>
        <p:sp>
          <p:nvSpPr>
            <p:cNvPr id="13" name="Freeform: Shape 12">
              <a:extLst>
                <a:ext uri="{FF2B5EF4-FFF2-40B4-BE49-F238E27FC236}">
                  <a16:creationId xmlns:a16="http://schemas.microsoft.com/office/drawing/2014/main" id="{FA78C184-8976-4485-9E40-E87BBFFBAF1F}"/>
                </a:ext>
              </a:extLst>
            </p:cNvPr>
            <p:cNvSpPr>
              <a:spLocks noChangeAspect="1"/>
            </p:cNvSpPr>
            <p:nvPr/>
          </p:nvSpPr>
          <p:spPr>
            <a:xfrm rot="16258168" flipH="1">
              <a:off x="5400534" y="425150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Oval 27">
              <a:extLst>
                <a:ext uri="{FF2B5EF4-FFF2-40B4-BE49-F238E27FC236}">
                  <a16:creationId xmlns:a16="http://schemas.microsoft.com/office/drawing/2014/main" id="{8F83B4EB-00A4-41CF-9D83-C806FDC51CF0}"/>
                </a:ext>
              </a:extLst>
            </p:cNvPr>
            <p:cNvSpPr>
              <a:spLocks noChangeAspect="1"/>
            </p:cNvSpPr>
            <p:nvPr/>
          </p:nvSpPr>
          <p:spPr>
            <a:xfrm>
              <a:off x="6614231" y="532889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40" name="TextBox 39">
              <a:extLst>
                <a:ext uri="{FF2B5EF4-FFF2-40B4-BE49-F238E27FC236}">
                  <a16:creationId xmlns:a16="http://schemas.microsoft.com/office/drawing/2014/main" id="{CA241F53-7810-4132-B087-0DECFCA976C9}"/>
                </a:ext>
              </a:extLst>
            </p:cNvPr>
            <p:cNvSpPr txBox="1"/>
            <p:nvPr/>
          </p:nvSpPr>
          <p:spPr>
            <a:xfrm>
              <a:off x="4968920" y="5403609"/>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2" name="Group 41">
            <a:extLst>
              <a:ext uri="{FF2B5EF4-FFF2-40B4-BE49-F238E27FC236}">
                <a16:creationId xmlns:a16="http://schemas.microsoft.com/office/drawing/2014/main" id="{6B96D6C1-4DD2-4743-A3F7-361439896B9E}"/>
              </a:ext>
            </a:extLst>
          </p:cNvPr>
          <p:cNvGrpSpPr/>
          <p:nvPr/>
        </p:nvGrpSpPr>
        <p:grpSpPr>
          <a:xfrm>
            <a:off x="3044047" y="3892552"/>
            <a:ext cx="2611990" cy="1160974"/>
            <a:chOff x="3044047" y="3892552"/>
            <a:chExt cx="2611990" cy="1160974"/>
          </a:xfrm>
        </p:grpSpPr>
        <p:sp>
          <p:nvSpPr>
            <p:cNvPr id="20" name="Freeform: Shape 19">
              <a:extLst>
                <a:ext uri="{FF2B5EF4-FFF2-40B4-BE49-F238E27FC236}">
                  <a16:creationId xmlns:a16="http://schemas.microsoft.com/office/drawing/2014/main" id="{D7AAD99F-5D03-4D6A-BBE2-9673D3064B9F}"/>
                </a:ext>
              </a:extLst>
            </p:cNvPr>
            <p:cNvSpPr>
              <a:spLocks noChangeAspect="1"/>
            </p:cNvSpPr>
            <p:nvPr/>
          </p:nvSpPr>
          <p:spPr>
            <a:xfrm rot="5458168" flipH="1">
              <a:off x="3769555" y="3167044"/>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Oval 24">
              <a:extLst>
                <a:ext uri="{FF2B5EF4-FFF2-40B4-BE49-F238E27FC236}">
                  <a16:creationId xmlns:a16="http://schemas.microsoft.com/office/drawing/2014/main" id="{D6A063D0-6FF2-4D43-BBC0-061EE6193F8F}"/>
                </a:ext>
              </a:extLst>
            </p:cNvPr>
            <p:cNvSpPr>
              <a:spLocks noChangeAspect="1"/>
            </p:cNvSpPr>
            <p:nvPr/>
          </p:nvSpPr>
          <p:spPr>
            <a:xfrm>
              <a:off x="3240698" y="4244439"/>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41" name="TextBox 40">
              <a:extLst>
                <a:ext uri="{FF2B5EF4-FFF2-40B4-BE49-F238E27FC236}">
                  <a16:creationId xmlns:a16="http://schemas.microsoft.com/office/drawing/2014/main" id="{E149F754-64AD-45A6-BFD8-82D4C7E90769}"/>
                </a:ext>
              </a:extLst>
            </p:cNvPr>
            <p:cNvSpPr txBox="1"/>
            <p:nvPr/>
          </p:nvSpPr>
          <p:spPr>
            <a:xfrm>
              <a:off x="3796135" y="4323777"/>
              <a:ext cx="1579227" cy="307777"/>
            </a:xfrm>
            <a:prstGeom prst="rect">
              <a:avLst/>
            </a:prstGeom>
            <a:noFill/>
          </p:spPr>
          <p:txBody>
            <a:bodyPr wrap="square" rtlCol="0">
              <a:spAutoFit/>
            </a:bodyPr>
            <a:lstStyle/>
            <a:p>
              <a:r>
                <a:rPr lang="en-US" sz="1400" dirty="0">
                  <a:solidFill>
                    <a:schemeClr val="bg1"/>
                  </a:solidFill>
                </a:rPr>
                <a:t>LOREM IPSUM</a:t>
              </a:r>
            </a:p>
          </p:txBody>
        </p:sp>
      </p:grpSp>
      <p:sp>
        <p:nvSpPr>
          <p:cNvPr id="24" name="Freeform: Shape 23">
            <a:extLst>
              <a:ext uri="{FF2B5EF4-FFF2-40B4-BE49-F238E27FC236}">
                <a16:creationId xmlns:a16="http://schemas.microsoft.com/office/drawing/2014/main" id="{0E7A5269-921B-46B8-8F74-651A20FB03CD}"/>
              </a:ext>
            </a:extLst>
          </p:cNvPr>
          <p:cNvSpPr/>
          <p:nvPr/>
        </p:nvSpPr>
        <p:spPr>
          <a:xfrm rot="2003872">
            <a:off x="6150914" y="-900205"/>
            <a:ext cx="182880" cy="8595360"/>
          </a:xfrm>
          <a:custGeom>
            <a:avLst/>
            <a:gdLst>
              <a:gd name="connsiteX0" fmla="*/ 0 w 264198"/>
              <a:gd name="connsiteY0" fmla="*/ 174192 h 8388661"/>
              <a:gd name="connsiteX1" fmla="*/ 264198 w 264198"/>
              <a:gd name="connsiteY1" fmla="*/ 0 h 8388661"/>
              <a:gd name="connsiteX2" fmla="*/ 264198 w 264198"/>
              <a:gd name="connsiteY2" fmla="*/ 8214469 h 8388661"/>
              <a:gd name="connsiteX3" fmla="*/ 0 w 264198"/>
              <a:gd name="connsiteY3" fmla="*/ 8388661 h 8388661"/>
            </a:gdLst>
            <a:ahLst/>
            <a:cxnLst>
              <a:cxn ang="0">
                <a:pos x="connsiteX0" y="connsiteY0"/>
              </a:cxn>
              <a:cxn ang="0">
                <a:pos x="connsiteX1" y="connsiteY1"/>
              </a:cxn>
              <a:cxn ang="0">
                <a:pos x="connsiteX2" y="connsiteY2"/>
              </a:cxn>
              <a:cxn ang="0">
                <a:pos x="connsiteX3" y="connsiteY3"/>
              </a:cxn>
            </a:cxnLst>
            <a:rect l="l" t="t" r="r" b="b"/>
            <a:pathLst>
              <a:path w="264198" h="8388661">
                <a:moveTo>
                  <a:pt x="0" y="174192"/>
                </a:moveTo>
                <a:lnTo>
                  <a:pt x="264198" y="0"/>
                </a:lnTo>
                <a:lnTo>
                  <a:pt x="264198" y="8214469"/>
                </a:lnTo>
                <a:lnTo>
                  <a:pt x="0" y="8388661"/>
                </a:lnTo>
                <a:close/>
              </a:path>
            </a:pathLst>
          </a:custGeom>
          <a:solidFill>
            <a:schemeClr val="bg2">
              <a:lumMod val="75000"/>
            </a:schemeClr>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907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barn(inVertical)">
                                      <p:cBhvr>
                                        <p:cTn id="11" dur="500"/>
                                        <p:tgtEl>
                                          <p:spTgt spid="24"/>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right)">
                                      <p:cBhvr>
                                        <p:cTn id="15" dur="750"/>
                                        <p:tgtEl>
                                          <p:spTgt spid="19"/>
                                        </p:tgtEl>
                                      </p:cBhvr>
                                    </p:animEffect>
                                  </p:childTnLst>
                                </p:cTn>
                              </p:par>
                              <p:par>
                                <p:cTn id="16" presetID="22" presetClass="entr" presetSubtype="2" fill="hold" nodeType="withEffect">
                                  <p:stCondLst>
                                    <p:cond delay="350"/>
                                  </p:stCondLst>
                                  <p:childTnLst>
                                    <p:set>
                                      <p:cBhvr>
                                        <p:cTn id="17" dur="1" fill="hold">
                                          <p:stCondLst>
                                            <p:cond delay="0"/>
                                          </p:stCondLst>
                                        </p:cTn>
                                        <p:tgtEl>
                                          <p:spTgt spid="42"/>
                                        </p:tgtEl>
                                        <p:attrNameLst>
                                          <p:attrName>style.visibility</p:attrName>
                                        </p:attrNameLst>
                                      </p:cBhvr>
                                      <p:to>
                                        <p:strVal val="visible"/>
                                      </p:to>
                                    </p:set>
                                    <p:animEffect transition="in" filter="wipe(right)">
                                      <p:cBhvr>
                                        <p:cTn id="18" dur="750"/>
                                        <p:tgtEl>
                                          <p:spTgt spid="42"/>
                                        </p:tgtEl>
                                      </p:cBhvr>
                                    </p:animEffect>
                                  </p:childTnLst>
                                </p:cTn>
                              </p:par>
                            </p:childTnLst>
                          </p:cTn>
                        </p:par>
                        <p:par>
                          <p:cTn id="19" fill="hold">
                            <p:stCondLst>
                              <p:cond delay="21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3100"/>
                            </p:stCondLst>
                            <p:childTnLst>
                              <p:par>
                                <p:cTn id="26" presetID="22" presetClass="entr" presetSubtype="2"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right)">
                                      <p:cBhvr>
                                        <p:cTn id="28" dur="750"/>
                                        <p:tgtEl>
                                          <p:spTgt spid="15"/>
                                        </p:tgtEl>
                                      </p:cBhvr>
                                    </p:animEffect>
                                  </p:childTnLst>
                                </p:cTn>
                              </p:par>
                              <p:par>
                                <p:cTn id="29" presetID="22" presetClass="entr" presetSubtype="2" fill="hold" nodeType="withEffect">
                                  <p:stCondLst>
                                    <p:cond delay="40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750"/>
                                        <p:tgtEl>
                                          <p:spTgt spid="43"/>
                                        </p:tgtEl>
                                      </p:cBhvr>
                                    </p:animEffect>
                                  </p:childTnLst>
                                </p:cTn>
                              </p:par>
                            </p:childTnLst>
                          </p:cTn>
                        </p:par>
                        <p:par>
                          <p:cTn id="32" fill="hold">
                            <p:stCondLst>
                              <p:cond delay="425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250"/>
                            </p:stCondLst>
                            <p:childTnLst>
                              <p:par>
                                <p:cTn id="39" presetID="22" presetClass="entr" presetSubtype="8"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750"/>
                                        <p:tgtEl>
                                          <p:spTgt spid="10"/>
                                        </p:tgtEl>
                                      </p:cBhvr>
                                    </p:animEffect>
                                  </p:childTnLst>
                                </p:cTn>
                              </p:par>
                              <p:par>
                                <p:cTn id="42" presetID="22" presetClass="entr" presetSubtype="8" fill="hold" nodeType="withEffect">
                                  <p:stCondLst>
                                    <p:cond delay="400"/>
                                  </p:stCondLst>
                                  <p:childTnLst>
                                    <p:set>
                                      <p:cBhvr>
                                        <p:cTn id="43" dur="1" fill="hold">
                                          <p:stCondLst>
                                            <p:cond delay="0"/>
                                          </p:stCondLst>
                                        </p:cTn>
                                        <p:tgtEl>
                                          <p:spTgt spid="44"/>
                                        </p:tgtEl>
                                        <p:attrNameLst>
                                          <p:attrName>style.visibility</p:attrName>
                                        </p:attrNameLst>
                                      </p:cBhvr>
                                      <p:to>
                                        <p:strVal val="visible"/>
                                      </p:to>
                                    </p:set>
                                    <p:animEffect transition="in" filter="wipe(left)">
                                      <p:cBhvr>
                                        <p:cTn id="44" dur="750"/>
                                        <p:tgtEl>
                                          <p:spTgt spid="44"/>
                                        </p:tgtEl>
                                      </p:cBhvr>
                                    </p:animEffect>
                                  </p:childTnLst>
                                </p:cTn>
                              </p:par>
                            </p:childTnLst>
                          </p:cTn>
                        </p:par>
                        <p:par>
                          <p:cTn id="45" fill="hold">
                            <p:stCondLst>
                              <p:cond delay="6400"/>
                            </p:stCondLst>
                            <p:childTnLst>
                              <p:par>
                                <p:cTn id="46" presetID="42" presetClass="entr" presetSubtype="0"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1000"/>
                                        <p:tgtEl>
                                          <p:spTgt spid="34"/>
                                        </p:tgtEl>
                                      </p:cBhvr>
                                    </p:animEffect>
                                    <p:anim calcmode="lin" valueType="num">
                                      <p:cBhvr>
                                        <p:cTn id="49" dur="1000" fill="hold"/>
                                        <p:tgtEl>
                                          <p:spTgt spid="34"/>
                                        </p:tgtEl>
                                        <p:attrNameLst>
                                          <p:attrName>ppt_x</p:attrName>
                                        </p:attrNameLst>
                                      </p:cBhvr>
                                      <p:tavLst>
                                        <p:tav tm="0">
                                          <p:val>
                                            <p:strVal val="#ppt_x"/>
                                          </p:val>
                                        </p:tav>
                                        <p:tav tm="100000">
                                          <p:val>
                                            <p:strVal val="#ppt_x"/>
                                          </p:val>
                                        </p:tav>
                                      </p:tavLst>
                                    </p:anim>
                                    <p:anim calcmode="lin" valueType="num">
                                      <p:cBhvr>
                                        <p:cTn id="50" dur="1000" fill="hold"/>
                                        <p:tgtEl>
                                          <p:spTgt spid="34"/>
                                        </p:tgtEl>
                                        <p:attrNameLst>
                                          <p:attrName>ppt_y</p:attrName>
                                        </p:attrNameLst>
                                      </p:cBhvr>
                                      <p:tavLst>
                                        <p:tav tm="0">
                                          <p:val>
                                            <p:strVal val="#ppt_y+.1"/>
                                          </p:val>
                                        </p:tav>
                                        <p:tav tm="100000">
                                          <p:val>
                                            <p:strVal val="#ppt_y"/>
                                          </p:val>
                                        </p:tav>
                                      </p:tavLst>
                                    </p:anim>
                                  </p:childTnLst>
                                </p:cTn>
                              </p:par>
                            </p:childTnLst>
                          </p:cTn>
                        </p:par>
                        <p:par>
                          <p:cTn id="51" fill="hold">
                            <p:stCondLst>
                              <p:cond delay="7400"/>
                            </p:stCondLst>
                            <p:childTnLst>
                              <p:par>
                                <p:cTn id="52" presetID="22" presetClass="entr" presetSubtype="8"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750"/>
                                        <p:tgtEl>
                                          <p:spTgt spid="12"/>
                                        </p:tgtEl>
                                      </p:cBhvr>
                                    </p:animEffect>
                                  </p:childTnLst>
                                </p:cTn>
                              </p:par>
                              <p:par>
                                <p:cTn id="55" presetID="22" presetClass="entr" presetSubtype="8" fill="hold" nodeType="withEffect">
                                  <p:stCondLst>
                                    <p:cond delay="400"/>
                                  </p:stCondLst>
                                  <p:childTnLst>
                                    <p:set>
                                      <p:cBhvr>
                                        <p:cTn id="56" dur="1" fill="hold">
                                          <p:stCondLst>
                                            <p:cond delay="0"/>
                                          </p:stCondLst>
                                        </p:cTn>
                                        <p:tgtEl>
                                          <p:spTgt spid="45"/>
                                        </p:tgtEl>
                                        <p:attrNameLst>
                                          <p:attrName>style.visibility</p:attrName>
                                        </p:attrNameLst>
                                      </p:cBhvr>
                                      <p:to>
                                        <p:strVal val="visible"/>
                                      </p:to>
                                    </p:set>
                                    <p:animEffect transition="in" filter="wipe(left)">
                                      <p:cBhvr>
                                        <p:cTn id="57" dur="750"/>
                                        <p:tgtEl>
                                          <p:spTgt spid="45"/>
                                        </p:tgtEl>
                                      </p:cBhvr>
                                    </p:animEffect>
                                  </p:childTnLst>
                                </p:cTn>
                              </p:par>
                            </p:childTnLst>
                          </p:cTn>
                        </p:par>
                        <p:par>
                          <p:cTn id="58" fill="hold">
                            <p:stCondLst>
                              <p:cond delay="8550"/>
                            </p:stCondLst>
                            <p:childTnLst>
                              <p:par>
                                <p:cTn id="59" presetID="42" presetClass="entr" presetSubtype="0"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9" grpId="0" animBg="1"/>
      <p:bldP spid="31" grpId="0"/>
      <p:bldP spid="32" grpId="0"/>
      <p:bldP spid="10" grpId="0" animBg="1"/>
      <p:bldP spid="12" grpId="0" animBg="1"/>
      <p:bldP spid="33" grpId="0"/>
      <p:bldP spid="34" grpId="0"/>
      <p:bldP spid="2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4150785" y="1819988"/>
            <a:ext cx="1805516" cy="1543049"/>
          </a:xfrm>
          <a:custGeom>
            <a:avLst/>
            <a:gdLst>
              <a:gd name="T0" fmla="*/ 136 w 306"/>
              <a:gd name="T1" fmla="*/ 262 h 262"/>
              <a:gd name="T2" fmla="*/ 0 w 306"/>
              <a:gd name="T3" fmla="*/ 178 h 262"/>
              <a:gd name="T4" fmla="*/ 296 w 306"/>
              <a:gd name="T5" fmla="*/ 0 h 262"/>
              <a:gd name="T6" fmla="*/ 306 w 306"/>
              <a:gd name="T7" fmla="*/ 160 h 262"/>
              <a:gd name="T8" fmla="*/ 136 w 306"/>
              <a:gd name="T9" fmla="*/ 262 h 262"/>
            </a:gdLst>
            <a:ahLst/>
            <a:cxnLst>
              <a:cxn ang="0">
                <a:pos x="T0" y="T1"/>
              </a:cxn>
              <a:cxn ang="0">
                <a:pos x="T2" y="T3"/>
              </a:cxn>
              <a:cxn ang="0">
                <a:pos x="T4" y="T5"/>
              </a:cxn>
              <a:cxn ang="0">
                <a:pos x="T6" y="T7"/>
              </a:cxn>
              <a:cxn ang="0">
                <a:pos x="T8" y="T9"/>
              </a:cxn>
            </a:cxnLst>
            <a:rect l="0" t="0" r="r" b="b"/>
            <a:pathLst>
              <a:path w="306" h="262">
                <a:moveTo>
                  <a:pt x="136" y="262"/>
                </a:moveTo>
                <a:cubicBezTo>
                  <a:pt x="0" y="178"/>
                  <a:pt x="0" y="178"/>
                  <a:pt x="0" y="178"/>
                </a:cubicBezTo>
                <a:cubicBezTo>
                  <a:pt x="64" y="74"/>
                  <a:pt x="174" y="7"/>
                  <a:pt x="296" y="0"/>
                </a:cubicBezTo>
                <a:cubicBezTo>
                  <a:pt x="306" y="160"/>
                  <a:pt x="306" y="160"/>
                  <a:pt x="306" y="160"/>
                </a:cubicBezTo>
                <a:cubicBezTo>
                  <a:pt x="234" y="164"/>
                  <a:pt x="172" y="204"/>
                  <a:pt x="136" y="262"/>
                </a:cubicBezTo>
                <a:close/>
              </a:path>
            </a:pathLst>
          </a:custGeom>
          <a:solidFill>
            <a:srgbClr val="FE4A1E"/>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0"/>
          <p:cNvSpPr>
            <a:spLocks/>
          </p:cNvSpPr>
          <p:nvPr/>
        </p:nvSpPr>
        <p:spPr bwMode="auto">
          <a:xfrm>
            <a:off x="7158568" y="3005321"/>
            <a:ext cx="1172633" cy="2038349"/>
          </a:xfrm>
          <a:custGeom>
            <a:avLst/>
            <a:gdLst>
              <a:gd name="T0" fmla="*/ 0 w 199"/>
              <a:gd name="T1" fmla="*/ 74 h 346"/>
              <a:gd name="T2" fmla="*/ 142 w 199"/>
              <a:gd name="T3" fmla="*/ 0 h 346"/>
              <a:gd name="T4" fmla="*/ 142 w 199"/>
              <a:gd name="T5" fmla="*/ 346 h 346"/>
              <a:gd name="T6" fmla="*/ 0 w 199"/>
              <a:gd name="T7" fmla="*/ 272 h 346"/>
              <a:gd name="T8" fmla="*/ 24 w 199"/>
              <a:gd name="T9" fmla="*/ 173 h 346"/>
              <a:gd name="T10" fmla="*/ 0 w 199"/>
              <a:gd name="T11" fmla="*/ 74 h 346"/>
            </a:gdLst>
            <a:ahLst/>
            <a:cxnLst>
              <a:cxn ang="0">
                <a:pos x="T0" y="T1"/>
              </a:cxn>
              <a:cxn ang="0">
                <a:pos x="T2" y="T3"/>
              </a:cxn>
              <a:cxn ang="0">
                <a:pos x="T4" y="T5"/>
              </a:cxn>
              <a:cxn ang="0">
                <a:pos x="T6" y="T7"/>
              </a:cxn>
              <a:cxn ang="0">
                <a:pos x="T8" y="T9"/>
              </a:cxn>
              <a:cxn ang="0">
                <a:pos x="T10" y="T11"/>
              </a:cxn>
            </a:cxnLst>
            <a:rect l="0" t="0" r="r" b="b"/>
            <a:pathLst>
              <a:path w="199" h="346">
                <a:moveTo>
                  <a:pt x="0" y="74"/>
                </a:moveTo>
                <a:cubicBezTo>
                  <a:pt x="142" y="0"/>
                  <a:pt x="142" y="0"/>
                  <a:pt x="142" y="0"/>
                </a:cubicBezTo>
                <a:cubicBezTo>
                  <a:pt x="199" y="108"/>
                  <a:pt x="199" y="238"/>
                  <a:pt x="142" y="346"/>
                </a:cubicBezTo>
                <a:cubicBezTo>
                  <a:pt x="0" y="272"/>
                  <a:pt x="0" y="272"/>
                  <a:pt x="0" y="272"/>
                </a:cubicBezTo>
                <a:cubicBezTo>
                  <a:pt x="16" y="243"/>
                  <a:pt x="24" y="209"/>
                  <a:pt x="24" y="173"/>
                </a:cubicBezTo>
                <a:cubicBezTo>
                  <a:pt x="24" y="137"/>
                  <a:pt x="16" y="104"/>
                  <a:pt x="0" y="74"/>
                </a:cubicBezTo>
                <a:close/>
              </a:path>
            </a:pathLst>
          </a:custGeom>
          <a:solidFill>
            <a:srgbClr val="7A7A7A"/>
          </a:solidFill>
          <a:ln>
            <a:noFill/>
          </a:ln>
          <a:effectLst>
            <a:outerShdw blurRad="50800" dist="38100" algn="l"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9"/>
          <p:cNvSpPr>
            <a:spLocks/>
          </p:cNvSpPr>
          <p:nvPr/>
        </p:nvSpPr>
        <p:spPr bwMode="auto">
          <a:xfrm>
            <a:off x="6115051" y="4683839"/>
            <a:ext cx="1809749" cy="1545167"/>
          </a:xfrm>
          <a:custGeom>
            <a:avLst/>
            <a:gdLst>
              <a:gd name="T0" fmla="*/ 170 w 307"/>
              <a:gd name="T1" fmla="*/ 0 h 262"/>
              <a:gd name="T2" fmla="*/ 307 w 307"/>
              <a:gd name="T3" fmla="*/ 84 h 262"/>
              <a:gd name="T4" fmla="*/ 10 w 307"/>
              <a:gd name="T5" fmla="*/ 262 h 262"/>
              <a:gd name="T6" fmla="*/ 0 w 307"/>
              <a:gd name="T7" fmla="*/ 103 h 262"/>
              <a:gd name="T8" fmla="*/ 170 w 307"/>
              <a:gd name="T9" fmla="*/ 0 h 262"/>
            </a:gdLst>
            <a:ahLst/>
            <a:cxnLst>
              <a:cxn ang="0">
                <a:pos x="T0" y="T1"/>
              </a:cxn>
              <a:cxn ang="0">
                <a:pos x="T2" y="T3"/>
              </a:cxn>
              <a:cxn ang="0">
                <a:pos x="T4" y="T5"/>
              </a:cxn>
              <a:cxn ang="0">
                <a:pos x="T6" y="T7"/>
              </a:cxn>
              <a:cxn ang="0">
                <a:pos x="T8" y="T9"/>
              </a:cxn>
            </a:cxnLst>
            <a:rect l="0" t="0" r="r" b="b"/>
            <a:pathLst>
              <a:path w="307" h="262">
                <a:moveTo>
                  <a:pt x="170" y="0"/>
                </a:moveTo>
                <a:cubicBezTo>
                  <a:pt x="307" y="84"/>
                  <a:pt x="307" y="84"/>
                  <a:pt x="307" y="84"/>
                </a:cubicBezTo>
                <a:cubicBezTo>
                  <a:pt x="243" y="188"/>
                  <a:pt x="132" y="255"/>
                  <a:pt x="10" y="262"/>
                </a:cubicBezTo>
                <a:cubicBezTo>
                  <a:pt x="0" y="103"/>
                  <a:pt x="0" y="103"/>
                  <a:pt x="0" y="103"/>
                </a:cubicBezTo>
                <a:cubicBezTo>
                  <a:pt x="72" y="98"/>
                  <a:pt x="135" y="58"/>
                  <a:pt x="170" y="0"/>
                </a:cubicBezTo>
                <a:close/>
              </a:path>
            </a:pathLst>
          </a:custGeom>
          <a:solidFill>
            <a:srgbClr val="BFBFBF"/>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1"/>
          <p:cNvSpPr>
            <a:spLocks/>
          </p:cNvSpPr>
          <p:nvPr/>
        </p:nvSpPr>
        <p:spPr bwMode="auto">
          <a:xfrm>
            <a:off x="6102351" y="1819987"/>
            <a:ext cx="1809749" cy="1532467"/>
          </a:xfrm>
          <a:custGeom>
            <a:avLst/>
            <a:gdLst>
              <a:gd name="T0" fmla="*/ 0 w 307"/>
              <a:gd name="T1" fmla="*/ 160 h 260"/>
              <a:gd name="T2" fmla="*/ 8 w 307"/>
              <a:gd name="T3" fmla="*/ 0 h 260"/>
              <a:gd name="T4" fmla="*/ 307 w 307"/>
              <a:gd name="T5" fmla="*/ 175 h 260"/>
              <a:gd name="T6" fmla="*/ 171 w 307"/>
              <a:gd name="T7" fmla="*/ 260 h 260"/>
              <a:gd name="T8" fmla="*/ 0 w 307"/>
              <a:gd name="T9" fmla="*/ 160 h 260"/>
            </a:gdLst>
            <a:ahLst/>
            <a:cxnLst>
              <a:cxn ang="0">
                <a:pos x="T0" y="T1"/>
              </a:cxn>
              <a:cxn ang="0">
                <a:pos x="T2" y="T3"/>
              </a:cxn>
              <a:cxn ang="0">
                <a:pos x="T4" y="T5"/>
              </a:cxn>
              <a:cxn ang="0">
                <a:pos x="T6" y="T7"/>
              </a:cxn>
              <a:cxn ang="0">
                <a:pos x="T8" y="T9"/>
              </a:cxn>
            </a:cxnLst>
            <a:rect l="0" t="0" r="r" b="b"/>
            <a:pathLst>
              <a:path w="307" h="260">
                <a:moveTo>
                  <a:pt x="0" y="160"/>
                </a:moveTo>
                <a:cubicBezTo>
                  <a:pt x="8" y="0"/>
                  <a:pt x="8" y="0"/>
                  <a:pt x="8" y="0"/>
                </a:cubicBezTo>
                <a:cubicBezTo>
                  <a:pt x="131" y="6"/>
                  <a:pt x="242" y="72"/>
                  <a:pt x="307" y="175"/>
                </a:cubicBezTo>
                <a:cubicBezTo>
                  <a:pt x="171" y="260"/>
                  <a:pt x="171" y="260"/>
                  <a:pt x="171" y="260"/>
                </a:cubicBezTo>
                <a:cubicBezTo>
                  <a:pt x="135" y="203"/>
                  <a:pt x="72" y="164"/>
                  <a:pt x="0" y="160"/>
                </a:cubicBezTo>
                <a:close/>
              </a:path>
            </a:pathLst>
          </a:custGeom>
          <a:solidFill>
            <a:srgbClr val="5C9AD3"/>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8"/>
          <p:cNvSpPr>
            <a:spLocks/>
          </p:cNvSpPr>
          <p:nvPr/>
        </p:nvSpPr>
        <p:spPr bwMode="auto">
          <a:xfrm>
            <a:off x="4193118" y="4719821"/>
            <a:ext cx="1809749" cy="1515533"/>
          </a:xfrm>
          <a:custGeom>
            <a:avLst/>
            <a:gdLst>
              <a:gd name="T0" fmla="*/ 307 w 307"/>
              <a:gd name="T1" fmla="*/ 97 h 257"/>
              <a:gd name="T2" fmla="*/ 302 w 307"/>
              <a:gd name="T3" fmla="*/ 257 h 257"/>
              <a:gd name="T4" fmla="*/ 0 w 307"/>
              <a:gd name="T5" fmla="*/ 89 h 257"/>
              <a:gd name="T6" fmla="*/ 133 w 307"/>
              <a:gd name="T7" fmla="*/ 0 h 257"/>
              <a:gd name="T8" fmla="*/ 307 w 307"/>
              <a:gd name="T9" fmla="*/ 97 h 257"/>
            </a:gdLst>
            <a:ahLst/>
            <a:cxnLst>
              <a:cxn ang="0">
                <a:pos x="T0" y="T1"/>
              </a:cxn>
              <a:cxn ang="0">
                <a:pos x="T2" y="T3"/>
              </a:cxn>
              <a:cxn ang="0">
                <a:pos x="T4" y="T5"/>
              </a:cxn>
              <a:cxn ang="0">
                <a:pos x="T6" y="T7"/>
              </a:cxn>
              <a:cxn ang="0">
                <a:pos x="T8" y="T9"/>
              </a:cxn>
            </a:cxnLst>
            <a:rect l="0" t="0" r="r" b="b"/>
            <a:pathLst>
              <a:path w="307" h="257">
                <a:moveTo>
                  <a:pt x="307" y="97"/>
                </a:moveTo>
                <a:cubicBezTo>
                  <a:pt x="302" y="257"/>
                  <a:pt x="302" y="257"/>
                  <a:pt x="302" y="257"/>
                </a:cubicBezTo>
                <a:cubicBezTo>
                  <a:pt x="180" y="254"/>
                  <a:pt x="67" y="191"/>
                  <a:pt x="0" y="89"/>
                </a:cubicBezTo>
                <a:cubicBezTo>
                  <a:pt x="133" y="0"/>
                  <a:pt x="133" y="0"/>
                  <a:pt x="133" y="0"/>
                </a:cubicBezTo>
                <a:cubicBezTo>
                  <a:pt x="171" y="57"/>
                  <a:pt x="234" y="95"/>
                  <a:pt x="307" y="97"/>
                </a:cubicBezTo>
                <a:close/>
              </a:path>
            </a:pathLst>
          </a:custGeom>
          <a:solidFill>
            <a:srgbClr val="939393"/>
          </a:solidFill>
          <a:ln>
            <a:noFill/>
          </a:ln>
          <a:effectLst>
            <a:outerShdw blurRad="50800" dist="38100" dir="8100000" algn="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7"/>
          <p:cNvSpPr>
            <a:spLocks/>
          </p:cNvSpPr>
          <p:nvPr/>
        </p:nvSpPr>
        <p:spPr bwMode="auto">
          <a:xfrm>
            <a:off x="3738035" y="3028605"/>
            <a:ext cx="1178983" cy="2038349"/>
          </a:xfrm>
          <a:custGeom>
            <a:avLst/>
            <a:gdLst>
              <a:gd name="T0" fmla="*/ 200 w 200"/>
              <a:gd name="T1" fmla="*/ 270 h 346"/>
              <a:gd name="T2" fmla="*/ 59 w 200"/>
              <a:gd name="T3" fmla="*/ 346 h 346"/>
              <a:gd name="T4" fmla="*/ 55 w 200"/>
              <a:gd name="T5" fmla="*/ 0 h 346"/>
              <a:gd name="T6" fmla="*/ 198 w 200"/>
              <a:gd name="T7" fmla="*/ 72 h 346"/>
              <a:gd name="T8" fmla="*/ 175 w 200"/>
              <a:gd name="T9" fmla="*/ 169 h 346"/>
              <a:gd name="T10" fmla="*/ 200 w 200"/>
              <a:gd name="T11" fmla="*/ 270 h 346"/>
            </a:gdLst>
            <a:ahLst/>
            <a:cxnLst>
              <a:cxn ang="0">
                <a:pos x="T0" y="T1"/>
              </a:cxn>
              <a:cxn ang="0">
                <a:pos x="T2" y="T3"/>
              </a:cxn>
              <a:cxn ang="0">
                <a:pos x="T4" y="T5"/>
              </a:cxn>
              <a:cxn ang="0">
                <a:pos x="T6" y="T7"/>
              </a:cxn>
              <a:cxn ang="0">
                <a:pos x="T8" y="T9"/>
              </a:cxn>
              <a:cxn ang="0">
                <a:pos x="T10" y="T11"/>
              </a:cxn>
            </a:cxnLst>
            <a:rect l="0" t="0" r="r" b="b"/>
            <a:pathLst>
              <a:path w="200" h="346">
                <a:moveTo>
                  <a:pt x="200" y="270"/>
                </a:moveTo>
                <a:cubicBezTo>
                  <a:pt x="59" y="346"/>
                  <a:pt x="59" y="346"/>
                  <a:pt x="59" y="346"/>
                </a:cubicBezTo>
                <a:cubicBezTo>
                  <a:pt x="1" y="238"/>
                  <a:pt x="0" y="109"/>
                  <a:pt x="55" y="0"/>
                </a:cubicBezTo>
                <a:cubicBezTo>
                  <a:pt x="198" y="72"/>
                  <a:pt x="198" y="72"/>
                  <a:pt x="198" y="72"/>
                </a:cubicBezTo>
                <a:cubicBezTo>
                  <a:pt x="183" y="101"/>
                  <a:pt x="175" y="134"/>
                  <a:pt x="175" y="169"/>
                </a:cubicBezTo>
                <a:cubicBezTo>
                  <a:pt x="175" y="206"/>
                  <a:pt x="184" y="240"/>
                  <a:pt x="200" y="270"/>
                </a:cubicBezTo>
                <a:close/>
              </a:path>
            </a:pathLst>
          </a:custGeom>
          <a:solidFill>
            <a:srgbClr val="44546B"/>
          </a:solidFill>
          <a:ln>
            <a:noFill/>
          </a:ln>
          <a:effectLst>
            <a:outerShdw blurRad="50800" dist="38100" dir="10800000" algn="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Oval 6"/>
          <p:cNvSpPr>
            <a:spLocks noChangeArrowheads="1"/>
          </p:cNvSpPr>
          <p:nvPr/>
        </p:nvSpPr>
        <p:spPr bwMode="auto">
          <a:xfrm>
            <a:off x="4889501" y="2872200"/>
            <a:ext cx="2292349" cy="2294467"/>
          </a:xfrm>
          <a:prstGeom prst="ellipse">
            <a:avLst/>
          </a:prstGeom>
          <a:solidFill>
            <a:schemeClr val="tx1">
              <a:alpha val="50000"/>
            </a:schemeClr>
          </a:solidFill>
          <a:ln>
            <a:noFill/>
          </a:ln>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Rectangle 53"/>
          <p:cNvSpPr/>
          <p:nvPr/>
        </p:nvSpPr>
        <p:spPr>
          <a:xfrm>
            <a:off x="5538533" y="3932994"/>
            <a:ext cx="915635" cy="646331"/>
          </a:xfrm>
          <a:prstGeom prst="rect">
            <a:avLst/>
          </a:prstGeom>
          <a:noFill/>
        </p:spPr>
        <p:txBody>
          <a:bodyPr wrap="none">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a:t>
            </a:r>
          </a:p>
          <a:p>
            <a:pPr algn="ctr" defTabSz="1450940"/>
            <a:r>
              <a:rPr lang="en-US" b="1" dirty="0">
                <a:solidFill>
                  <a:schemeClr val="bg1"/>
                </a:solidFill>
                <a:latin typeface="Candara" panose="020E0502030303020204" pitchFamily="34" charset="0"/>
                <a:ea typeface="Open Sans" pitchFamily="34" charset="0"/>
                <a:cs typeface="Open Sans" pitchFamily="34" charset="0"/>
              </a:rPr>
              <a:t>IPSUM</a:t>
            </a:r>
          </a:p>
        </p:txBody>
      </p:sp>
      <p:grpSp>
        <p:nvGrpSpPr>
          <p:cNvPr id="31" name="Group 30"/>
          <p:cNvGrpSpPr/>
          <p:nvPr/>
        </p:nvGrpSpPr>
        <p:grpSpPr>
          <a:xfrm>
            <a:off x="3341511" y="258228"/>
            <a:ext cx="5508978" cy="954108"/>
            <a:chOff x="3341511" y="258228"/>
            <a:chExt cx="5508978" cy="954108"/>
          </a:xfrm>
        </p:grpSpPr>
        <p:sp>
          <p:nvSpPr>
            <p:cNvPr id="32" name="TextBox 3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4" name="TextBox 33"/>
          <p:cNvSpPr txBox="1"/>
          <p:nvPr/>
        </p:nvSpPr>
        <p:spPr>
          <a:xfrm>
            <a:off x="8519641" y="1852845"/>
            <a:ext cx="3672357"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5" name="TextBox 34"/>
          <p:cNvSpPr txBox="1"/>
          <p:nvPr/>
        </p:nvSpPr>
        <p:spPr>
          <a:xfrm>
            <a:off x="8519643" y="3286352"/>
            <a:ext cx="3672357"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6" name="TextBox 35"/>
          <p:cNvSpPr txBox="1"/>
          <p:nvPr/>
        </p:nvSpPr>
        <p:spPr>
          <a:xfrm>
            <a:off x="8519642" y="4716845"/>
            <a:ext cx="3672357" cy="1114151"/>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115389" y="1914454"/>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115391" y="3347961"/>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115390" y="4778454"/>
            <a:ext cx="3672357" cy="1114151"/>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40" name="Group 39"/>
          <p:cNvGrpSpPr/>
          <p:nvPr/>
        </p:nvGrpSpPr>
        <p:grpSpPr>
          <a:xfrm>
            <a:off x="5615305" y="3429548"/>
            <a:ext cx="827985" cy="524391"/>
            <a:chOff x="3175000" y="3792538"/>
            <a:chExt cx="190500" cy="120650"/>
          </a:xfrm>
          <a:solidFill>
            <a:schemeClr val="bg1"/>
          </a:solidFill>
        </p:grpSpPr>
        <p:sp>
          <p:nvSpPr>
            <p:cNvPr id="41"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47"/>
          <p:cNvGrpSpPr>
            <a:grpSpLocks noChangeAspect="1"/>
          </p:cNvGrpSpPr>
          <p:nvPr/>
        </p:nvGrpSpPr>
        <p:grpSpPr>
          <a:xfrm>
            <a:off x="6545982" y="2305986"/>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4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202"/>
          <p:cNvSpPr>
            <a:spLocks noEditPoints="1"/>
          </p:cNvSpPr>
          <p:nvPr/>
        </p:nvSpPr>
        <p:spPr bwMode="auto">
          <a:xfrm>
            <a:off x="4975958" y="527103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5" name="Freeform 135"/>
          <p:cNvSpPr>
            <a:spLocks noEditPoints="1"/>
          </p:cNvSpPr>
          <p:nvPr/>
        </p:nvSpPr>
        <p:spPr bwMode="auto">
          <a:xfrm>
            <a:off x="4846184" y="232804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a:grpSpLocks noChangeAspect="1"/>
          </p:cNvGrpSpPr>
          <p:nvPr/>
        </p:nvGrpSpPr>
        <p:grpSpPr>
          <a:xfrm>
            <a:off x="4072326" y="3820268"/>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7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5" name="Freeform 42"/>
          <p:cNvSpPr>
            <a:spLocks noChangeAspect="1" noEditPoints="1"/>
          </p:cNvSpPr>
          <p:nvPr/>
        </p:nvSpPr>
        <p:spPr bwMode="auto">
          <a:xfrm>
            <a:off x="7490003" y="3857885"/>
            <a:ext cx="531159" cy="45720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85"/>
          <p:cNvSpPr>
            <a:spLocks noEditPoints="1"/>
          </p:cNvSpPr>
          <p:nvPr/>
        </p:nvSpPr>
        <p:spPr bwMode="auto">
          <a:xfrm>
            <a:off x="6702143" y="5229135"/>
            <a:ext cx="401263" cy="468701"/>
          </a:xfrm>
          <a:custGeom>
            <a:avLst/>
            <a:gdLst/>
            <a:ahLst/>
            <a:cxnLst>
              <a:cxn ang="0">
                <a:pos x="55" y="9"/>
              </a:cxn>
              <a:cxn ang="0">
                <a:pos x="55" y="14"/>
              </a:cxn>
              <a:cxn ang="0">
                <a:pos x="27" y="23"/>
              </a:cxn>
              <a:cxn ang="0">
                <a:pos x="0" y="14"/>
              </a:cxn>
              <a:cxn ang="0">
                <a:pos x="0" y="9"/>
              </a:cxn>
              <a:cxn ang="0">
                <a:pos x="27" y="0"/>
              </a:cxn>
              <a:cxn ang="0">
                <a:pos x="55" y="9"/>
              </a:cxn>
              <a:cxn ang="0">
                <a:pos x="55" y="21"/>
              </a:cxn>
              <a:cxn ang="0">
                <a:pos x="55" y="27"/>
              </a:cxn>
              <a:cxn ang="0">
                <a:pos x="27" y="37"/>
              </a:cxn>
              <a:cxn ang="0">
                <a:pos x="0" y="27"/>
              </a:cxn>
              <a:cxn ang="0">
                <a:pos x="0" y="21"/>
              </a:cxn>
              <a:cxn ang="0">
                <a:pos x="27" y="27"/>
              </a:cxn>
              <a:cxn ang="0">
                <a:pos x="55" y="21"/>
              </a:cxn>
              <a:cxn ang="0">
                <a:pos x="55" y="35"/>
              </a:cxn>
              <a:cxn ang="0">
                <a:pos x="55" y="41"/>
              </a:cxn>
              <a:cxn ang="0">
                <a:pos x="27" y="50"/>
              </a:cxn>
              <a:cxn ang="0">
                <a:pos x="0" y="41"/>
              </a:cxn>
              <a:cxn ang="0">
                <a:pos x="0" y="35"/>
              </a:cxn>
              <a:cxn ang="0">
                <a:pos x="27" y="41"/>
              </a:cxn>
              <a:cxn ang="0">
                <a:pos x="55" y="35"/>
              </a:cxn>
              <a:cxn ang="0">
                <a:pos x="55" y="49"/>
              </a:cxn>
              <a:cxn ang="0">
                <a:pos x="55" y="55"/>
              </a:cxn>
              <a:cxn ang="0">
                <a:pos x="27" y="64"/>
              </a:cxn>
              <a:cxn ang="0">
                <a:pos x="0" y="55"/>
              </a:cxn>
              <a:cxn ang="0">
                <a:pos x="0" y="49"/>
              </a:cxn>
              <a:cxn ang="0">
                <a:pos x="27" y="55"/>
              </a:cxn>
              <a:cxn ang="0">
                <a:pos x="55" y="49"/>
              </a:cxn>
            </a:cxnLst>
            <a:rect l="0" t="0" r="r" b="b"/>
            <a:pathLst>
              <a:path w="55" h="64">
                <a:moveTo>
                  <a:pt x="55" y="9"/>
                </a:moveTo>
                <a:cubicBezTo>
                  <a:pt x="55" y="14"/>
                  <a:pt x="55" y="14"/>
                  <a:pt x="55" y="14"/>
                </a:cubicBezTo>
                <a:cubicBezTo>
                  <a:pt x="55" y="19"/>
                  <a:pt x="42" y="23"/>
                  <a:pt x="27" y="23"/>
                </a:cubicBezTo>
                <a:cubicBezTo>
                  <a:pt x="12" y="23"/>
                  <a:pt x="0" y="19"/>
                  <a:pt x="0" y="14"/>
                </a:cubicBezTo>
                <a:cubicBezTo>
                  <a:pt x="0" y="9"/>
                  <a:pt x="0" y="9"/>
                  <a:pt x="0" y="9"/>
                </a:cubicBezTo>
                <a:cubicBezTo>
                  <a:pt x="0" y="4"/>
                  <a:pt x="12" y="0"/>
                  <a:pt x="27" y="0"/>
                </a:cubicBezTo>
                <a:cubicBezTo>
                  <a:pt x="42" y="0"/>
                  <a:pt x="55" y="4"/>
                  <a:pt x="55" y="9"/>
                </a:cubicBezTo>
                <a:close/>
                <a:moveTo>
                  <a:pt x="55" y="21"/>
                </a:moveTo>
                <a:cubicBezTo>
                  <a:pt x="55" y="27"/>
                  <a:pt x="55" y="27"/>
                  <a:pt x="55" y="27"/>
                </a:cubicBezTo>
                <a:cubicBezTo>
                  <a:pt x="55" y="32"/>
                  <a:pt x="42" y="37"/>
                  <a:pt x="27" y="37"/>
                </a:cubicBezTo>
                <a:cubicBezTo>
                  <a:pt x="12" y="37"/>
                  <a:pt x="0" y="32"/>
                  <a:pt x="0" y="27"/>
                </a:cubicBezTo>
                <a:cubicBezTo>
                  <a:pt x="0" y="21"/>
                  <a:pt x="0" y="21"/>
                  <a:pt x="0" y="21"/>
                </a:cubicBezTo>
                <a:cubicBezTo>
                  <a:pt x="6" y="25"/>
                  <a:pt x="16" y="27"/>
                  <a:pt x="27" y="27"/>
                </a:cubicBezTo>
                <a:cubicBezTo>
                  <a:pt x="38" y="27"/>
                  <a:pt x="49" y="25"/>
                  <a:pt x="55" y="21"/>
                </a:cubicBezTo>
                <a:close/>
                <a:moveTo>
                  <a:pt x="55" y="35"/>
                </a:moveTo>
                <a:cubicBezTo>
                  <a:pt x="55" y="41"/>
                  <a:pt x="55" y="41"/>
                  <a:pt x="55" y="41"/>
                </a:cubicBezTo>
                <a:cubicBezTo>
                  <a:pt x="55" y="46"/>
                  <a:pt x="42" y="50"/>
                  <a:pt x="27" y="50"/>
                </a:cubicBezTo>
                <a:cubicBezTo>
                  <a:pt x="12" y="50"/>
                  <a:pt x="0" y="46"/>
                  <a:pt x="0" y="41"/>
                </a:cubicBezTo>
                <a:cubicBezTo>
                  <a:pt x="0" y="35"/>
                  <a:pt x="0" y="35"/>
                  <a:pt x="0" y="35"/>
                </a:cubicBezTo>
                <a:cubicBezTo>
                  <a:pt x="6" y="39"/>
                  <a:pt x="16" y="41"/>
                  <a:pt x="27" y="41"/>
                </a:cubicBezTo>
                <a:cubicBezTo>
                  <a:pt x="38" y="41"/>
                  <a:pt x="49" y="39"/>
                  <a:pt x="55" y="35"/>
                </a:cubicBezTo>
                <a:close/>
                <a:moveTo>
                  <a:pt x="55" y="49"/>
                </a:moveTo>
                <a:cubicBezTo>
                  <a:pt x="55" y="55"/>
                  <a:pt x="55" y="55"/>
                  <a:pt x="55" y="55"/>
                </a:cubicBezTo>
                <a:cubicBezTo>
                  <a:pt x="55" y="60"/>
                  <a:pt x="42" y="64"/>
                  <a:pt x="27" y="64"/>
                </a:cubicBezTo>
                <a:cubicBezTo>
                  <a:pt x="12" y="64"/>
                  <a:pt x="0" y="60"/>
                  <a:pt x="0" y="55"/>
                </a:cubicBezTo>
                <a:cubicBezTo>
                  <a:pt x="0" y="49"/>
                  <a:pt x="0" y="49"/>
                  <a:pt x="0" y="49"/>
                </a:cubicBezTo>
                <a:cubicBezTo>
                  <a:pt x="6" y="53"/>
                  <a:pt x="16" y="55"/>
                  <a:pt x="27" y="55"/>
                </a:cubicBezTo>
                <a:cubicBezTo>
                  <a:pt x="38" y="55"/>
                  <a:pt x="49" y="53"/>
                  <a:pt x="55" y="4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1224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750"/>
                                        <p:tgtEl>
                                          <p:spTgt spid="3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250"/>
                            </p:stCondLst>
                            <p:childTnLst>
                              <p:par>
                                <p:cTn id="15" presetID="23" presetClass="entr" presetSubtype="16" fill="hold" nodeType="after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p:cTn id="17" dur="500" fill="hold"/>
                                        <p:tgtEl>
                                          <p:spTgt spid="40"/>
                                        </p:tgtEl>
                                        <p:attrNameLst>
                                          <p:attrName>ppt_w</p:attrName>
                                        </p:attrNameLst>
                                      </p:cBhvr>
                                      <p:tavLst>
                                        <p:tav tm="0">
                                          <p:val>
                                            <p:fltVal val="0"/>
                                          </p:val>
                                        </p:tav>
                                        <p:tav tm="100000">
                                          <p:val>
                                            <p:strVal val="#ppt_w"/>
                                          </p:val>
                                        </p:tav>
                                      </p:tavLst>
                                    </p:anim>
                                    <p:anim calcmode="lin" valueType="num">
                                      <p:cBhvr>
                                        <p:cTn id="18" dur="500" fill="hold"/>
                                        <p:tgtEl>
                                          <p:spTgt spid="40"/>
                                        </p:tgtEl>
                                        <p:attrNameLst>
                                          <p:attrName>ppt_h</p:attrName>
                                        </p:attrNameLst>
                                      </p:cBhvr>
                                      <p:tavLst>
                                        <p:tav tm="0">
                                          <p:val>
                                            <p:fltVal val="0"/>
                                          </p:val>
                                        </p:tav>
                                        <p:tav tm="100000">
                                          <p:val>
                                            <p:strVal val="#ppt_h"/>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p:cTn id="22" dur="500" fill="hold"/>
                                        <p:tgtEl>
                                          <p:spTgt spid="54"/>
                                        </p:tgtEl>
                                        <p:attrNameLst>
                                          <p:attrName>ppt_w</p:attrName>
                                        </p:attrNameLst>
                                      </p:cBhvr>
                                      <p:tavLst>
                                        <p:tav tm="0">
                                          <p:val>
                                            <p:fltVal val="0"/>
                                          </p:val>
                                        </p:tav>
                                        <p:tav tm="100000">
                                          <p:val>
                                            <p:strVal val="#ppt_w"/>
                                          </p:val>
                                        </p:tav>
                                      </p:tavLst>
                                    </p:anim>
                                    <p:anim calcmode="lin" valueType="num">
                                      <p:cBhvr>
                                        <p:cTn id="23" dur="500" fill="hold"/>
                                        <p:tgtEl>
                                          <p:spTgt spid="54"/>
                                        </p:tgtEl>
                                        <p:attrNameLst>
                                          <p:attrName>ppt_h</p:attrName>
                                        </p:attrNameLst>
                                      </p:cBhvr>
                                      <p:tavLst>
                                        <p:tav tm="0">
                                          <p:val>
                                            <p:fltVal val="0"/>
                                          </p:val>
                                        </p:tav>
                                        <p:tav tm="100000">
                                          <p:val>
                                            <p:strVal val="#ppt_h"/>
                                          </p:val>
                                        </p:tav>
                                      </p:tavLst>
                                    </p:anim>
                                    <p:animEffect transition="in" filter="fade">
                                      <p:cBhvr>
                                        <p:cTn id="24" dur="500"/>
                                        <p:tgtEl>
                                          <p:spTgt spid="54"/>
                                        </p:tgtEl>
                                      </p:cBhvr>
                                    </p:animEffect>
                                  </p:childTnLst>
                                </p:cTn>
                              </p:par>
                            </p:childTnLst>
                          </p:cTn>
                        </p:par>
                        <p:par>
                          <p:cTn id="25" fill="hold">
                            <p:stCondLst>
                              <p:cond delay="2250"/>
                            </p:stCondLst>
                            <p:childTnLst>
                              <p:par>
                                <p:cTn id="26" presetID="2" presetClass="entr" presetSubtype="4"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ppt_x"/>
                                          </p:val>
                                        </p:tav>
                                        <p:tav tm="100000">
                                          <p:val>
                                            <p:strVal val="#ppt_x"/>
                                          </p:val>
                                        </p:tav>
                                      </p:tavLst>
                                    </p:anim>
                                    <p:anim calcmode="lin" valueType="num">
                                      <p:cBhvr additive="base">
                                        <p:cTn id="29" dur="500" fill="hold"/>
                                        <p:tgtEl>
                                          <p:spTgt spid="13"/>
                                        </p:tgtEl>
                                        <p:attrNameLst>
                                          <p:attrName>ppt_y</p:attrName>
                                        </p:attrNameLst>
                                      </p:cBhvr>
                                      <p:tavLst>
                                        <p:tav tm="0">
                                          <p:val>
                                            <p:strVal val="1+#ppt_h/2"/>
                                          </p:val>
                                        </p:tav>
                                        <p:tav tm="100000">
                                          <p:val>
                                            <p:strVal val="#ppt_y"/>
                                          </p:val>
                                        </p:tav>
                                      </p:tavLst>
                                    </p:anim>
                                  </p:childTnLst>
                                </p:cTn>
                              </p:par>
                            </p:childTnLst>
                          </p:cTn>
                        </p:par>
                        <p:par>
                          <p:cTn id="30" fill="hold">
                            <p:stCondLst>
                              <p:cond delay="2750"/>
                            </p:stCondLst>
                            <p:childTnLst>
                              <p:par>
                                <p:cTn id="31" presetID="53" presetClass="entr" presetSubtype="16" fill="hold" grpId="0" nodeType="afterEffect">
                                  <p:stCondLst>
                                    <p:cond delay="0"/>
                                  </p:stCondLst>
                                  <p:childTnLst>
                                    <p:set>
                                      <p:cBhvr>
                                        <p:cTn id="32" dur="1" fill="hold">
                                          <p:stCondLst>
                                            <p:cond delay="0"/>
                                          </p:stCondLst>
                                        </p:cTn>
                                        <p:tgtEl>
                                          <p:spTgt spid="75"/>
                                        </p:tgtEl>
                                        <p:attrNameLst>
                                          <p:attrName>style.visibility</p:attrName>
                                        </p:attrNameLst>
                                      </p:cBhvr>
                                      <p:to>
                                        <p:strVal val="visible"/>
                                      </p:to>
                                    </p:set>
                                    <p:anim calcmode="lin" valueType="num">
                                      <p:cBhvr>
                                        <p:cTn id="33" dur="500" fill="hold"/>
                                        <p:tgtEl>
                                          <p:spTgt spid="75"/>
                                        </p:tgtEl>
                                        <p:attrNameLst>
                                          <p:attrName>ppt_w</p:attrName>
                                        </p:attrNameLst>
                                      </p:cBhvr>
                                      <p:tavLst>
                                        <p:tav tm="0">
                                          <p:val>
                                            <p:fltVal val="0"/>
                                          </p:val>
                                        </p:tav>
                                        <p:tav tm="100000">
                                          <p:val>
                                            <p:strVal val="#ppt_w"/>
                                          </p:val>
                                        </p:tav>
                                      </p:tavLst>
                                    </p:anim>
                                    <p:anim calcmode="lin" valueType="num">
                                      <p:cBhvr>
                                        <p:cTn id="34" dur="500" fill="hold"/>
                                        <p:tgtEl>
                                          <p:spTgt spid="75"/>
                                        </p:tgtEl>
                                        <p:attrNameLst>
                                          <p:attrName>ppt_h</p:attrName>
                                        </p:attrNameLst>
                                      </p:cBhvr>
                                      <p:tavLst>
                                        <p:tav tm="0">
                                          <p:val>
                                            <p:fltVal val="0"/>
                                          </p:val>
                                        </p:tav>
                                        <p:tav tm="100000">
                                          <p:val>
                                            <p:strVal val="#ppt_h"/>
                                          </p:val>
                                        </p:tav>
                                      </p:tavLst>
                                    </p:anim>
                                    <p:animEffect transition="in" filter="fade">
                                      <p:cBhvr>
                                        <p:cTn id="35" dur="500"/>
                                        <p:tgtEl>
                                          <p:spTgt spid="7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 calcmode="lin" valueType="num">
                                      <p:cBhvr>
                                        <p:cTn id="39" dur="500" fill="hold"/>
                                        <p:tgtEl>
                                          <p:spTgt spid="37"/>
                                        </p:tgtEl>
                                        <p:attrNameLst>
                                          <p:attrName>ppt_w</p:attrName>
                                        </p:attrNameLst>
                                      </p:cBhvr>
                                      <p:tavLst>
                                        <p:tav tm="0">
                                          <p:val>
                                            <p:fltVal val="0"/>
                                          </p:val>
                                        </p:tav>
                                        <p:tav tm="100000">
                                          <p:val>
                                            <p:strVal val="#ppt_w"/>
                                          </p:val>
                                        </p:tav>
                                      </p:tavLst>
                                    </p:anim>
                                    <p:anim calcmode="lin" valueType="num">
                                      <p:cBhvr>
                                        <p:cTn id="40" dur="500" fill="hold"/>
                                        <p:tgtEl>
                                          <p:spTgt spid="37"/>
                                        </p:tgtEl>
                                        <p:attrNameLst>
                                          <p:attrName>ppt_h</p:attrName>
                                        </p:attrNameLst>
                                      </p:cBhvr>
                                      <p:tavLst>
                                        <p:tav tm="0">
                                          <p:val>
                                            <p:fltVal val="0"/>
                                          </p:val>
                                        </p:tav>
                                        <p:tav tm="100000">
                                          <p:val>
                                            <p:strVal val="#ppt_h"/>
                                          </p:val>
                                        </p:tav>
                                      </p:tavLst>
                                    </p:anim>
                                    <p:animEffect transition="in" filter="fade">
                                      <p:cBhvr>
                                        <p:cTn id="41" dur="500"/>
                                        <p:tgtEl>
                                          <p:spTgt spid="37"/>
                                        </p:tgtEl>
                                      </p:cBhvr>
                                    </p:animEffect>
                                    <p:anim calcmode="lin" valueType="num">
                                      <p:cBhvr>
                                        <p:cTn id="42" dur="500" fill="hold"/>
                                        <p:tgtEl>
                                          <p:spTgt spid="37"/>
                                        </p:tgtEl>
                                        <p:attrNameLst>
                                          <p:attrName>ppt_x</p:attrName>
                                        </p:attrNameLst>
                                      </p:cBhvr>
                                      <p:tavLst>
                                        <p:tav tm="0">
                                          <p:val>
                                            <p:fltVal val="0.5"/>
                                          </p:val>
                                        </p:tav>
                                        <p:tav tm="100000">
                                          <p:val>
                                            <p:strVal val="#ppt_x"/>
                                          </p:val>
                                        </p:tav>
                                      </p:tavLst>
                                    </p:anim>
                                    <p:anim calcmode="lin" valueType="num">
                                      <p:cBhvr>
                                        <p:cTn id="43" dur="500" fill="hold"/>
                                        <p:tgtEl>
                                          <p:spTgt spid="37"/>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4"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34"/>
                                        </p:tgtEl>
                                        <p:attrNameLst>
                                          <p:attrName>style.visibility</p:attrName>
                                        </p:attrNameLst>
                                      </p:cBhvr>
                                      <p:to>
                                        <p:strVal val="visible"/>
                                      </p:to>
                                    </p:set>
                                    <p:anim calcmode="lin" valueType="num">
                                      <p:cBhvr>
                                        <p:cTn id="57" dur="500" fill="hold"/>
                                        <p:tgtEl>
                                          <p:spTgt spid="34"/>
                                        </p:tgtEl>
                                        <p:attrNameLst>
                                          <p:attrName>ppt_w</p:attrName>
                                        </p:attrNameLst>
                                      </p:cBhvr>
                                      <p:tavLst>
                                        <p:tav tm="0">
                                          <p:val>
                                            <p:fltVal val="0"/>
                                          </p:val>
                                        </p:tav>
                                        <p:tav tm="100000">
                                          <p:val>
                                            <p:strVal val="#ppt_w"/>
                                          </p:val>
                                        </p:tav>
                                      </p:tavLst>
                                    </p:anim>
                                    <p:anim calcmode="lin" valueType="num">
                                      <p:cBhvr>
                                        <p:cTn id="58" dur="500" fill="hold"/>
                                        <p:tgtEl>
                                          <p:spTgt spid="34"/>
                                        </p:tgtEl>
                                        <p:attrNameLst>
                                          <p:attrName>ppt_h</p:attrName>
                                        </p:attrNameLst>
                                      </p:cBhvr>
                                      <p:tavLst>
                                        <p:tav tm="0">
                                          <p:val>
                                            <p:fltVal val="0"/>
                                          </p:val>
                                        </p:tav>
                                        <p:tav tm="100000">
                                          <p:val>
                                            <p:strVal val="#ppt_h"/>
                                          </p:val>
                                        </p:tav>
                                      </p:tavLst>
                                    </p:anim>
                                    <p:animEffect transition="in" filter="fade">
                                      <p:cBhvr>
                                        <p:cTn id="59" dur="500"/>
                                        <p:tgtEl>
                                          <p:spTgt spid="34"/>
                                        </p:tgtEl>
                                      </p:cBhvr>
                                    </p:animEffect>
                                    <p:anim calcmode="lin" valueType="num">
                                      <p:cBhvr>
                                        <p:cTn id="60" dur="500" fill="hold"/>
                                        <p:tgtEl>
                                          <p:spTgt spid="34"/>
                                        </p:tgtEl>
                                        <p:attrNameLst>
                                          <p:attrName>ppt_x</p:attrName>
                                        </p:attrNameLst>
                                      </p:cBhvr>
                                      <p:tavLst>
                                        <p:tav tm="0">
                                          <p:val>
                                            <p:fltVal val="0.5"/>
                                          </p:val>
                                        </p:tav>
                                        <p:tav tm="100000">
                                          <p:val>
                                            <p:strVal val="#ppt_x"/>
                                          </p:val>
                                        </p:tav>
                                      </p:tavLst>
                                    </p:anim>
                                    <p:anim calcmode="lin" valueType="num">
                                      <p:cBhvr>
                                        <p:cTn id="61" dur="500" fill="hold"/>
                                        <p:tgtEl>
                                          <p:spTgt spid="34"/>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4" fill="hold" grpId="0" nodeType="afterEffect">
                                  <p:stCondLst>
                                    <p:cond delay="0"/>
                                  </p:stCondLst>
                                  <p:childTnLst>
                                    <p:set>
                                      <p:cBhvr>
                                        <p:cTn id="64" dur="1" fill="hold">
                                          <p:stCondLst>
                                            <p:cond delay="0"/>
                                          </p:stCondLst>
                                        </p:cTn>
                                        <p:tgtEl>
                                          <p:spTgt spid="8"/>
                                        </p:tgtEl>
                                        <p:attrNameLst>
                                          <p:attrName>style.visibility</p:attrName>
                                        </p:attrNameLst>
                                      </p:cBhvr>
                                      <p:to>
                                        <p:strVal val="visible"/>
                                      </p:to>
                                    </p:set>
                                    <p:anim calcmode="lin" valueType="num">
                                      <p:cBhvr additive="base">
                                        <p:cTn id="65" dur="500" fill="hold"/>
                                        <p:tgtEl>
                                          <p:spTgt spid="8"/>
                                        </p:tgtEl>
                                        <p:attrNameLst>
                                          <p:attrName>ppt_x</p:attrName>
                                        </p:attrNameLst>
                                      </p:cBhvr>
                                      <p:tavLst>
                                        <p:tav tm="0">
                                          <p:val>
                                            <p:strVal val="#ppt_x"/>
                                          </p:val>
                                        </p:tav>
                                        <p:tav tm="100000">
                                          <p:val>
                                            <p:strVal val="#ppt_x"/>
                                          </p:val>
                                        </p:tav>
                                      </p:tavLst>
                                    </p:anim>
                                    <p:anim calcmode="lin" valueType="num">
                                      <p:cBhvr additive="base">
                                        <p:cTn id="66" dur="500" fill="hold"/>
                                        <p:tgtEl>
                                          <p:spTgt spid="8"/>
                                        </p:tgtEl>
                                        <p:attrNameLst>
                                          <p:attrName>ppt_y</p:attrName>
                                        </p:attrNameLst>
                                      </p:cBhvr>
                                      <p:tavLst>
                                        <p:tav tm="0">
                                          <p:val>
                                            <p:strVal val="1+#ppt_h/2"/>
                                          </p:val>
                                        </p:tav>
                                        <p:tav tm="100000">
                                          <p:val>
                                            <p:strVal val="#ppt_y"/>
                                          </p:val>
                                        </p:tav>
                                      </p:tavLst>
                                    </p:anim>
                                  </p:childTnLst>
                                </p:cTn>
                              </p:par>
                              <p:par>
                                <p:cTn id="67" presetID="23" presetClass="entr" presetSubtype="16" fill="hold" nodeType="with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childTnLst>
                                </p:cTn>
                              </p:par>
                            </p:childTnLst>
                          </p:cTn>
                        </p:par>
                        <p:par>
                          <p:cTn id="71" fill="hold">
                            <p:stCondLst>
                              <p:cond delay="5750"/>
                            </p:stCondLst>
                            <p:childTnLst>
                              <p:par>
                                <p:cTn id="72" presetID="53" presetClass="entr" presetSubtype="528" fill="hold" grpId="0" nodeType="afterEffect">
                                  <p:stCondLst>
                                    <p:cond delay="0"/>
                                  </p:stCondLst>
                                  <p:childTnLst>
                                    <p:set>
                                      <p:cBhvr>
                                        <p:cTn id="73" dur="1" fill="hold">
                                          <p:stCondLst>
                                            <p:cond delay="0"/>
                                          </p:stCondLst>
                                        </p:cTn>
                                        <p:tgtEl>
                                          <p:spTgt spid="38"/>
                                        </p:tgtEl>
                                        <p:attrNameLst>
                                          <p:attrName>style.visibility</p:attrName>
                                        </p:attrNameLst>
                                      </p:cBhvr>
                                      <p:to>
                                        <p:strVal val="visible"/>
                                      </p:to>
                                    </p:set>
                                    <p:anim calcmode="lin" valueType="num">
                                      <p:cBhvr>
                                        <p:cTn id="74" dur="500" fill="hold"/>
                                        <p:tgtEl>
                                          <p:spTgt spid="38"/>
                                        </p:tgtEl>
                                        <p:attrNameLst>
                                          <p:attrName>ppt_w</p:attrName>
                                        </p:attrNameLst>
                                      </p:cBhvr>
                                      <p:tavLst>
                                        <p:tav tm="0">
                                          <p:val>
                                            <p:fltVal val="0"/>
                                          </p:val>
                                        </p:tav>
                                        <p:tav tm="100000">
                                          <p:val>
                                            <p:strVal val="#ppt_w"/>
                                          </p:val>
                                        </p:tav>
                                      </p:tavLst>
                                    </p:anim>
                                    <p:anim calcmode="lin" valueType="num">
                                      <p:cBhvr>
                                        <p:cTn id="75" dur="500" fill="hold"/>
                                        <p:tgtEl>
                                          <p:spTgt spid="38"/>
                                        </p:tgtEl>
                                        <p:attrNameLst>
                                          <p:attrName>ppt_h</p:attrName>
                                        </p:attrNameLst>
                                      </p:cBhvr>
                                      <p:tavLst>
                                        <p:tav tm="0">
                                          <p:val>
                                            <p:fltVal val="0"/>
                                          </p:val>
                                        </p:tav>
                                        <p:tav tm="100000">
                                          <p:val>
                                            <p:strVal val="#ppt_h"/>
                                          </p:val>
                                        </p:tav>
                                      </p:tavLst>
                                    </p:anim>
                                    <p:animEffect transition="in" filter="fade">
                                      <p:cBhvr>
                                        <p:cTn id="76" dur="500"/>
                                        <p:tgtEl>
                                          <p:spTgt spid="38"/>
                                        </p:tgtEl>
                                      </p:cBhvr>
                                    </p:animEffect>
                                    <p:anim calcmode="lin" valueType="num">
                                      <p:cBhvr>
                                        <p:cTn id="77" dur="500" fill="hold"/>
                                        <p:tgtEl>
                                          <p:spTgt spid="38"/>
                                        </p:tgtEl>
                                        <p:attrNameLst>
                                          <p:attrName>ppt_x</p:attrName>
                                        </p:attrNameLst>
                                      </p:cBhvr>
                                      <p:tavLst>
                                        <p:tav tm="0">
                                          <p:val>
                                            <p:fltVal val="0.5"/>
                                          </p:val>
                                        </p:tav>
                                        <p:tav tm="100000">
                                          <p:val>
                                            <p:strVal val="#ppt_x"/>
                                          </p:val>
                                        </p:tav>
                                      </p:tavLst>
                                    </p:anim>
                                    <p:anim calcmode="lin" valueType="num">
                                      <p:cBhvr>
                                        <p:cTn id="78" dur="500" fill="hold"/>
                                        <p:tgtEl>
                                          <p:spTgt spid="38"/>
                                        </p:tgtEl>
                                        <p:attrNameLst>
                                          <p:attrName>ppt_y</p:attrName>
                                        </p:attrNameLst>
                                      </p:cBhvr>
                                      <p:tavLst>
                                        <p:tav tm="0">
                                          <p:val>
                                            <p:fltVal val="0.5"/>
                                          </p:val>
                                        </p:tav>
                                        <p:tav tm="100000">
                                          <p:val>
                                            <p:strVal val="#ppt_y"/>
                                          </p:val>
                                        </p:tav>
                                      </p:tavLst>
                                    </p:anim>
                                  </p:childTnLst>
                                </p:cTn>
                              </p:par>
                            </p:childTnLst>
                          </p:cTn>
                        </p:par>
                        <p:par>
                          <p:cTn id="79" fill="hold">
                            <p:stCondLst>
                              <p:cond delay="6250"/>
                            </p:stCondLst>
                            <p:childTnLst>
                              <p:par>
                                <p:cTn id="80" presetID="2" presetClass="entr" presetSubtype="4" fill="hold" grpId="0"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additive="base">
                                        <p:cTn id="82" dur="500" fill="hold"/>
                                        <p:tgtEl>
                                          <p:spTgt spid="11"/>
                                        </p:tgtEl>
                                        <p:attrNameLst>
                                          <p:attrName>ppt_x</p:attrName>
                                        </p:attrNameLst>
                                      </p:cBhvr>
                                      <p:tavLst>
                                        <p:tav tm="0">
                                          <p:val>
                                            <p:strVal val="#ppt_x"/>
                                          </p:val>
                                        </p:tav>
                                        <p:tav tm="100000">
                                          <p:val>
                                            <p:strVal val="#ppt_x"/>
                                          </p:val>
                                        </p:tav>
                                      </p:tavLst>
                                    </p:anim>
                                    <p:anim calcmode="lin" valueType="num">
                                      <p:cBhvr additive="base">
                                        <p:cTn id="83" dur="500" fill="hold"/>
                                        <p:tgtEl>
                                          <p:spTgt spid="11"/>
                                        </p:tgtEl>
                                        <p:attrNameLst>
                                          <p:attrName>ppt_y</p:attrName>
                                        </p:attrNameLst>
                                      </p:cBhvr>
                                      <p:tavLst>
                                        <p:tav tm="0">
                                          <p:val>
                                            <p:strVal val="1+#ppt_h/2"/>
                                          </p:val>
                                        </p:tav>
                                        <p:tav tm="100000">
                                          <p:val>
                                            <p:strVal val="#ppt_y"/>
                                          </p:val>
                                        </p:tav>
                                      </p:tavLst>
                                    </p:anim>
                                  </p:childTnLst>
                                </p:cTn>
                              </p:par>
                            </p:childTnLst>
                          </p:cTn>
                        </p:par>
                        <p:par>
                          <p:cTn id="84" fill="hold">
                            <p:stCondLst>
                              <p:cond delay="6750"/>
                            </p:stCondLst>
                            <p:childTnLst>
                              <p:par>
                                <p:cTn id="85" presetID="53" presetClass="entr" presetSubtype="0"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childTnLst>
                                </p:cTn>
                              </p:par>
                            </p:childTnLst>
                          </p:cTn>
                        </p:par>
                        <p:par>
                          <p:cTn id="90" fill="hold">
                            <p:stCondLst>
                              <p:cond delay="725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par>
                          <p:cTn id="98" fill="hold">
                            <p:stCondLst>
                              <p:cond delay="7750"/>
                            </p:stCondLst>
                            <p:childTnLst>
                              <p:par>
                                <p:cTn id="99" presetID="2" presetClass="entr" presetSubtype="4" fill="hold" grpId="0" nodeType="afterEffect">
                                  <p:stCondLst>
                                    <p:cond delay="0"/>
                                  </p:stCondLst>
                                  <p:childTnLst>
                                    <p:set>
                                      <p:cBhvr>
                                        <p:cTn id="100" dur="1" fill="hold">
                                          <p:stCondLst>
                                            <p:cond delay="0"/>
                                          </p:stCondLst>
                                        </p:cTn>
                                        <p:tgtEl>
                                          <p:spTgt spid="9"/>
                                        </p:tgtEl>
                                        <p:attrNameLst>
                                          <p:attrName>style.visibility</p:attrName>
                                        </p:attrNameLst>
                                      </p:cBhvr>
                                      <p:to>
                                        <p:strVal val="visible"/>
                                      </p:to>
                                    </p:set>
                                    <p:anim calcmode="lin" valueType="num">
                                      <p:cBhvr additive="base">
                                        <p:cTn id="101" dur="500" fill="hold"/>
                                        <p:tgtEl>
                                          <p:spTgt spid="9"/>
                                        </p:tgtEl>
                                        <p:attrNameLst>
                                          <p:attrName>ppt_x</p:attrName>
                                        </p:attrNameLst>
                                      </p:cBhvr>
                                      <p:tavLst>
                                        <p:tav tm="0">
                                          <p:val>
                                            <p:strVal val="#ppt_x"/>
                                          </p:val>
                                        </p:tav>
                                        <p:tav tm="100000">
                                          <p:val>
                                            <p:strVal val="#ppt_x"/>
                                          </p:val>
                                        </p:tav>
                                      </p:tavLst>
                                    </p:anim>
                                    <p:anim calcmode="lin" valueType="num">
                                      <p:cBhvr additive="base">
                                        <p:cTn id="102" dur="500" fill="hold"/>
                                        <p:tgtEl>
                                          <p:spTgt spid="9"/>
                                        </p:tgtEl>
                                        <p:attrNameLst>
                                          <p:attrName>ppt_y</p:attrName>
                                        </p:attrNameLst>
                                      </p:cBhvr>
                                      <p:tavLst>
                                        <p:tav tm="0">
                                          <p:val>
                                            <p:strVal val="1+#ppt_h/2"/>
                                          </p:val>
                                        </p:tav>
                                        <p:tav tm="100000">
                                          <p:val>
                                            <p:strVal val="#ppt_y"/>
                                          </p:val>
                                        </p:tav>
                                      </p:tavLst>
                                    </p:anim>
                                  </p:childTnLst>
                                </p:cTn>
                              </p:par>
                            </p:childTnLst>
                          </p:cTn>
                        </p:par>
                        <p:par>
                          <p:cTn id="103" fill="hold">
                            <p:stCondLst>
                              <p:cond delay="8250"/>
                            </p:stCondLst>
                            <p:childTnLst>
                              <p:par>
                                <p:cTn id="104" presetID="53" presetClass="entr" presetSubtype="16" fill="hold" grpId="0" nodeType="afterEffect">
                                  <p:stCondLst>
                                    <p:cond delay="0"/>
                                  </p:stCondLst>
                                  <p:childTnLst>
                                    <p:set>
                                      <p:cBhvr>
                                        <p:cTn id="105" dur="1" fill="hold">
                                          <p:stCondLst>
                                            <p:cond delay="0"/>
                                          </p:stCondLst>
                                        </p:cTn>
                                        <p:tgtEl>
                                          <p:spTgt spid="74"/>
                                        </p:tgtEl>
                                        <p:attrNameLst>
                                          <p:attrName>style.visibility</p:attrName>
                                        </p:attrNameLst>
                                      </p:cBhvr>
                                      <p:to>
                                        <p:strVal val="visible"/>
                                      </p:to>
                                    </p:set>
                                    <p:anim calcmode="lin" valueType="num">
                                      <p:cBhvr>
                                        <p:cTn id="106" dur="500" fill="hold"/>
                                        <p:tgtEl>
                                          <p:spTgt spid="74"/>
                                        </p:tgtEl>
                                        <p:attrNameLst>
                                          <p:attrName>ppt_w</p:attrName>
                                        </p:attrNameLst>
                                      </p:cBhvr>
                                      <p:tavLst>
                                        <p:tav tm="0">
                                          <p:val>
                                            <p:fltVal val="0"/>
                                          </p:val>
                                        </p:tav>
                                        <p:tav tm="100000">
                                          <p:val>
                                            <p:strVal val="#ppt_w"/>
                                          </p:val>
                                        </p:tav>
                                      </p:tavLst>
                                    </p:anim>
                                    <p:anim calcmode="lin" valueType="num">
                                      <p:cBhvr>
                                        <p:cTn id="107" dur="500" fill="hold"/>
                                        <p:tgtEl>
                                          <p:spTgt spid="74"/>
                                        </p:tgtEl>
                                        <p:attrNameLst>
                                          <p:attrName>ppt_h</p:attrName>
                                        </p:attrNameLst>
                                      </p:cBhvr>
                                      <p:tavLst>
                                        <p:tav tm="0">
                                          <p:val>
                                            <p:fltVal val="0"/>
                                          </p:val>
                                        </p:tav>
                                        <p:tav tm="100000">
                                          <p:val>
                                            <p:strVal val="#ppt_h"/>
                                          </p:val>
                                        </p:tav>
                                      </p:tavLst>
                                    </p:anim>
                                    <p:animEffect transition="in" filter="fade">
                                      <p:cBhvr>
                                        <p:cTn id="108" dur="500"/>
                                        <p:tgtEl>
                                          <p:spTgt spid="74"/>
                                        </p:tgtEl>
                                      </p:cBhvr>
                                    </p:animEffect>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39"/>
                                        </p:tgtEl>
                                        <p:attrNameLst>
                                          <p:attrName>style.visibility</p:attrName>
                                        </p:attrNameLst>
                                      </p:cBhvr>
                                      <p:to>
                                        <p:strVal val="visible"/>
                                      </p:to>
                                    </p:set>
                                    <p:anim calcmode="lin" valueType="num">
                                      <p:cBhvr>
                                        <p:cTn id="112" dur="500" fill="hold"/>
                                        <p:tgtEl>
                                          <p:spTgt spid="39"/>
                                        </p:tgtEl>
                                        <p:attrNameLst>
                                          <p:attrName>ppt_w</p:attrName>
                                        </p:attrNameLst>
                                      </p:cBhvr>
                                      <p:tavLst>
                                        <p:tav tm="0">
                                          <p:val>
                                            <p:fltVal val="0"/>
                                          </p:val>
                                        </p:tav>
                                        <p:tav tm="100000">
                                          <p:val>
                                            <p:strVal val="#ppt_w"/>
                                          </p:val>
                                        </p:tav>
                                      </p:tavLst>
                                    </p:anim>
                                    <p:anim calcmode="lin" valueType="num">
                                      <p:cBhvr>
                                        <p:cTn id="113" dur="500" fill="hold"/>
                                        <p:tgtEl>
                                          <p:spTgt spid="39"/>
                                        </p:tgtEl>
                                        <p:attrNameLst>
                                          <p:attrName>ppt_h</p:attrName>
                                        </p:attrNameLst>
                                      </p:cBhvr>
                                      <p:tavLst>
                                        <p:tav tm="0">
                                          <p:val>
                                            <p:fltVal val="0"/>
                                          </p:val>
                                        </p:tav>
                                        <p:tav tm="100000">
                                          <p:val>
                                            <p:strVal val="#ppt_h"/>
                                          </p:val>
                                        </p:tav>
                                      </p:tavLst>
                                    </p:anim>
                                    <p:animEffect transition="in" filter="fade">
                                      <p:cBhvr>
                                        <p:cTn id="114" dur="500"/>
                                        <p:tgtEl>
                                          <p:spTgt spid="39"/>
                                        </p:tgtEl>
                                      </p:cBhvr>
                                    </p:animEffect>
                                    <p:anim calcmode="lin" valueType="num">
                                      <p:cBhvr>
                                        <p:cTn id="115" dur="500" fill="hold"/>
                                        <p:tgtEl>
                                          <p:spTgt spid="39"/>
                                        </p:tgtEl>
                                        <p:attrNameLst>
                                          <p:attrName>ppt_x</p:attrName>
                                        </p:attrNameLst>
                                      </p:cBhvr>
                                      <p:tavLst>
                                        <p:tav tm="0">
                                          <p:val>
                                            <p:fltVal val="0.5"/>
                                          </p:val>
                                        </p:tav>
                                        <p:tav tm="100000">
                                          <p:val>
                                            <p:strVal val="#ppt_x"/>
                                          </p:val>
                                        </p:tav>
                                      </p:tavLst>
                                    </p:anim>
                                    <p:anim calcmode="lin" valueType="num">
                                      <p:cBhvr>
                                        <p:cTn id="116" dur="500" fill="hold"/>
                                        <p:tgtEl>
                                          <p:spTgt spid="39"/>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2" presetClass="entr" presetSubtype="4" fill="hold" grpId="0" nodeType="afterEffect">
                                  <p:stCondLst>
                                    <p:cond delay="0"/>
                                  </p:stCondLst>
                                  <p:childTnLst>
                                    <p:set>
                                      <p:cBhvr>
                                        <p:cTn id="119" dur="1" fill="hold">
                                          <p:stCondLst>
                                            <p:cond delay="0"/>
                                          </p:stCondLst>
                                        </p:cTn>
                                        <p:tgtEl>
                                          <p:spTgt spid="10"/>
                                        </p:tgtEl>
                                        <p:attrNameLst>
                                          <p:attrName>style.visibility</p:attrName>
                                        </p:attrNameLst>
                                      </p:cBhvr>
                                      <p:to>
                                        <p:strVal val="visible"/>
                                      </p:to>
                                    </p:set>
                                    <p:anim calcmode="lin" valueType="num">
                                      <p:cBhvr additive="base">
                                        <p:cTn id="120" dur="500" fill="hold"/>
                                        <p:tgtEl>
                                          <p:spTgt spid="10"/>
                                        </p:tgtEl>
                                        <p:attrNameLst>
                                          <p:attrName>ppt_x</p:attrName>
                                        </p:attrNameLst>
                                      </p:cBhvr>
                                      <p:tavLst>
                                        <p:tav tm="0">
                                          <p:val>
                                            <p:strVal val="#ppt_x"/>
                                          </p:val>
                                        </p:tav>
                                        <p:tav tm="100000">
                                          <p:val>
                                            <p:strVal val="#ppt_x"/>
                                          </p:val>
                                        </p:tav>
                                      </p:tavLst>
                                    </p:anim>
                                    <p:anim calcmode="lin" valueType="num">
                                      <p:cBhvr additive="base">
                                        <p:cTn id="121" dur="500" fill="hold"/>
                                        <p:tgtEl>
                                          <p:spTgt spid="10"/>
                                        </p:tgtEl>
                                        <p:attrNameLst>
                                          <p:attrName>ppt_y</p:attrName>
                                        </p:attrNameLst>
                                      </p:cBhvr>
                                      <p:tavLst>
                                        <p:tav tm="0">
                                          <p:val>
                                            <p:strVal val="1+#ppt_h/2"/>
                                          </p:val>
                                        </p:tav>
                                        <p:tav tm="100000">
                                          <p:val>
                                            <p:strVal val="#ppt_y"/>
                                          </p:val>
                                        </p:tav>
                                      </p:tavLst>
                                    </p:anim>
                                  </p:childTnLst>
                                </p:cTn>
                              </p:par>
                            </p:childTnLst>
                          </p:cTn>
                        </p:par>
                        <p:par>
                          <p:cTn id="122" fill="hold">
                            <p:stCondLst>
                              <p:cond delay="9750"/>
                            </p:stCondLst>
                            <p:childTnLst>
                              <p:par>
                                <p:cTn id="123" presetID="53" presetClass="entr" presetSubtype="0" fill="hold" grpId="0" nodeType="afterEffect">
                                  <p:stCondLst>
                                    <p:cond delay="0"/>
                                  </p:stCondLst>
                                  <p:childTnLst>
                                    <p:set>
                                      <p:cBhvr>
                                        <p:cTn id="124" dur="1" fill="hold">
                                          <p:stCondLst>
                                            <p:cond delay="0"/>
                                          </p:stCondLst>
                                        </p:cTn>
                                        <p:tgtEl>
                                          <p:spTgt spid="86"/>
                                        </p:tgtEl>
                                        <p:attrNameLst>
                                          <p:attrName>style.visibility</p:attrName>
                                        </p:attrNameLst>
                                      </p:cBhvr>
                                      <p:to>
                                        <p:strVal val="visible"/>
                                      </p:to>
                                    </p:set>
                                    <p:anim calcmode="lin" valueType="num">
                                      <p:cBhvr>
                                        <p:cTn id="125" dur="500" fill="hold"/>
                                        <p:tgtEl>
                                          <p:spTgt spid="86"/>
                                        </p:tgtEl>
                                        <p:attrNameLst>
                                          <p:attrName>ppt_w</p:attrName>
                                        </p:attrNameLst>
                                      </p:cBhvr>
                                      <p:tavLst>
                                        <p:tav tm="0">
                                          <p:val>
                                            <p:fltVal val="0"/>
                                          </p:val>
                                        </p:tav>
                                        <p:tav tm="100000">
                                          <p:val>
                                            <p:strVal val="#ppt_w"/>
                                          </p:val>
                                        </p:tav>
                                      </p:tavLst>
                                    </p:anim>
                                    <p:anim calcmode="lin" valueType="num">
                                      <p:cBhvr>
                                        <p:cTn id="126" dur="500" fill="hold"/>
                                        <p:tgtEl>
                                          <p:spTgt spid="86"/>
                                        </p:tgtEl>
                                        <p:attrNameLst>
                                          <p:attrName>ppt_h</p:attrName>
                                        </p:attrNameLst>
                                      </p:cBhvr>
                                      <p:tavLst>
                                        <p:tav tm="0">
                                          <p:val>
                                            <p:fltVal val="0"/>
                                          </p:val>
                                        </p:tav>
                                        <p:tav tm="100000">
                                          <p:val>
                                            <p:strVal val="#ppt_h"/>
                                          </p:val>
                                        </p:tav>
                                      </p:tavLst>
                                    </p:anim>
                                    <p:animEffect transition="in" filter="fade">
                                      <p:cBhvr>
                                        <p:cTn id="127" dur="500"/>
                                        <p:tgtEl>
                                          <p:spTgt spid="86"/>
                                        </p:tgtEl>
                                      </p:cBhvr>
                                    </p:animEffect>
                                  </p:childTnLst>
                                </p:cTn>
                              </p:par>
                            </p:childTnLst>
                          </p:cTn>
                        </p:par>
                        <p:par>
                          <p:cTn id="128" fill="hold">
                            <p:stCondLst>
                              <p:cond delay="10250"/>
                            </p:stCondLst>
                            <p:childTnLst>
                              <p:par>
                                <p:cTn id="129" presetID="53" presetClass="entr" presetSubtype="528" fill="hold" grpId="0" nodeType="afterEffect">
                                  <p:stCondLst>
                                    <p:cond delay="0"/>
                                  </p:stCondLst>
                                  <p:childTnLst>
                                    <p:set>
                                      <p:cBhvr>
                                        <p:cTn id="130" dur="1" fill="hold">
                                          <p:stCondLst>
                                            <p:cond delay="0"/>
                                          </p:stCondLst>
                                        </p:cTn>
                                        <p:tgtEl>
                                          <p:spTgt spid="36"/>
                                        </p:tgtEl>
                                        <p:attrNameLst>
                                          <p:attrName>style.visibility</p:attrName>
                                        </p:attrNameLst>
                                      </p:cBhvr>
                                      <p:to>
                                        <p:strVal val="visible"/>
                                      </p:to>
                                    </p:set>
                                    <p:anim calcmode="lin" valueType="num">
                                      <p:cBhvr>
                                        <p:cTn id="131" dur="500" fill="hold"/>
                                        <p:tgtEl>
                                          <p:spTgt spid="36"/>
                                        </p:tgtEl>
                                        <p:attrNameLst>
                                          <p:attrName>ppt_w</p:attrName>
                                        </p:attrNameLst>
                                      </p:cBhvr>
                                      <p:tavLst>
                                        <p:tav tm="0">
                                          <p:val>
                                            <p:fltVal val="0"/>
                                          </p:val>
                                        </p:tav>
                                        <p:tav tm="100000">
                                          <p:val>
                                            <p:strVal val="#ppt_w"/>
                                          </p:val>
                                        </p:tav>
                                      </p:tavLst>
                                    </p:anim>
                                    <p:anim calcmode="lin" valueType="num">
                                      <p:cBhvr>
                                        <p:cTn id="132" dur="500" fill="hold"/>
                                        <p:tgtEl>
                                          <p:spTgt spid="36"/>
                                        </p:tgtEl>
                                        <p:attrNameLst>
                                          <p:attrName>ppt_h</p:attrName>
                                        </p:attrNameLst>
                                      </p:cBhvr>
                                      <p:tavLst>
                                        <p:tav tm="0">
                                          <p:val>
                                            <p:fltVal val="0"/>
                                          </p:val>
                                        </p:tav>
                                        <p:tav tm="100000">
                                          <p:val>
                                            <p:strVal val="#ppt_h"/>
                                          </p:val>
                                        </p:tav>
                                      </p:tavLst>
                                    </p:anim>
                                    <p:animEffect transition="in" filter="fade">
                                      <p:cBhvr>
                                        <p:cTn id="133" dur="500"/>
                                        <p:tgtEl>
                                          <p:spTgt spid="36"/>
                                        </p:tgtEl>
                                      </p:cBhvr>
                                    </p:animEffect>
                                    <p:anim calcmode="lin" valueType="num">
                                      <p:cBhvr>
                                        <p:cTn id="134" dur="500" fill="hold"/>
                                        <p:tgtEl>
                                          <p:spTgt spid="36"/>
                                        </p:tgtEl>
                                        <p:attrNameLst>
                                          <p:attrName>ppt_x</p:attrName>
                                        </p:attrNameLst>
                                      </p:cBhvr>
                                      <p:tavLst>
                                        <p:tav tm="0">
                                          <p:val>
                                            <p:fltVal val="0.5"/>
                                          </p:val>
                                        </p:tav>
                                        <p:tav tm="100000">
                                          <p:val>
                                            <p:strVal val="#ppt_x"/>
                                          </p:val>
                                        </p:tav>
                                      </p:tavLst>
                                    </p:anim>
                                    <p:anim calcmode="lin" valueType="num">
                                      <p:cBhvr>
                                        <p:cTn id="135" dur="500" fill="hold"/>
                                        <p:tgtEl>
                                          <p:spTgt spid="3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animBg="1"/>
      <p:bldP spid="10" grpId="0" animBg="1"/>
      <p:bldP spid="12" grpId="0" animBg="1"/>
      <p:bldP spid="9" grpId="0" animBg="1"/>
      <p:bldP spid="8" grpId="0" animBg="1"/>
      <p:bldP spid="7" grpId="0" animBg="1"/>
      <p:bldP spid="54" grpId="0"/>
      <p:bldP spid="34" grpId="0"/>
      <p:bldP spid="35" grpId="0"/>
      <p:bldP spid="36" grpId="0"/>
      <p:bldP spid="37" grpId="0"/>
      <p:bldP spid="38" grpId="0"/>
      <p:bldP spid="39" grpId="0"/>
      <p:bldP spid="74" grpId="0" animBg="1"/>
      <p:bldP spid="75" grpId="0" animBg="1"/>
      <p:bldP spid="85" grpId="0" animBg="1"/>
      <p:bldP spid="8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7D10DBD3-9E6A-4C0D-854C-2AC9FD954CD1}"/>
              </a:ext>
            </a:extLst>
          </p:cNvPr>
          <p:cNvGrpSpPr/>
          <p:nvPr/>
        </p:nvGrpSpPr>
        <p:grpSpPr>
          <a:xfrm>
            <a:off x="3039248" y="4409535"/>
            <a:ext cx="5878080" cy="1580425"/>
            <a:chOff x="3039248" y="4409535"/>
            <a:chExt cx="5878080" cy="1580425"/>
          </a:xfrm>
          <a:solidFill>
            <a:srgbClr val="7A7A7A"/>
          </a:solidFill>
        </p:grpSpPr>
        <p:sp>
          <p:nvSpPr>
            <p:cNvPr id="27" name="Rectangle 26">
              <a:extLst>
                <a:ext uri="{FF2B5EF4-FFF2-40B4-BE49-F238E27FC236}">
                  <a16:creationId xmlns:a16="http://schemas.microsoft.com/office/drawing/2014/main" id="{542A53E4-62B8-4F98-9806-C5FC97CBC668}"/>
                </a:ext>
              </a:extLst>
            </p:cNvPr>
            <p:cNvSpPr/>
            <p:nvPr/>
          </p:nvSpPr>
          <p:spPr>
            <a:xfrm rot="10800000">
              <a:off x="7469528" y="4409535"/>
              <a:ext cx="1447800" cy="603504"/>
            </a:xfrm>
            <a:prstGeom prst="rect">
              <a:avLst/>
            </a:prstGeom>
            <a:grp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DA188F-410E-427F-A9E2-F9583ED56258}"/>
                </a:ext>
              </a:extLst>
            </p:cNvPr>
            <p:cNvSpPr/>
            <p:nvPr/>
          </p:nvSpPr>
          <p:spPr>
            <a:xfrm rot="9557681">
              <a:off x="5441689" y="4676655"/>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5C5C5C"/>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Shape 51">
              <a:extLst>
                <a:ext uri="{FF2B5EF4-FFF2-40B4-BE49-F238E27FC236}">
                  <a16:creationId xmlns:a16="http://schemas.microsoft.com/office/drawing/2014/main" id="{2E9962E8-502E-4FB0-8C85-9EB40E1CD410}"/>
                </a:ext>
              </a:extLst>
            </p:cNvPr>
            <p:cNvSpPr/>
            <p:nvPr/>
          </p:nvSpPr>
          <p:spPr>
            <a:xfrm rot="10800000">
              <a:off x="3039248" y="4984119"/>
              <a:ext cx="2653343" cy="1005841"/>
            </a:xfrm>
            <a:custGeom>
              <a:avLst/>
              <a:gdLst>
                <a:gd name="connsiteX0" fmla="*/ 1864157 w 2653343"/>
                <a:gd name="connsiteY0" fmla="*/ 1005841 h 1005841"/>
                <a:gd name="connsiteX1" fmla="*/ 0 w 2653343"/>
                <a:gd name="connsiteY1" fmla="*/ 1005841 h 1005841"/>
                <a:gd name="connsiteX2" fmla="*/ 0 w 2653343"/>
                <a:gd name="connsiteY2" fmla="*/ 3927 h 1005841"/>
                <a:gd name="connsiteX3" fmla="*/ 1856647 w 2653343"/>
                <a:gd name="connsiteY3" fmla="*/ 3927 h 1005841"/>
                <a:gd name="connsiteX4" fmla="*/ 1856647 w 2653343"/>
                <a:gd name="connsiteY4" fmla="*/ 0 h 1005841"/>
                <a:gd name="connsiteX5" fmla="*/ 1862867 w 2653343"/>
                <a:gd name="connsiteY5" fmla="*/ 3927 h 1005841"/>
                <a:gd name="connsiteX6" fmla="*/ 1864157 w 2653343"/>
                <a:gd name="connsiteY6" fmla="*/ 3927 h 1005841"/>
                <a:gd name="connsiteX7" fmla="*/ 1864157 w 2653343"/>
                <a:gd name="connsiteY7" fmla="*/ 4742 h 1005841"/>
                <a:gd name="connsiteX8" fmla="*/ 2653343 w 2653343"/>
                <a:gd name="connsiteY8" fmla="*/ 502921 h 1005841"/>
                <a:gd name="connsiteX9" fmla="*/ 1864157 w 2653343"/>
                <a:gd name="connsiteY9" fmla="*/ 100110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3" h="1005841">
                  <a:moveTo>
                    <a:pt x="1864157" y="1005841"/>
                  </a:moveTo>
                  <a:lnTo>
                    <a:pt x="0" y="1005841"/>
                  </a:lnTo>
                  <a:lnTo>
                    <a:pt x="0" y="3927"/>
                  </a:lnTo>
                  <a:lnTo>
                    <a:pt x="1856647" y="3927"/>
                  </a:lnTo>
                  <a:lnTo>
                    <a:pt x="1856647" y="0"/>
                  </a:lnTo>
                  <a:lnTo>
                    <a:pt x="1862867" y="3927"/>
                  </a:lnTo>
                  <a:lnTo>
                    <a:pt x="1864157" y="3927"/>
                  </a:lnTo>
                  <a:lnTo>
                    <a:pt x="1864157" y="4742"/>
                  </a:lnTo>
                  <a:lnTo>
                    <a:pt x="2653343" y="502921"/>
                  </a:lnTo>
                  <a:lnTo>
                    <a:pt x="1864157" y="1001100"/>
                  </a:lnTo>
                  <a:close/>
                </a:path>
              </a:pathLst>
            </a:custGeom>
            <a:grpFill/>
            <a:ln w="6350">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3" name="Group 12">
            <a:extLst>
              <a:ext uri="{FF2B5EF4-FFF2-40B4-BE49-F238E27FC236}">
                <a16:creationId xmlns:a16="http://schemas.microsoft.com/office/drawing/2014/main" id="{65610D1D-E4BE-4A70-ABC7-0523BA88EFD8}"/>
              </a:ext>
            </a:extLst>
          </p:cNvPr>
          <p:cNvGrpSpPr/>
          <p:nvPr/>
        </p:nvGrpSpPr>
        <p:grpSpPr>
          <a:xfrm>
            <a:off x="3039248" y="3466508"/>
            <a:ext cx="5878080" cy="1271609"/>
            <a:chOff x="3039248" y="3466508"/>
            <a:chExt cx="5878080" cy="1271609"/>
          </a:xfrm>
          <a:solidFill>
            <a:srgbClr val="44546B"/>
          </a:solidFill>
        </p:grpSpPr>
        <p:sp>
          <p:nvSpPr>
            <p:cNvPr id="28" name="Rectangle 27">
              <a:extLst>
                <a:ext uri="{FF2B5EF4-FFF2-40B4-BE49-F238E27FC236}">
                  <a16:creationId xmlns:a16="http://schemas.microsoft.com/office/drawing/2014/main" id="{D780CA75-17B1-454D-B475-E320176AD312}"/>
                </a:ext>
              </a:extLst>
            </p:cNvPr>
            <p:cNvSpPr/>
            <p:nvPr/>
          </p:nvSpPr>
          <p:spPr>
            <a:xfrm rot="10800000">
              <a:off x="7469528" y="3732276"/>
              <a:ext cx="1447800" cy="612648"/>
            </a:xfrm>
            <a:prstGeom prst="rect">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E47B678-8242-4CAC-BFD3-E3F173F01E53}"/>
                </a:ext>
              </a:extLst>
            </p:cNvPr>
            <p:cNvSpPr/>
            <p:nvPr/>
          </p:nvSpPr>
          <p:spPr>
            <a:xfrm rot="9557681">
              <a:off x="5500429" y="3466508"/>
              <a:ext cx="2035442" cy="1197864"/>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26364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Shape 50">
              <a:extLst>
                <a:ext uri="{FF2B5EF4-FFF2-40B4-BE49-F238E27FC236}">
                  <a16:creationId xmlns:a16="http://schemas.microsoft.com/office/drawing/2014/main" id="{33358012-B8DF-4D38-8FA4-1B9610D2A75E}"/>
                </a:ext>
              </a:extLst>
            </p:cNvPr>
            <p:cNvSpPr/>
            <p:nvPr/>
          </p:nvSpPr>
          <p:spPr>
            <a:xfrm rot="10800000">
              <a:off x="3039248" y="3732276"/>
              <a:ext cx="2653342" cy="1005841"/>
            </a:xfrm>
            <a:custGeom>
              <a:avLst/>
              <a:gdLst>
                <a:gd name="connsiteX0" fmla="*/ 1856645 w 2653342"/>
                <a:gd name="connsiteY0" fmla="*/ 1005841 h 1005841"/>
                <a:gd name="connsiteX1" fmla="*/ 1856645 w 2653342"/>
                <a:gd name="connsiteY1" fmla="*/ 1005840 h 1005841"/>
                <a:gd name="connsiteX2" fmla="*/ 0 w 2653342"/>
                <a:gd name="connsiteY2" fmla="*/ 1005840 h 1005841"/>
                <a:gd name="connsiteX3" fmla="*/ 0 w 2653342"/>
                <a:gd name="connsiteY3" fmla="*/ 0 h 1005841"/>
                <a:gd name="connsiteX4" fmla="*/ 1864157 w 2653342"/>
                <a:gd name="connsiteY4" fmla="*/ 0 h 1005841"/>
                <a:gd name="connsiteX5" fmla="*/ 1864157 w 2653342"/>
                <a:gd name="connsiteY5" fmla="*/ 4742 h 1005841"/>
                <a:gd name="connsiteX6" fmla="*/ 2653342 w 2653342"/>
                <a:gd name="connsiteY6" fmla="*/ 502921 h 1005841"/>
                <a:gd name="connsiteX7" fmla="*/ 1864157 w 2653342"/>
                <a:gd name="connsiteY7" fmla="*/ 1001099 h 1005841"/>
                <a:gd name="connsiteX8" fmla="*/ 1864157 w 2653342"/>
                <a:gd name="connsiteY8" fmla="*/ 1005840 h 1005841"/>
                <a:gd name="connsiteX9" fmla="*/ 1856646 w 2653342"/>
                <a:gd name="connsiteY9"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2" h="1005841">
                  <a:moveTo>
                    <a:pt x="1856645" y="1005841"/>
                  </a:moveTo>
                  <a:lnTo>
                    <a:pt x="1856645" y="1005840"/>
                  </a:lnTo>
                  <a:lnTo>
                    <a:pt x="0" y="1005840"/>
                  </a:lnTo>
                  <a:lnTo>
                    <a:pt x="0" y="0"/>
                  </a:lnTo>
                  <a:lnTo>
                    <a:pt x="1864157" y="0"/>
                  </a:lnTo>
                  <a:lnTo>
                    <a:pt x="1864157" y="4742"/>
                  </a:lnTo>
                  <a:lnTo>
                    <a:pt x="2653342" y="502921"/>
                  </a:lnTo>
                  <a:lnTo>
                    <a:pt x="1864157" y="1001099"/>
                  </a:lnTo>
                  <a:lnTo>
                    <a:pt x="1864157" y="1005840"/>
                  </a:lnTo>
                  <a:lnTo>
                    <a:pt x="1856646"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4" name="Group 13">
            <a:extLst>
              <a:ext uri="{FF2B5EF4-FFF2-40B4-BE49-F238E27FC236}">
                <a16:creationId xmlns:a16="http://schemas.microsoft.com/office/drawing/2014/main" id="{188D0546-5FE5-41E0-BBD7-30F393454343}"/>
              </a:ext>
            </a:extLst>
          </p:cNvPr>
          <p:cNvGrpSpPr/>
          <p:nvPr/>
        </p:nvGrpSpPr>
        <p:grpSpPr>
          <a:xfrm>
            <a:off x="3028364" y="2607076"/>
            <a:ext cx="5875109" cy="1117248"/>
            <a:chOff x="3028364" y="2607076"/>
            <a:chExt cx="5875109" cy="1117248"/>
          </a:xfrm>
          <a:solidFill>
            <a:srgbClr val="5C9AD3"/>
          </a:solidFill>
        </p:grpSpPr>
        <p:sp>
          <p:nvSpPr>
            <p:cNvPr id="29" name="Rectangle 28">
              <a:extLst>
                <a:ext uri="{FF2B5EF4-FFF2-40B4-BE49-F238E27FC236}">
                  <a16:creationId xmlns:a16="http://schemas.microsoft.com/office/drawing/2014/main" id="{77085D22-9C6C-4D4B-A11F-3DE9516B554A}"/>
                </a:ext>
              </a:extLst>
            </p:cNvPr>
            <p:cNvSpPr/>
            <p:nvPr/>
          </p:nvSpPr>
          <p:spPr>
            <a:xfrm rot="10800000">
              <a:off x="7455673" y="3052074"/>
              <a:ext cx="1447800" cy="594917"/>
            </a:xfrm>
            <a:prstGeom prst="rect">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C041F53-CBC8-45EC-9A4D-0D6CC8FE3FE8}"/>
                </a:ext>
              </a:extLst>
            </p:cNvPr>
            <p:cNvSpPr/>
            <p:nvPr/>
          </p:nvSpPr>
          <p:spPr>
            <a:xfrm rot="11213483">
              <a:off x="5607324" y="2717832"/>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3E7CB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F92F74E8-5B0C-44F4-90FA-56C732655359}"/>
                </a:ext>
              </a:extLst>
            </p:cNvPr>
            <p:cNvSpPr/>
            <p:nvPr/>
          </p:nvSpPr>
          <p:spPr>
            <a:xfrm rot="10800000">
              <a:off x="3028364" y="2607076"/>
              <a:ext cx="2660854" cy="1012805"/>
            </a:xfrm>
            <a:custGeom>
              <a:avLst/>
              <a:gdLst>
                <a:gd name="connsiteX0" fmla="*/ 1864157 w 2660854"/>
                <a:gd name="connsiteY0" fmla="*/ 1012805 h 1012805"/>
                <a:gd name="connsiteX1" fmla="*/ 1864157 w 2660854"/>
                <a:gd name="connsiteY1" fmla="*/ 1005840 h 1012805"/>
                <a:gd name="connsiteX2" fmla="*/ 0 w 2660854"/>
                <a:gd name="connsiteY2" fmla="*/ 1005840 h 1012805"/>
                <a:gd name="connsiteX3" fmla="*/ 0 w 2660854"/>
                <a:gd name="connsiteY3" fmla="*/ 0 h 1012805"/>
                <a:gd name="connsiteX4" fmla="*/ 1864157 w 2660854"/>
                <a:gd name="connsiteY4" fmla="*/ 0 h 1012805"/>
                <a:gd name="connsiteX5" fmla="*/ 1864157 w 2660854"/>
                <a:gd name="connsiteY5" fmla="*/ 6965 h 1012805"/>
                <a:gd name="connsiteX6" fmla="*/ 2660854 w 2660854"/>
                <a:gd name="connsiteY6" fmla="*/ 509885 h 1012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12805">
                  <a:moveTo>
                    <a:pt x="1864157" y="1012805"/>
                  </a:moveTo>
                  <a:lnTo>
                    <a:pt x="1864157" y="1005840"/>
                  </a:lnTo>
                  <a:lnTo>
                    <a:pt x="0" y="1005840"/>
                  </a:lnTo>
                  <a:lnTo>
                    <a:pt x="0" y="0"/>
                  </a:lnTo>
                  <a:lnTo>
                    <a:pt x="1864157" y="0"/>
                  </a:lnTo>
                  <a:lnTo>
                    <a:pt x="1864157" y="6965"/>
                  </a:lnTo>
                  <a:lnTo>
                    <a:pt x="2660854" y="509885"/>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5" name="Group 14">
            <a:extLst>
              <a:ext uri="{FF2B5EF4-FFF2-40B4-BE49-F238E27FC236}">
                <a16:creationId xmlns:a16="http://schemas.microsoft.com/office/drawing/2014/main" id="{315AA07C-E6F7-4B9B-8ACA-37242F1F91D5}"/>
              </a:ext>
            </a:extLst>
          </p:cNvPr>
          <p:cNvGrpSpPr/>
          <p:nvPr/>
        </p:nvGrpSpPr>
        <p:grpSpPr>
          <a:xfrm>
            <a:off x="3006593" y="1438805"/>
            <a:ext cx="5889953" cy="1536185"/>
            <a:chOff x="3006593" y="1438805"/>
            <a:chExt cx="5889953" cy="1536185"/>
          </a:xfrm>
          <a:solidFill>
            <a:srgbClr val="FE4A1E"/>
          </a:solidFill>
        </p:grpSpPr>
        <p:sp>
          <p:nvSpPr>
            <p:cNvPr id="30" name="Rectangle 29">
              <a:extLst>
                <a:ext uri="{FF2B5EF4-FFF2-40B4-BE49-F238E27FC236}">
                  <a16:creationId xmlns:a16="http://schemas.microsoft.com/office/drawing/2014/main" id="{F935E01A-E1E0-46E2-ADCB-134E2B33F319}"/>
                </a:ext>
              </a:extLst>
            </p:cNvPr>
            <p:cNvSpPr/>
            <p:nvPr/>
          </p:nvSpPr>
          <p:spPr>
            <a:xfrm rot="10800000">
              <a:off x="7448746" y="2389774"/>
              <a:ext cx="1447800" cy="585216"/>
            </a:xfrm>
            <a:prstGeom prst="rect">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9CEFC4F8-C4A1-4993-985C-8AE132850B0E}"/>
                </a:ext>
              </a:extLst>
            </p:cNvPr>
            <p:cNvSpPr/>
            <p:nvPr/>
          </p:nvSpPr>
          <p:spPr>
            <a:xfrm rot="11955770">
              <a:off x="5438610" y="1762609"/>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E02C0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C4D4B34-1577-4275-92E0-6F9FC2AA42A7}"/>
                </a:ext>
              </a:extLst>
            </p:cNvPr>
            <p:cNvSpPr/>
            <p:nvPr/>
          </p:nvSpPr>
          <p:spPr>
            <a:xfrm rot="10800000">
              <a:off x="3006593" y="1438805"/>
              <a:ext cx="2660854" cy="987552"/>
            </a:xfrm>
            <a:custGeom>
              <a:avLst/>
              <a:gdLst>
                <a:gd name="connsiteX0" fmla="*/ 1864157 w 2660854"/>
                <a:gd name="connsiteY0" fmla="*/ 1005841 h 1005841"/>
                <a:gd name="connsiteX1" fmla="*/ 0 w 2660854"/>
                <a:gd name="connsiteY1" fmla="*/ 1005841 h 1005841"/>
                <a:gd name="connsiteX2" fmla="*/ 0 w 2660854"/>
                <a:gd name="connsiteY2" fmla="*/ 1 h 1005841"/>
                <a:gd name="connsiteX3" fmla="*/ 1864157 w 2660854"/>
                <a:gd name="connsiteY3" fmla="*/ 1 h 1005841"/>
                <a:gd name="connsiteX4" fmla="*/ 1864157 w 2660854"/>
                <a:gd name="connsiteY4" fmla="*/ 0 h 1005841"/>
                <a:gd name="connsiteX5" fmla="*/ 2660854 w 2660854"/>
                <a:gd name="connsiteY5" fmla="*/ 502921 h 1005841"/>
                <a:gd name="connsiteX6" fmla="*/ 1864157 w 2660854"/>
                <a:gd name="connsiteY6"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05841">
                  <a:moveTo>
                    <a:pt x="1864157" y="1005841"/>
                  </a:moveTo>
                  <a:lnTo>
                    <a:pt x="0" y="1005841"/>
                  </a:lnTo>
                  <a:lnTo>
                    <a:pt x="0" y="1"/>
                  </a:lnTo>
                  <a:lnTo>
                    <a:pt x="1864157" y="1"/>
                  </a:lnTo>
                  <a:lnTo>
                    <a:pt x="1864157" y="0"/>
                  </a:lnTo>
                  <a:lnTo>
                    <a:pt x="2660854" y="502921"/>
                  </a:lnTo>
                  <a:lnTo>
                    <a:pt x="1864157"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7" name="TextBox 56">
            <a:extLst>
              <a:ext uri="{FF2B5EF4-FFF2-40B4-BE49-F238E27FC236}">
                <a16:creationId xmlns:a16="http://schemas.microsoft.com/office/drawing/2014/main" id="{02CE8C61-739F-4A4E-B610-ED7702F15B8B}"/>
              </a:ext>
            </a:extLst>
          </p:cNvPr>
          <p:cNvSpPr txBox="1"/>
          <p:nvPr/>
        </p:nvSpPr>
        <p:spPr>
          <a:xfrm>
            <a:off x="161645" y="1420517"/>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1400" dirty="0">
              <a:solidFill>
                <a:srgbClr val="FE4A1E"/>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0" name="TextBox 59">
            <a:extLst>
              <a:ext uri="{FF2B5EF4-FFF2-40B4-BE49-F238E27FC236}">
                <a16:creationId xmlns:a16="http://schemas.microsoft.com/office/drawing/2014/main" id="{2C74414C-0AE7-4002-8F9E-00E0E4F369C2}"/>
              </a:ext>
            </a:extLst>
          </p:cNvPr>
          <p:cNvSpPr txBox="1"/>
          <p:nvPr/>
        </p:nvSpPr>
        <p:spPr>
          <a:xfrm>
            <a:off x="161645" y="2607076"/>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1400" dirty="0">
              <a:solidFill>
                <a:srgbClr val="5C9AD3"/>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3" name="TextBox 62">
            <a:extLst>
              <a:ext uri="{FF2B5EF4-FFF2-40B4-BE49-F238E27FC236}">
                <a16:creationId xmlns:a16="http://schemas.microsoft.com/office/drawing/2014/main" id="{F6D511F7-2080-4A5E-8D24-7591BDDF3ECC}"/>
              </a:ext>
            </a:extLst>
          </p:cNvPr>
          <p:cNvSpPr txBox="1"/>
          <p:nvPr/>
        </p:nvSpPr>
        <p:spPr>
          <a:xfrm>
            <a:off x="167087" y="3726754"/>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14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6" name="TextBox 65">
            <a:extLst>
              <a:ext uri="{FF2B5EF4-FFF2-40B4-BE49-F238E27FC236}">
                <a16:creationId xmlns:a16="http://schemas.microsoft.com/office/drawing/2014/main" id="{581DCF9A-22C5-4B72-AFC3-BF8BD8CD2045}"/>
              </a:ext>
            </a:extLst>
          </p:cNvPr>
          <p:cNvSpPr txBox="1"/>
          <p:nvPr/>
        </p:nvSpPr>
        <p:spPr>
          <a:xfrm>
            <a:off x="159651" y="4978009"/>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1400" dirty="0">
              <a:solidFill>
                <a:srgbClr val="7A7A7A"/>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9" name="TextBox 68">
            <a:extLst>
              <a:ext uri="{FF2B5EF4-FFF2-40B4-BE49-F238E27FC236}">
                <a16:creationId xmlns:a16="http://schemas.microsoft.com/office/drawing/2014/main" id="{252CEAA2-1FD8-4C33-8DA2-E6BB0C48900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0" name="Freeform 370">
            <a:extLst>
              <a:ext uri="{FF2B5EF4-FFF2-40B4-BE49-F238E27FC236}">
                <a16:creationId xmlns:a16="http://schemas.microsoft.com/office/drawing/2014/main" id="{D89D1D27-CE4C-4F5B-A05D-01D9FDF1E540}"/>
              </a:ext>
            </a:extLst>
          </p:cNvPr>
          <p:cNvSpPr>
            <a:spLocks noChangeAspect="1" noEditPoints="1"/>
          </p:cNvSpPr>
          <p:nvPr/>
        </p:nvSpPr>
        <p:spPr bwMode="auto">
          <a:xfrm>
            <a:off x="3638164" y="528369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64">
            <a:extLst>
              <a:ext uri="{FF2B5EF4-FFF2-40B4-BE49-F238E27FC236}">
                <a16:creationId xmlns:a16="http://schemas.microsoft.com/office/drawing/2014/main" id="{933F9C0E-CB52-4127-AA76-39007AA79710}"/>
              </a:ext>
            </a:extLst>
          </p:cNvPr>
          <p:cNvSpPr>
            <a:spLocks noChangeAspect="1" noEditPoints="1"/>
          </p:cNvSpPr>
          <p:nvPr/>
        </p:nvSpPr>
        <p:spPr bwMode="auto">
          <a:xfrm>
            <a:off x="3673153" y="2925595"/>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81">
            <a:extLst>
              <a:ext uri="{FF2B5EF4-FFF2-40B4-BE49-F238E27FC236}">
                <a16:creationId xmlns:a16="http://schemas.microsoft.com/office/drawing/2014/main" id="{13D43063-6C01-42D8-BED6-97FD17081EF1}"/>
              </a:ext>
            </a:extLst>
          </p:cNvPr>
          <p:cNvSpPr>
            <a:spLocks noChangeAspect="1" noEditPoints="1"/>
          </p:cNvSpPr>
          <p:nvPr/>
        </p:nvSpPr>
        <p:spPr bwMode="auto">
          <a:xfrm>
            <a:off x="3688145" y="399364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374">
            <a:extLst>
              <a:ext uri="{FF2B5EF4-FFF2-40B4-BE49-F238E27FC236}">
                <a16:creationId xmlns:a16="http://schemas.microsoft.com/office/drawing/2014/main" id="{055DC67F-57BD-4C45-86FE-05632C6E6745}"/>
              </a:ext>
            </a:extLst>
          </p:cNvPr>
          <p:cNvSpPr>
            <a:spLocks noChangeAspect="1" noEditPoints="1"/>
          </p:cNvSpPr>
          <p:nvPr/>
        </p:nvSpPr>
        <p:spPr bwMode="auto">
          <a:xfrm>
            <a:off x="3681088" y="1648614"/>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TextBox 73">
            <a:extLst>
              <a:ext uri="{FF2B5EF4-FFF2-40B4-BE49-F238E27FC236}">
                <a16:creationId xmlns:a16="http://schemas.microsoft.com/office/drawing/2014/main" id="{5477CFB3-5FD7-47D8-BBD8-6AB4F456D749}"/>
              </a:ext>
            </a:extLst>
          </p:cNvPr>
          <p:cNvSpPr txBox="1"/>
          <p:nvPr/>
        </p:nvSpPr>
        <p:spPr>
          <a:xfrm>
            <a:off x="4243065" y="1609415"/>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5" name="TextBox 74">
            <a:extLst>
              <a:ext uri="{FF2B5EF4-FFF2-40B4-BE49-F238E27FC236}">
                <a16:creationId xmlns:a16="http://schemas.microsoft.com/office/drawing/2014/main" id="{F1919C44-6C2F-4F1D-9F13-3D67FA4EF6E3}"/>
              </a:ext>
            </a:extLst>
          </p:cNvPr>
          <p:cNvSpPr txBox="1"/>
          <p:nvPr/>
        </p:nvSpPr>
        <p:spPr>
          <a:xfrm>
            <a:off x="4243065" y="278530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6" name="TextBox 75">
            <a:extLst>
              <a:ext uri="{FF2B5EF4-FFF2-40B4-BE49-F238E27FC236}">
                <a16:creationId xmlns:a16="http://schemas.microsoft.com/office/drawing/2014/main" id="{84D2974D-5D27-4E12-AF9A-B35CEB49661D}"/>
              </a:ext>
            </a:extLst>
          </p:cNvPr>
          <p:cNvSpPr txBox="1"/>
          <p:nvPr/>
        </p:nvSpPr>
        <p:spPr>
          <a:xfrm>
            <a:off x="4274335" y="386541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7" name="TextBox 76">
            <a:extLst>
              <a:ext uri="{FF2B5EF4-FFF2-40B4-BE49-F238E27FC236}">
                <a16:creationId xmlns:a16="http://schemas.microsoft.com/office/drawing/2014/main" id="{7CC166E1-E1FB-4C18-8C14-D8084DD47F1F}"/>
              </a:ext>
            </a:extLst>
          </p:cNvPr>
          <p:cNvSpPr txBox="1"/>
          <p:nvPr/>
        </p:nvSpPr>
        <p:spPr>
          <a:xfrm>
            <a:off x="4274335" y="5159194"/>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pic>
        <p:nvPicPr>
          <p:cNvPr id="43" name="Picture 42" descr="cup.png"/>
          <p:cNvPicPr>
            <a:picLocks noChangeAspect="1"/>
          </p:cNvPicPr>
          <p:nvPr/>
        </p:nvPicPr>
        <p:blipFill>
          <a:blip r:embed="rId3"/>
          <a:stretch>
            <a:fillRect/>
          </a:stretch>
        </p:blipFill>
        <p:spPr>
          <a:xfrm>
            <a:off x="7086600" y="1752600"/>
            <a:ext cx="4083717" cy="4572000"/>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2759649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000"/>
                            </p:stCondLst>
                            <p:childTnLst>
                              <p:par>
                                <p:cTn id="15" presetID="22" presetClass="entr" presetSubtype="2"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right)">
                                      <p:cBhvr>
                                        <p:cTn id="17" dur="500"/>
                                        <p:tgtEl>
                                          <p:spTgt spid="15"/>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73"/>
                                        </p:tgtEl>
                                        <p:attrNameLst>
                                          <p:attrName>style.visibility</p:attrName>
                                        </p:attrNameLst>
                                      </p:cBhvr>
                                      <p:to>
                                        <p:strVal val="visible"/>
                                      </p:to>
                                    </p:set>
                                    <p:anim calcmode="lin" valueType="num">
                                      <p:cBhvr>
                                        <p:cTn id="21" dur="500" fill="hold"/>
                                        <p:tgtEl>
                                          <p:spTgt spid="73"/>
                                        </p:tgtEl>
                                        <p:attrNameLst>
                                          <p:attrName>ppt_w</p:attrName>
                                        </p:attrNameLst>
                                      </p:cBhvr>
                                      <p:tavLst>
                                        <p:tav tm="0">
                                          <p:val>
                                            <p:fltVal val="0"/>
                                          </p:val>
                                        </p:tav>
                                        <p:tav tm="100000">
                                          <p:val>
                                            <p:strVal val="#ppt_w"/>
                                          </p:val>
                                        </p:tav>
                                      </p:tavLst>
                                    </p:anim>
                                    <p:anim calcmode="lin" valueType="num">
                                      <p:cBhvr>
                                        <p:cTn id="22" dur="500" fill="hold"/>
                                        <p:tgtEl>
                                          <p:spTgt spid="73"/>
                                        </p:tgtEl>
                                        <p:attrNameLst>
                                          <p:attrName>ppt_h</p:attrName>
                                        </p:attrNameLst>
                                      </p:cBhvr>
                                      <p:tavLst>
                                        <p:tav tm="0">
                                          <p:val>
                                            <p:fltVal val="0"/>
                                          </p:val>
                                        </p:tav>
                                        <p:tav tm="100000">
                                          <p:val>
                                            <p:strVal val="#ppt_h"/>
                                          </p:val>
                                        </p:tav>
                                      </p:tavLst>
                                    </p:anim>
                                    <p:animEffect transition="in" filter="fade">
                                      <p:cBhvr>
                                        <p:cTn id="23" dur="500"/>
                                        <p:tgtEl>
                                          <p:spTgt spid="7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74"/>
                                        </p:tgtEl>
                                        <p:attrNameLst>
                                          <p:attrName>style.visibility</p:attrName>
                                        </p:attrNameLst>
                                      </p:cBhvr>
                                      <p:to>
                                        <p:strVal val="visible"/>
                                      </p:to>
                                    </p:set>
                                    <p:animEffect transition="in" filter="wipe(left)">
                                      <p:cBhvr>
                                        <p:cTn id="27" dur="500"/>
                                        <p:tgtEl>
                                          <p:spTgt spid="74"/>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1000"/>
                                        <p:tgtEl>
                                          <p:spTgt spid="57"/>
                                        </p:tgtEl>
                                      </p:cBhvr>
                                    </p:animEffect>
                                    <p:anim calcmode="lin" valueType="num">
                                      <p:cBhvr>
                                        <p:cTn id="32" dur="1000" fill="hold"/>
                                        <p:tgtEl>
                                          <p:spTgt spid="57"/>
                                        </p:tgtEl>
                                        <p:attrNameLst>
                                          <p:attrName>ppt_x</p:attrName>
                                        </p:attrNameLst>
                                      </p:cBhvr>
                                      <p:tavLst>
                                        <p:tav tm="0">
                                          <p:val>
                                            <p:strVal val="#ppt_x"/>
                                          </p:val>
                                        </p:tav>
                                        <p:tav tm="100000">
                                          <p:val>
                                            <p:strVal val="#ppt_x"/>
                                          </p:val>
                                        </p:tav>
                                      </p:tavLst>
                                    </p:anim>
                                    <p:anim calcmode="lin" valueType="num">
                                      <p:cBhvr>
                                        <p:cTn id="33" dur="1000" fill="hold"/>
                                        <p:tgtEl>
                                          <p:spTgt spid="57"/>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2" presetClass="entr" presetSubtype="2" fill="hold"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right)">
                                      <p:cBhvr>
                                        <p:cTn id="37" dur="500"/>
                                        <p:tgtEl>
                                          <p:spTgt spid="14"/>
                                        </p:tgtEl>
                                      </p:cBhvr>
                                    </p:animEffect>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75"/>
                                        </p:tgtEl>
                                        <p:attrNameLst>
                                          <p:attrName>style.visibility</p:attrName>
                                        </p:attrNameLst>
                                      </p:cBhvr>
                                      <p:to>
                                        <p:strVal val="visible"/>
                                      </p:to>
                                    </p:set>
                                    <p:animEffect transition="in" filter="wipe(left)">
                                      <p:cBhvr>
                                        <p:cTn id="47" dur="500"/>
                                        <p:tgtEl>
                                          <p:spTgt spid="75"/>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fade">
                                      <p:cBhvr>
                                        <p:cTn id="51" dur="1000"/>
                                        <p:tgtEl>
                                          <p:spTgt spid="60"/>
                                        </p:tgtEl>
                                      </p:cBhvr>
                                    </p:animEffect>
                                    <p:anim calcmode="lin" valueType="num">
                                      <p:cBhvr>
                                        <p:cTn id="52" dur="1000" fill="hold"/>
                                        <p:tgtEl>
                                          <p:spTgt spid="60"/>
                                        </p:tgtEl>
                                        <p:attrNameLst>
                                          <p:attrName>ppt_x</p:attrName>
                                        </p:attrNameLst>
                                      </p:cBhvr>
                                      <p:tavLst>
                                        <p:tav tm="0">
                                          <p:val>
                                            <p:strVal val="#ppt_x"/>
                                          </p:val>
                                        </p:tav>
                                        <p:tav tm="100000">
                                          <p:val>
                                            <p:strVal val="#ppt_x"/>
                                          </p:val>
                                        </p:tav>
                                      </p:tavLst>
                                    </p:anim>
                                    <p:anim calcmode="lin" valueType="num">
                                      <p:cBhvr>
                                        <p:cTn id="53" dur="1000" fill="hold"/>
                                        <p:tgtEl>
                                          <p:spTgt spid="60"/>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2" fill="hold"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right)">
                                      <p:cBhvr>
                                        <p:cTn id="57" dur="500"/>
                                        <p:tgtEl>
                                          <p:spTgt spid="13"/>
                                        </p:tgtEl>
                                      </p:cBhvr>
                                    </p:animEffect>
                                  </p:childTnLst>
                                </p:cTn>
                              </p:par>
                            </p:childTnLst>
                          </p:cTn>
                        </p:par>
                        <p:par>
                          <p:cTn id="58" fill="hold">
                            <p:stCondLst>
                              <p:cond delay="6500"/>
                            </p:stCondLst>
                            <p:childTnLst>
                              <p:par>
                                <p:cTn id="59" presetID="53" presetClass="entr" presetSubtype="16"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 calcmode="lin" valueType="num">
                                      <p:cBhvr>
                                        <p:cTn id="61" dur="500" fill="hold"/>
                                        <p:tgtEl>
                                          <p:spTgt spid="72"/>
                                        </p:tgtEl>
                                        <p:attrNameLst>
                                          <p:attrName>ppt_w</p:attrName>
                                        </p:attrNameLst>
                                      </p:cBhvr>
                                      <p:tavLst>
                                        <p:tav tm="0">
                                          <p:val>
                                            <p:fltVal val="0"/>
                                          </p:val>
                                        </p:tav>
                                        <p:tav tm="100000">
                                          <p:val>
                                            <p:strVal val="#ppt_w"/>
                                          </p:val>
                                        </p:tav>
                                      </p:tavLst>
                                    </p:anim>
                                    <p:anim calcmode="lin" valueType="num">
                                      <p:cBhvr>
                                        <p:cTn id="62" dur="500" fill="hold"/>
                                        <p:tgtEl>
                                          <p:spTgt spid="72"/>
                                        </p:tgtEl>
                                        <p:attrNameLst>
                                          <p:attrName>ppt_h</p:attrName>
                                        </p:attrNameLst>
                                      </p:cBhvr>
                                      <p:tavLst>
                                        <p:tav tm="0">
                                          <p:val>
                                            <p:fltVal val="0"/>
                                          </p:val>
                                        </p:tav>
                                        <p:tav tm="100000">
                                          <p:val>
                                            <p:strVal val="#ppt_h"/>
                                          </p:val>
                                        </p:tav>
                                      </p:tavLst>
                                    </p:anim>
                                    <p:animEffect transition="in" filter="fade">
                                      <p:cBhvr>
                                        <p:cTn id="63" dur="500"/>
                                        <p:tgtEl>
                                          <p:spTgt spid="72"/>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76"/>
                                        </p:tgtEl>
                                        <p:attrNameLst>
                                          <p:attrName>style.visibility</p:attrName>
                                        </p:attrNameLst>
                                      </p:cBhvr>
                                      <p:to>
                                        <p:strVal val="visible"/>
                                      </p:to>
                                    </p:set>
                                    <p:animEffect transition="in" filter="wipe(left)">
                                      <p:cBhvr>
                                        <p:cTn id="67" dur="500"/>
                                        <p:tgtEl>
                                          <p:spTgt spid="76"/>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2" fill="hold"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wipe(right)">
                                      <p:cBhvr>
                                        <p:cTn id="77" dur="500"/>
                                        <p:tgtEl>
                                          <p:spTgt spid="12"/>
                                        </p:tgtEl>
                                      </p:cBhvr>
                                    </p:animEffect>
                                  </p:childTnLst>
                                </p:cTn>
                              </p:par>
                            </p:childTnLst>
                          </p:cTn>
                        </p:par>
                        <p:par>
                          <p:cTn id="78" fill="hold">
                            <p:stCondLst>
                              <p:cond delay="9000"/>
                            </p:stCondLst>
                            <p:childTnLst>
                              <p:par>
                                <p:cTn id="79" presetID="53" presetClass="entr" presetSubtype="16" fill="hold" grpId="0" nodeType="afterEffect">
                                  <p:stCondLst>
                                    <p:cond delay="0"/>
                                  </p:stCondLst>
                                  <p:childTnLst>
                                    <p:set>
                                      <p:cBhvr>
                                        <p:cTn id="80" dur="1" fill="hold">
                                          <p:stCondLst>
                                            <p:cond delay="0"/>
                                          </p:stCondLst>
                                        </p:cTn>
                                        <p:tgtEl>
                                          <p:spTgt spid="70"/>
                                        </p:tgtEl>
                                        <p:attrNameLst>
                                          <p:attrName>style.visibility</p:attrName>
                                        </p:attrNameLst>
                                      </p:cBhvr>
                                      <p:to>
                                        <p:strVal val="visible"/>
                                      </p:to>
                                    </p:set>
                                    <p:anim calcmode="lin" valueType="num">
                                      <p:cBhvr>
                                        <p:cTn id="81" dur="500" fill="hold"/>
                                        <p:tgtEl>
                                          <p:spTgt spid="70"/>
                                        </p:tgtEl>
                                        <p:attrNameLst>
                                          <p:attrName>ppt_w</p:attrName>
                                        </p:attrNameLst>
                                      </p:cBhvr>
                                      <p:tavLst>
                                        <p:tav tm="0">
                                          <p:val>
                                            <p:fltVal val="0"/>
                                          </p:val>
                                        </p:tav>
                                        <p:tav tm="100000">
                                          <p:val>
                                            <p:strVal val="#ppt_w"/>
                                          </p:val>
                                        </p:tav>
                                      </p:tavLst>
                                    </p:anim>
                                    <p:anim calcmode="lin" valueType="num">
                                      <p:cBhvr>
                                        <p:cTn id="82" dur="500" fill="hold"/>
                                        <p:tgtEl>
                                          <p:spTgt spid="70"/>
                                        </p:tgtEl>
                                        <p:attrNameLst>
                                          <p:attrName>ppt_h</p:attrName>
                                        </p:attrNameLst>
                                      </p:cBhvr>
                                      <p:tavLst>
                                        <p:tav tm="0">
                                          <p:val>
                                            <p:fltVal val="0"/>
                                          </p:val>
                                        </p:tav>
                                        <p:tav tm="100000">
                                          <p:val>
                                            <p:strVal val="#ppt_h"/>
                                          </p:val>
                                        </p:tav>
                                      </p:tavLst>
                                    </p:anim>
                                    <p:animEffect transition="in" filter="fade">
                                      <p:cBhvr>
                                        <p:cTn id="83" dur="500"/>
                                        <p:tgtEl>
                                          <p:spTgt spid="70"/>
                                        </p:tgtEl>
                                      </p:cBhvr>
                                    </p:animEffect>
                                  </p:childTnLst>
                                </p:cTn>
                              </p:par>
                            </p:childTnLst>
                          </p:cTn>
                        </p:par>
                        <p:par>
                          <p:cTn id="84" fill="hold">
                            <p:stCondLst>
                              <p:cond delay="9500"/>
                            </p:stCondLst>
                            <p:childTnLst>
                              <p:par>
                                <p:cTn id="85" presetID="22" presetClass="entr" presetSubtype="8" fill="hold" grpId="0" nodeType="afterEffect">
                                  <p:stCondLst>
                                    <p:cond delay="0"/>
                                  </p:stCondLst>
                                  <p:childTnLst>
                                    <p:set>
                                      <p:cBhvr>
                                        <p:cTn id="86" dur="1" fill="hold">
                                          <p:stCondLst>
                                            <p:cond delay="0"/>
                                          </p:stCondLst>
                                        </p:cTn>
                                        <p:tgtEl>
                                          <p:spTgt spid="77"/>
                                        </p:tgtEl>
                                        <p:attrNameLst>
                                          <p:attrName>style.visibility</p:attrName>
                                        </p:attrNameLst>
                                      </p:cBhvr>
                                      <p:to>
                                        <p:strVal val="visible"/>
                                      </p:to>
                                    </p:set>
                                    <p:animEffect transition="in" filter="wipe(left)">
                                      <p:cBhvr>
                                        <p:cTn id="87" dur="500"/>
                                        <p:tgtEl>
                                          <p:spTgt spid="77"/>
                                        </p:tgtEl>
                                      </p:cBhvr>
                                    </p:animEffect>
                                  </p:childTnLst>
                                </p:cTn>
                              </p:par>
                            </p:childTnLst>
                          </p:cTn>
                        </p:par>
                        <p:par>
                          <p:cTn id="88" fill="hold">
                            <p:stCondLst>
                              <p:cond delay="10000"/>
                            </p:stCondLst>
                            <p:childTnLst>
                              <p:par>
                                <p:cTn id="89" presetID="42" presetClass="entr" presetSubtype="0" fill="hold" grpId="0" nodeType="afterEffect">
                                  <p:stCondLst>
                                    <p:cond delay="0"/>
                                  </p:stCondLst>
                                  <p:childTnLst>
                                    <p:set>
                                      <p:cBhvr>
                                        <p:cTn id="90" dur="1" fill="hold">
                                          <p:stCondLst>
                                            <p:cond delay="0"/>
                                          </p:stCondLst>
                                        </p:cTn>
                                        <p:tgtEl>
                                          <p:spTgt spid="66"/>
                                        </p:tgtEl>
                                        <p:attrNameLst>
                                          <p:attrName>style.visibility</p:attrName>
                                        </p:attrNameLst>
                                      </p:cBhvr>
                                      <p:to>
                                        <p:strVal val="visible"/>
                                      </p:to>
                                    </p:set>
                                    <p:animEffect transition="in" filter="fade">
                                      <p:cBhvr>
                                        <p:cTn id="91" dur="1000"/>
                                        <p:tgtEl>
                                          <p:spTgt spid="66"/>
                                        </p:tgtEl>
                                      </p:cBhvr>
                                    </p:animEffect>
                                    <p:anim calcmode="lin" valueType="num">
                                      <p:cBhvr>
                                        <p:cTn id="92" dur="1000" fill="hold"/>
                                        <p:tgtEl>
                                          <p:spTgt spid="66"/>
                                        </p:tgtEl>
                                        <p:attrNameLst>
                                          <p:attrName>ppt_x</p:attrName>
                                        </p:attrNameLst>
                                      </p:cBhvr>
                                      <p:tavLst>
                                        <p:tav tm="0">
                                          <p:val>
                                            <p:strVal val="#ppt_x"/>
                                          </p:val>
                                        </p:tav>
                                        <p:tav tm="100000">
                                          <p:val>
                                            <p:strVal val="#ppt_x"/>
                                          </p:val>
                                        </p:tav>
                                      </p:tavLst>
                                    </p:anim>
                                    <p:anim calcmode="lin" valueType="num">
                                      <p:cBhvr>
                                        <p:cTn id="9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60" grpId="0"/>
      <p:bldP spid="63" grpId="0"/>
      <p:bldP spid="66" grpId="0"/>
      <p:bldP spid="69" grpId="0"/>
      <p:bldP spid="70" grpId="0" animBg="1"/>
      <p:bldP spid="71" grpId="0" animBg="1"/>
      <p:bldP spid="72" grpId="0" animBg="1"/>
      <p:bldP spid="73" grpId="0" animBg="1"/>
      <p:bldP spid="74" grpId="0"/>
      <p:bldP spid="75" grpId="0"/>
      <p:bldP spid="76" grpId="0"/>
      <p:bldP spid="7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FE4A1E">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5C9AD3">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44546B">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7A7A7A">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939393">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BFBFBF">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BFBFBF"/>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BFBFBF"/>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E4A1E"/>
                </a:solidFill>
                <a:latin typeface="Candara" panose="020E0502030303020204" pitchFamily="34" charset="0"/>
              </a:rPr>
              <a:t>LOREM IPSUM</a:t>
            </a:r>
            <a:endParaRPr lang="en-US" sz="2400" dirty="0">
              <a:solidFill>
                <a:srgbClr val="FE4A1E"/>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5C9AD3"/>
                </a:solidFill>
                <a:latin typeface="Candara" panose="020E0502030303020204" pitchFamily="34" charset="0"/>
              </a:rPr>
              <a:t>LOREM IPSUM</a:t>
            </a:r>
            <a:endParaRPr lang="en-US" sz="2400" dirty="0">
              <a:solidFill>
                <a:srgbClr val="5C9AD3"/>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FE4A1E"/>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5C9AD3"/>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E4A1E"/>
                </a:solidFill>
                <a:latin typeface="Candara" panose="020E0502030303020204" pitchFamily="34" charset="0"/>
              </a:rPr>
              <a:t>LOREM IPSUM</a:t>
            </a:r>
            <a:endParaRPr lang="en-US" sz="2400" dirty="0">
              <a:solidFill>
                <a:srgbClr val="FE4A1E"/>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5C9AD3"/>
                </a:solidFill>
                <a:latin typeface="Candara" panose="020E0502030303020204" pitchFamily="34" charset="0"/>
              </a:rPr>
              <a:t>LOREM IPSUM</a:t>
            </a:r>
            <a:endParaRPr lang="en-US" sz="2400" dirty="0">
              <a:solidFill>
                <a:srgbClr val="5C9AD3"/>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44546B"/>
                </a:solidFill>
                <a:latin typeface="Candara" panose="020E0502030303020204" pitchFamily="34" charset="0"/>
              </a:rPr>
              <a:t>LOREM IPSUM</a:t>
            </a:r>
            <a:endParaRPr lang="en-US" sz="2400" dirty="0">
              <a:solidFill>
                <a:srgbClr val="44546B"/>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5C9AD3"/>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FE4A1E"/>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4546B"/>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941BBBC0-1073-419E-A7BF-CCB7B7192D07}"/>
              </a:ext>
            </a:extLst>
          </p:cNvPr>
          <p:cNvGrpSpPr/>
          <p:nvPr/>
        </p:nvGrpSpPr>
        <p:grpSpPr>
          <a:xfrm>
            <a:off x="482744" y="4495800"/>
            <a:ext cx="2374529" cy="962897"/>
            <a:chOff x="482744" y="4218702"/>
            <a:chExt cx="2374529" cy="962897"/>
          </a:xfrm>
        </p:grpSpPr>
        <p:sp>
          <p:nvSpPr>
            <p:cNvPr id="54" name="Rectangle 53">
              <a:extLst>
                <a:ext uri="{FF2B5EF4-FFF2-40B4-BE49-F238E27FC236}">
                  <a16:creationId xmlns:a16="http://schemas.microsoft.com/office/drawing/2014/main" id="{AEC7C536-BCFE-4030-8B79-DB6D17C430E2}"/>
                </a:ext>
              </a:extLst>
            </p:cNvPr>
            <p:cNvSpPr/>
            <p:nvPr/>
          </p:nvSpPr>
          <p:spPr>
            <a:xfrm>
              <a:off x="482744" y="4218702"/>
              <a:ext cx="2374529" cy="962897"/>
            </a:xfrm>
            <a:prstGeom prst="rect">
              <a:avLst/>
            </a:prstGeom>
            <a:solidFill>
              <a:srgbClr val="FE4A1E">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84C97C91-5F2B-433A-9CA1-6657854F62F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59" name="Group 58">
            <a:extLst>
              <a:ext uri="{FF2B5EF4-FFF2-40B4-BE49-F238E27FC236}">
                <a16:creationId xmlns:a16="http://schemas.microsoft.com/office/drawing/2014/main" id="{0AF9B6A7-54E5-4810-BBF5-39B2456B5268}"/>
              </a:ext>
            </a:extLst>
          </p:cNvPr>
          <p:cNvGrpSpPr/>
          <p:nvPr/>
        </p:nvGrpSpPr>
        <p:grpSpPr>
          <a:xfrm>
            <a:off x="112390" y="4230793"/>
            <a:ext cx="765819" cy="1941407"/>
            <a:chOff x="112390" y="4016509"/>
            <a:chExt cx="765819" cy="1941407"/>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0ECAD93C-B4CF-410E-B049-AA37B2BA159C}"/>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6AEDEEA-590A-484C-817B-4879AB1D109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01</a:t>
              </a:r>
            </a:p>
          </p:txBody>
        </p:sp>
      </p:grpSp>
      <p:grpSp>
        <p:nvGrpSpPr>
          <p:cNvPr id="64" name="Group 63">
            <a:extLst>
              <a:ext uri="{FF2B5EF4-FFF2-40B4-BE49-F238E27FC236}">
                <a16:creationId xmlns:a16="http://schemas.microsoft.com/office/drawing/2014/main" id="{24939B52-0DDB-4DA1-B089-5D89D44470ED}"/>
              </a:ext>
            </a:extLst>
          </p:cNvPr>
          <p:cNvGrpSpPr/>
          <p:nvPr/>
        </p:nvGrpSpPr>
        <p:grpSpPr>
          <a:xfrm>
            <a:off x="2893690" y="2286000"/>
            <a:ext cx="2374529" cy="962897"/>
            <a:chOff x="482744" y="4218702"/>
            <a:chExt cx="2374529" cy="962897"/>
          </a:xfrm>
        </p:grpSpPr>
        <p:sp>
          <p:nvSpPr>
            <p:cNvPr id="65" name="Rectangle 64">
              <a:extLst>
                <a:ext uri="{FF2B5EF4-FFF2-40B4-BE49-F238E27FC236}">
                  <a16:creationId xmlns:a16="http://schemas.microsoft.com/office/drawing/2014/main" id="{B9304588-E046-440B-8425-25A6D6D5A1D4}"/>
                </a:ext>
              </a:extLst>
            </p:cNvPr>
            <p:cNvSpPr/>
            <p:nvPr/>
          </p:nvSpPr>
          <p:spPr>
            <a:xfrm>
              <a:off x="482744" y="4218702"/>
              <a:ext cx="2374529" cy="962897"/>
            </a:xfrm>
            <a:prstGeom prst="rect">
              <a:avLst/>
            </a:prstGeom>
            <a:solidFill>
              <a:srgbClr val="5C9AD3">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 Box 10">
              <a:extLst>
                <a:ext uri="{FF2B5EF4-FFF2-40B4-BE49-F238E27FC236}">
                  <a16:creationId xmlns:a16="http://schemas.microsoft.com/office/drawing/2014/main" id="{849F54FF-F301-4E16-9DAF-1F8E0FAB87BF}"/>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61" name="Group 60">
            <a:extLst>
              <a:ext uri="{FF2B5EF4-FFF2-40B4-BE49-F238E27FC236}">
                <a16:creationId xmlns:a16="http://schemas.microsoft.com/office/drawing/2014/main" id="{510BF0A4-0013-41E0-8E8F-6C47B13F986B}"/>
              </a:ext>
            </a:extLst>
          </p:cNvPr>
          <p:cNvGrpSpPr/>
          <p:nvPr/>
        </p:nvGrpSpPr>
        <p:grpSpPr>
          <a:xfrm rot="10800000">
            <a:off x="2510781" y="1552631"/>
            <a:ext cx="765819" cy="1941407"/>
            <a:chOff x="103682" y="4016509"/>
            <a:chExt cx="765819" cy="1941407"/>
          </a:xfrm>
          <a:effectLst>
            <a:outerShdw blurRad="50800" dist="38100" dir="13500000" algn="br" rotWithShape="0">
              <a:prstClr val="black">
                <a:alpha val="40000"/>
              </a:prstClr>
            </a:outerShdw>
          </a:effectLst>
        </p:grpSpPr>
        <p:sp>
          <p:nvSpPr>
            <p:cNvPr id="62" name="Freeform: Shape 61">
              <a:extLst>
                <a:ext uri="{FF2B5EF4-FFF2-40B4-BE49-F238E27FC236}">
                  <a16:creationId xmlns:a16="http://schemas.microsoft.com/office/drawing/2014/main" id="{EF65E480-0FD6-43E6-A658-DC908CDD1EE8}"/>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 Box 10">
              <a:extLst>
                <a:ext uri="{FF2B5EF4-FFF2-40B4-BE49-F238E27FC236}">
                  <a16:creationId xmlns:a16="http://schemas.microsoft.com/office/drawing/2014/main" id="{303F0529-7F30-4634-BF6D-4AC0DC5009C9}"/>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02</a:t>
              </a:r>
            </a:p>
          </p:txBody>
        </p:sp>
      </p:grpSp>
      <p:grpSp>
        <p:nvGrpSpPr>
          <p:cNvPr id="67" name="Group 66">
            <a:extLst>
              <a:ext uri="{FF2B5EF4-FFF2-40B4-BE49-F238E27FC236}">
                <a16:creationId xmlns:a16="http://schemas.microsoft.com/office/drawing/2014/main" id="{18AF3E20-917D-4BA1-A95A-EFF7FBB5C1BC}"/>
              </a:ext>
            </a:extLst>
          </p:cNvPr>
          <p:cNvGrpSpPr/>
          <p:nvPr/>
        </p:nvGrpSpPr>
        <p:grpSpPr>
          <a:xfrm>
            <a:off x="7578674" y="2286000"/>
            <a:ext cx="2374529" cy="962897"/>
            <a:chOff x="482744" y="4218702"/>
            <a:chExt cx="2374529" cy="962897"/>
          </a:xfrm>
        </p:grpSpPr>
        <p:sp>
          <p:nvSpPr>
            <p:cNvPr id="68" name="Rectangle 67">
              <a:extLst>
                <a:ext uri="{FF2B5EF4-FFF2-40B4-BE49-F238E27FC236}">
                  <a16:creationId xmlns:a16="http://schemas.microsoft.com/office/drawing/2014/main" id="{5E45B0CC-4999-451F-8B2A-289AB64CACB9}"/>
                </a:ext>
              </a:extLst>
            </p:cNvPr>
            <p:cNvSpPr/>
            <p:nvPr/>
          </p:nvSpPr>
          <p:spPr>
            <a:xfrm>
              <a:off x="482744" y="4218702"/>
              <a:ext cx="2374529" cy="962897"/>
            </a:xfrm>
            <a:prstGeom prst="rect">
              <a:avLst/>
            </a:prstGeom>
            <a:solidFill>
              <a:srgbClr val="7A7A7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6C8A0DC9-A48B-4A21-B8CA-6BEB52F1557A}"/>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0" name="Group 69">
            <a:extLst>
              <a:ext uri="{FF2B5EF4-FFF2-40B4-BE49-F238E27FC236}">
                <a16:creationId xmlns:a16="http://schemas.microsoft.com/office/drawing/2014/main" id="{E6E8B8A1-45BE-4A61-96C1-603F102A9E54}"/>
              </a:ext>
            </a:extLst>
          </p:cNvPr>
          <p:cNvGrpSpPr/>
          <p:nvPr/>
        </p:nvGrpSpPr>
        <p:grpSpPr>
          <a:xfrm rot="10800000">
            <a:off x="7195765" y="1549062"/>
            <a:ext cx="765819" cy="1941407"/>
            <a:chOff x="103682" y="4016509"/>
            <a:chExt cx="765819" cy="1941407"/>
          </a:xfrm>
          <a:effectLst>
            <a:outerShdw blurRad="50800" dist="38100" dir="13500000" algn="br" rotWithShape="0">
              <a:prstClr val="black">
                <a:alpha val="40000"/>
              </a:prstClr>
            </a:outerShdw>
          </a:effectLst>
        </p:grpSpPr>
        <p:sp>
          <p:nvSpPr>
            <p:cNvPr id="71" name="Freeform: Shape 70">
              <a:extLst>
                <a:ext uri="{FF2B5EF4-FFF2-40B4-BE49-F238E27FC236}">
                  <a16:creationId xmlns:a16="http://schemas.microsoft.com/office/drawing/2014/main" id="{6DC4F635-A85A-4FD1-A1C5-932C54B4CDDF}"/>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A9EC39DE-607F-4B1A-82AA-4C8AFDAA8EF5}"/>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04</a:t>
              </a:r>
            </a:p>
          </p:txBody>
        </p:sp>
      </p:grpSp>
      <p:grpSp>
        <p:nvGrpSpPr>
          <p:cNvPr id="73" name="Group 72">
            <a:extLst>
              <a:ext uri="{FF2B5EF4-FFF2-40B4-BE49-F238E27FC236}">
                <a16:creationId xmlns:a16="http://schemas.microsoft.com/office/drawing/2014/main" id="{8FE5A9FE-8640-4575-B73A-05DDDF6A1F9B}"/>
              </a:ext>
            </a:extLst>
          </p:cNvPr>
          <p:cNvGrpSpPr/>
          <p:nvPr/>
        </p:nvGrpSpPr>
        <p:grpSpPr>
          <a:xfrm>
            <a:off x="5204145" y="4487538"/>
            <a:ext cx="2374529" cy="962897"/>
            <a:chOff x="482744" y="4218702"/>
            <a:chExt cx="2374529" cy="962897"/>
          </a:xfrm>
        </p:grpSpPr>
        <p:sp>
          <p:nvSpPr>
            <p:cNvPr id="74" name="Rectangle 73">
              <a:extLst>
                <a:ext uri="{FF2B5EF4-FFF2-40B4-BE49-F238E27FC236}">
                  <a16:creationId xmlns:a16="http://schemas.microsoft.com/office/drawing/2014/main" id="{2DC0B19A-B438-45FE-AFE1-CB2A4B17D747}"/>
                </a:ext>
              </a:extLst>
            </p:cNvPr>
            <p:cNvSpPr/>
            <p:nvPr/>
          </p:nvSpPr>
          <p:spPr>
            <a:xfrm>
              <a:off x="482744" y="4218702"/>
              <a:ext cx="2374529" cy="962897"/>
            </a:xfrm>
            <a:prstGeom prst="rect">
              <a:avLst/>
            </a:prstGeom>
            <a:solidFill>
              <a:srgbClr val="44546B">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7F25BBAC-EAAD-4FFA-85DA-A08B3A3663D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6" name="Group 75">
            <a:extLst>
              <a:ext uri="{FF2B5EF4-FFF2-40B4-BE49-F238E27FC236}">
                <a16:creationId xmlns:a16="http://schemas.microsoft.com/office/drawing/2014/main" id="{8AD2F5AA-5D33-4D2B-98A0-F55C29B88F6A}"/>
              </a:ext>
            </a:extLst>
          </p:cNvPr>
          <p:cNvGrpSpPr/>
          <p:nvPr/>
        </p:nvGrpSpPr>
        <p:grpSpPr>
          <a:xfrm>
            <a:off x="4833791" y="4229291"/>
            <a:ext cx="765819" cy="1941407"/>
            <a:chOff x="112390" y="4016509"/>
            <a:chExt cx="765819" cy="1941407"/>
          </a:xfrm>
          <a:effectLst>
            <a:outerShdw blurRad="50800" dist="38100" dir="13500000" algn="br" rotWithShape="0">
              <a:prstClr val="black">
                <a:alpha val="40000"/>
              </a:prstClr>
            </a:outerShdw>
          </a:effectLst>
        </p:grpSpPr>
        <p:sp>
          <p:nvSpPr>
            <p:cNvPr id="77" name="Freeform: Shape 76">
              <a:extLst>
                <a:ext uri="{FF2B5EF4-FFF2-40B4-BE49-F238E27FC236}">
                  <a16:creationId xmlns:a16="http://schemas.microsoft.com/office/drawing/2014/main" id="{B0C7DB37-E382-4D83-80F3-5007C504AF85}"/>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9EA00E94-4042-411C-A9AB-E16883BC5DE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03</a:t>
              </a:r>
            </a:p>
          </p:txBody>
        </p:sp>
      </p:grpSp>
      <p:grpSp>
        <p:nvGrpSpPr>
          <p:cNvPr id="79" name="Group 78">
            <a:extLst>
              <a:ext uri="{FF2B5EF4-FFF2-40B4-BE49-F238E27FC236}">
                <a16:creationId xmlns:a16="http://schemas.microsoft.com/office/drawing/2014/main" id="{E72DB668-BD5D-4186-9927-8165A505C905}"/>
              </a:ext>
            </a:extLst>
          </p:cNvPr>
          <p:cNvGrpSpPr/>
          <p:nvPr/>
        </p:nvGrpSpPr>
        <p:grpSpPr>
          <a:xfrm>
            <a:off x="9934521" y="4449104"/>
            <a:ext cx="2304820" cy="962897"/>
            <a:chOff x="482744" y="4218702"/>
            <a:chExt cx="2304820" cy="962897"/>
          </a:xfrm>
        </p:grpSpPr>
        <p:sp>
          <p:nvSpPr>
            <p:cNvPr id="80" name="Rectangle 79">
              <a:extLst>
                <a:ext uri="{FF2B5EF4-FFF2-40B4-BE49-F238E27FC236}">
                  <a16:creationId xmlns:a16="http://schemas.microsoft.com/office/drawing/2014/main" id="{15B69F12-96E3-45D8-89C3-90BF5B3B04A7}"/>
                </a:ext>
              </a:extLst>
            </p:cNvPr>
            <p:cNvSpPr/>
            <p:nvPr/>
          </p:nvSpPr>
          <p:spPr>
            <a:xfrm>
              <a:off x="482744" y="4218702"/>
              <a:ext cx="2194560" cy="962897"/>
            </a:xfrm>
            <a:prstGeom prst="rect">
              <a:avLst/>
            </a:prstGeom>
            <a:solidFill>
              <a:srgbClr val="93939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 Box 10">
              <a:extLst>
                <a:ext uri="{FF2B5EF4-FFF2-40B4-BE49-F238E27FC236}">
                  <a16:creationId xmlns:a16="http://schemas.microsoft.com/office/drawing/2014/main" id="{E7FCEA38-F331-439D-A966-D120AB89EC9D}"/>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82" name="Group 81">
            <a:extLst>
              <a:ext uri="{FF2B5EF4-FFF2-40B4-BE49-F238E27FC236}">
                <a16:creationId xmlns:a16="http://schemas.microsoft.com/office/drawing/2014/main" id="{B2615C19-729A-49C9-8CD4-40E7F9A3C17E}"/>
              </a:ext>
            </a:extLst>
          </p:cNvPr>
          <p:cNvGrpSpPr/>
          <p:nvPr/>
        </p:nvGrpSpPr>
        <p:grpSpPr>
          <a:xfrm>
            <a:off x="9551612" y="4190857"/>
            <a:ext cx="765819" cy="1941407"/>
            <a:chOff x="112390" y="4016509"/>
            <a:chExt cx="765819" cy="1941407"/>
          </a:xfrm>
          <a:effectLst>
            <a:outerShdw blurRad="50800" dist="38100" dir="13500000" algn="br" rotWithShape="0">
              <a:prstClr val="black">
                <a:alpha val="40000"/>
              </a:prstClr>
            </a:outerShdw>
          </a:effectLst>
        </p:grpSpPr>
        <p:sp>
          <p:nvSpPr>
            <p:cNvPr id="83" name="Freeform: Shape 82">
              <a:extLst>
                <a:ext uri="{FF2B5EF4-FFF2-40B4-BE49-F238E27FC236}">
                  <a16:creationId xmlns:a16="http://schemas.microsoft.com/office/drawing/2014/main" id="{458F0E87-B8F5-4434-AF44-AAA52B185A6A}"/>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 Box 10">
              <a:extLst>
                <a:ext uri="{FF2B5EF4-FFF2-40B4-BE49-F238E27FC236}">
                  <a16:creationId xmlns:a16="http://schemas.microsoft.com/office/drawing/2014/main" id="{764B1C0F-92B2-42F7-916A-EDF4B0249219}"/>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05</a:t>
              </a:r>
            </a:p>
          </p:txBody>
        </p:sp>
      </p:grpSp>
      <p:sp>
        <p:nvSpPr>
          <p:cNvPr id="85" name="TextBox 84">
            <a:extLst>
              <a:ext uri="{FF2B5EF4-FFF2-40B4-BE49-F238E27FC236}">
                <a16:creationId xmlns:a16="http://schemas.microsoft.com/office/drawing/2014/main" id="{B5323D99-012B-401B-9E99-29FFA21E871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2F28AA57-A01D-427E-B247-FA441C78C04F}"/>
              </a:ext>
            </a:extLst>
          </p:cNvPr>
          <p:cNvSpPr>
            <a:spLocks noChangeAspect="1"/>
          </p:cNvSpPr>
          <p:nvPr/>
        </p:nvSpPr>
        <p:spPr>
          <a:xfrm>
            <a:off x="130522" y="3468652"/>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A11F0C3-C430-44DA-B3C5-FC025910476F}"/>
              </a:ext>
            </a:extLst>
          </p:cNvPr>
          <p:cNvSpPr>
            <a:spLocks noChangeAspect="1"/>
          </p:cNvSpPr>
          <p:nvPr/>
        </p:nvSpPr>
        <p:spPr>
          <a:xfrm>
            <a:off x="200781" y="3520707"/>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Группа 365">
            <a:extLst>
              <a:ext uri="{FF2B5EF4-FFF2-40B4-BE49-F238E27FC236}">
                <a16:creationId xmlns:a16="http://schemas.microsoft.com/office/drawing/2014/main" id="{8563B054-F1E7-41D4-B0A0-392CE5A95AF8}"/>
              </a:ext>
            </a:extLst>
          </p:cNvPr>
          <p:cNvGrpSpPr>
            <a:grpSpLocks noChangeAspect="1"/>
          </p:cNvGrpSpPr>
          <p:nvPr/>
        </p:nvGrpSpPr>
        <p:grpSpPr>
          <a:xfrm>
            <a:off x="297422" y="3680028"/>
            <a:ext cx="438033" cy="365760"/>
            <a:chOff x="5824538" y="3263900"/>
            <a:chExt cx="3636963" cy="3036887"/>
          </a:xfrm>
          <a:solidFill>
            <a:schemeClr val="bg1"/>
          </a:solidFill>
          <a:effectLst/>
        </p:grpSpPr>
        <p:sp>
          <p:nvSpPr>
            <p:cNvPr id="14" name="Freeform 326">
              <a:extLst>
                <a:ext uri="{FF2B5EF4-FFF2-40B4-BE49-F238E27FC236}">
                  <a16:creationId xmlns:a16="http://schemas.microsoft.com/office/drawing/2014/main" id="{A3CC7878-CCE7-4C15-9A30-7FD75EDDA2EE}"/>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27">
              <a:extLst>
                <a:ext uri="{FF2B5EF4-FFF2-40B4-BE49-F238E27FC236}">
                  <a16:creationId xmlns:a16="http://schemas.microsoft.com/office/drawing/2014/main" id="{F51D524D-E002-4272-AF4F-FF285D94097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 Box 10">
            <a:extLst>
              <a:ext uri="{FF2B5EF4-FFF2-40B4-BE49-F238E27FC236}">
                <a16:creationId xmlns:a16="http://schemas.microsoft.com/office/drawing/2014/main" id="{3BCA824B-A9EF-4BA7-A444-0C12FB4E0A67}"/>
              </a:ext>
            </a:extLst>
          </p:cNvPr>
          <p:cNvSpPr txBox="1">
            <a:spLocks noChangeArrowheads="1"/>
          </p:cNvSpPr>
          <p:nvPr/>
        </p:nvSpPr>
        <p:spPr bwMode="auto">
          <a:xfrm>
            <a:off x="898582" y="3702016"/>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27" name="Freeform: Shape 26">
            <a:extLst>
              <a:ext uri="{FF2B5EF4-FFF2-40B4-BE49-F238E27FC236}">
                <a16:creationId xmlns:a16="http://schemas.microsoft.com/office/drawing/2014/main" id="{FF1CAE18-1B2F-4385-9B25-EDB48457146C}"/>
              </a:ext>
            </a:extLst>
          </p:cNvPr>
          <p:cNvSpPr>
            <a:spLocks noChangeAspect="1"/>
          </p:cNvSpPr>
          <p:nvPr/>
        </p:nvSpPr>
        <p:spPr>
          <a:xfrm>
            <a:off x="2484888"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704725B3-95C6-44D0-AFC1-0CA8F6C4FCB1}"/>
              </a:ext>
            </a:extLst>
          </p:cNvPr>
          <p:cNvSpPr>
            <a:spLocks noChangeAspect="1"/>
          </p:cNvSpPr>
          <p:nvPr/>
        </p:nvSpPr>
        <p:spPr>
          <a:xfrm>
            <a:off x="2546116" y="351599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Группа 298">
            <a:extLst>
              <a:ext uri="{FF2B5EF4-FFF2-40B4-BE49-F238E27FC236}">
                <a16:creationId xmlns:a16="http://schemas.microsoft.com/office/drawing/2014/main" id="{76B81C09-E447-4790-A3F2-CC7189ED933A}"/>
              </a:ext>
            </a:extLst>
          </p:cNvPr>
          <p:cNvGrpSpPr>
            <a:grpSpLocks noChangeAspect="1"/>
          </p:cNvGrpSpPr>
          <p:nvPr/>
        </p:nvGrpSpPr>
        <p:grpSpPr>
          <a:xfrm>
            <a:off x="2705135" y="3676014"/>
            <a:ext cx="367762" cy="365760"/>
            <a:chOff x="5848350" y="3192463"/>
            <a:chExt cx="2041525" cy="2030413"/>
          </a:xfrm>
          <a:solidFill>
            <a:schemeClr val="bg1"/>
          </a:solidFill>
          <a:effectLst/>
        </p:grpSpPr>
        <p:sp>
          <p:nvSpPr>
            <p:cNvPr id="18" name="Freeform 266">
              <a:extLst>
                <a:ext uri="{FF2B5EF4-FFF2-40B4-BE49-F238E27FC236}">
                  <a16:creationId xmlns:a16="http://schemas.microsoft.com/office/drawing/2014/main" id="{E2118FF7-15B9-4963-98DC-87A2E2A15C76}"/>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67">
              <a:extLst>
                <a:ext uri="{FF2B5EF4-FFF2-40B4-BE49-F238E27FC236}">
                  <a16:creationId xmlns:a16="http://schemas.microsoft.com/office/drawing/2014/main" id="{97C6ED4C-A49B-461D-9BAA-E2FADE974F7C}"/>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Text Box 10">
            <a:extLst>
              <a:ext uri="{FF2B5EF4-FFF2-40B4-BE49-F238E27FC236}">
                <a16:creationId xmlns:a16="http://schemas.microsoft.com/office/drawing/2014/main" id="{5FAE91D4-F73A-409D-BC4D-5003A139F26E}"/>
              </a:ext>
            </a:extLst>
          </p:cNvPr>
          <p:cNvSpPr txBox="1">
            <a:spLocks noChangeArrowheads="1"/>
          </p:cNvSpPr>
          <p:nvPr/>
        </p:nvSpPr>
        <p:spPr bwMode="auto">
          <a:xfrm>
            <a:off x="3273208" y="370787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3" name="Freeform: Shape 32">
            <a:extLst>
              <a:ext uri="{FF2B5EF4-FFF2-40B4-BE49-F238E27FC236}">
                <a16:creationId xmlns:a16="http://schemas.microsoft.com/office/drawing/2014/main" id="{019EA437-BB21-4C4E-853B-D879D5C95D60}"/>
              </a:ext>
            </a:extLst>
          </p:cNvPr>
          <p:cNvSpPr>
            <a:spLocks noChangeAspect="1"/>
          </p:cNvSpPr>
          <p:nvPr/>
        </p:nvSpPr>
        <p:spPr>
          <a:xfrm>
            <a:off x="4830223"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F64F57CF-1A0E-4FE6-AD59-428A937A902C}"/>
              </a:ext>
            </a:extLst>
          </p:cNvPr>
          <p:cNvSpPr>
            <a:spLocks noChangeAspect="1"/>
          </p:cNvSpPr>
          <p:nvPr/>
        </p:nvSpPr>
        <p:spPr>
          <a:xfrm>
            <a:off x="4900482" y="351599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45">
            <a:extLst>
              <a:ext uri="{FF2B5EF4-FFF2-40B4-BE49-F238E27FC236}">
                <a16:creationId xmlns:a16="http://schemas.microsoft.com/office/drawing/2014/main" id="{D4EB6C51-E8D4-4435-9989-374E0F6BF962}"/>
              </a:ext>
            </a:extLst>
          </p:cNvPr>
          <p:cNvSpPr>
            <a:spLocks noChangeAspect="1" noEditPoints="1"/>
          </p:cNvSpPr>
          <p:nvPr/>
        </p:nvSpPr>
        <p:spPr bwMode="auto">
          <a:xfrm>
            <a:off x="5081596" y="3676014"/>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7" name="Text Box 10">
            <a:extLst>
              <a:ext uri="{FF2B5EF4-FFF2-40B4-BE49-F238E27FC236}">
                <a16:creationId xmlns:a16="http://schemas.microsoft.com/office/drawing/2014/main" id="{F1374C1C-1BEC-4E13-B1D8-B5B1F275A2C4}"/>
              </a:ext>
            </a:extLst>
          </p:cNvPr>
          <p:cNvSpPr txBox="1">
            <a:spLocks noChangeArrowheads="1"/>
          </p:cNvSpPr>
          <p:nvPr/>
        </p:nvSpPr>
        <p:spPr bwMode="auto">
          <a:xfrm>
            <a:off x="5619038" y="3694720"/>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9" name="Freeform: Shape 38">
            <a:extLst>
              <a:ext uri="{FF2B5EF4-FFF2-40B4-BE49-F238E27FC236}">
                <a16:creationId xmlns:a16="http://schemas.microsoft.com/office/drawing/2014/main" id="{95FCE18E-D058-4490-9A7C-30CE356B66BA}"/>
              </a:ext>
            </a:extLst>
          </p:cNvPr>
          <p:cNvSpPr>
            <a:spLocks noChangeAspect="1"/>
          </p:cNvSpPr>
          <p:nvPr/>
        </p:nvSpPr>
        <p:spPr>
          <a:xfrm>
            <a:off x="7184589" y="3454031"/>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7A7A7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D513221-49BF-4FA1-8876-F77EBDB8471E}"/>
              </a:ext>
            </a:extLst>
          </p:cNvPr>
          <p:cNvSpPr>
            <a:spLocks noChangeAspect="1"/>
          </p:cNvSpPr>
          <p:nvPr/>
        </p:nvSpPr>
        <p:spPr>
          <a:xfrm>
            <a:off x="7254848" y="351599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Группа 314">
            <a:extLst>
              <a:ext uri="{FF2B5EF4-FFF2-40B4-BE49-F238E27FC236}">
                <a16:creationId xmlns:a16="http://schemas.microsoft.com/office/drawing/2014/main" id="{261F4D2C-4CEC-424B-86CA-844C1EF0E1B5}"/>
              </a:ext>
            </a:extLst>
          </p:cNvPr>
          <p:cNvGrpSpPr>
            <a:grpSpLocks noChangeAspect="1"/>
          </p:cNvGrpSpPr>
          <p:nvPr/>
        </p:nvGrpSpPr>
        <p:grpSpPr>
          <a:xfrm>
            <a:off x="7398602" y="3678815"/>
            <a:ext cx="374125" cy="365760"/>
            <a:chOff x="5829300" y="3186113"/>
            <a:chExt cx="2555875" cy="2498725"/>
          </a:xfrm>
          <a:solidFill>
            <a:schemeClr val="bg1"/>
          </a:solidFill>
          <a:effectLst/>
        </p:grpSpPr>
        <p:sp>
          <p:nvSpPr>
            <p:cNvPr id="21" name="Freeform 279">
              <a:extLst>
                <a:ext uri="{FF2B5EF4-FFF2-40B4-BE49-F238E27FC236}">
                  <a16:creationId xmlns:a16="http://schemas.microsoft.com/office/drawing/2014/main" id="{B0751AEC-F0D8-42C8-B029-44C1FB67849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280">
              <a:extLst>
                <a:ext uri="{FF2B5EF4-FFF2-40B4-BE49-F238E27FC236}">
                  <a16:creationId xmlns:a16="http://schemas.microsoft.com/office/drawing/2014/main" id="{4CAB347A-7182-42EF-9144-D45A2992FC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281">
              <a:extLst>
                <a:ext uri="{FF2B5EF4-FFF2-40B4-BE49-F238E27FC236}">
                  <a16:creationId xmlns:a16="http://schemas.microsoft.com/office/drawing/2014/main" id="{008FE353-06B3-4442-87E2-46BBF67E4A2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8" name="Text Box 10">
            <a:extLst>
              <a:ext uri="{FF2B5EF4-FFF2-40B4-BE49-F238E27FC236}">
                <a16:creationId xmlns:a16="http://schemas.microsoft.com/office/drawing/2014/main" id="{3FA1B325-D28F-4053-8EA8-935B14C51530}"/>
              </a:ext>
            </a:extLst>
          </p:cNvPr>
          <p:cNvSpPr txBox="1">
            <a:spLocks noChangeArrowheads="1"/>
          </p:cNvSpPr>
          <p:nvPr/>
        </p:nvSpPr>
        <p:spPr bwMode="auto">
          <a:xfrm>
            <a:off x="7951525"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45" name="Freeform: Shape 44">
            <a:extLst>
              <a:ext uri="{FF2B5EF4-FFF2-40B4-BE49-F238E27FC236}">
                <a16:creationId xmlns:a16="http://schemas.microsoft.com/office/drawing/2014/main" id="{F1290D26-07C7-4136-A71F-4D928121AE76}"/>
              </a:ext>
            </a:extLst>
          </p:cNvPr>
          <p:cNvSpPr>
            <a:spLocks noChangeAspect="1"/>
          </p:cNvSpPr>
          <p:nvPr/>
        </p:nvSpPr>
        <p:spPr>
          <a:xfrm>
            <a:off x="9541100" y="344879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93939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422CCA4E-D924-4911-87FD-08A5B2FC624E}"/>
              </a:ext>
            </a:extLst>
          </p:cNvPr>
          <p:cNvSpPr>
            <a:spLocks noChangeAspect="1"/>
          </p:cNvSpPr>
          <p:nvPr/>
        </p:nvSpPr>
        <p:spPr>
          <a:xfrm>
            <a:off x="9611359" y="349801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86">
            <a:extLst>
              <a:ext uri="{FF2B5EF4-FFF2-40B4-BE49-F238E27FC236}">
                <a16:creationId xmlns:a16="http://schemas.microsoft.com/office/drawing/2014/main" id="{F7E2A8A6-5DD7-4491-996D-E5FE5A9C33C6}"/>
              </a:ext>
            </a:extLst>
          </p:cNvPr>
          <p:cNvSpPr>
            <a:spLocks noChangeAspect="1" noEditPoints="1"/>
          </p:cNvSpPr>
          <p:nvPr/>
        </p:nvSpPr>
        <p:spPr bwMode="auto">
          <a:xfrm>
            <a:off x="9773645" y="365803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9" name="Text Box 10">
            <a:extLst>
              <a:ext uri="{FF2B5EF4-FFF2-40B4-BE49-F238E27FC236}">
                <a16:creationId xmlns:a16="http://schemas.microsoft.com/office/drawing/2014/main" id="{4606B51B-3DC9-40C0-A677-744E9CC8307F}"/>
              </a:ext>
            </a:extLst>
          </p:cNvPr>
          <p:cNvSpPr txBox="1">
            <a:spLocks noChangeArrowheads="1"/>
          </p:cNvSpPr>
          <p:nvPr/>
        </p:nvSpPr>
        <p:spPr bwMode="auto">
          <a:xfrm>
            <a:off x="10362103"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220636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par>
                                <p:cTn id="19" presetID="53" presetClass="entr" presetSubtype="16"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1500"/>
                            </p:stCondLst>
                            <p:childTnLst>
                              <p:par>
                                <p:cTn id="25" presetID="42" presetClass="entr" presetSubtype="0" fill="hold" grpId="0" nodeType="after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fade">
                                      <p:cBhvr>
                                        <p:cTn id="27" dur="1000"/>
                                        <p:tgtEl>
                                          <p:spTgt spid="57"/>
                                        </p:tgtEl>
                                      </p:cBhvr>
                                    </p:animEffect>
                                    <p:anim calcmode="lin" valueType="num">
                                      <p:cBhvr>
                                        <p:cTn id="28" dur="1000" fill="hold"/>
                                        <p:tgtEl>
                                          <p:spTgt spid="57"/>
                                        </p:tgtEl>
                                        <p:attrNameLst>
                                          <p:attrName>ppt_x</p:attrName>
                                        </p:attrNameLst>
                                      </p:cBhvr>
                                      <p:tavLst>
                                        <p:tav tm="0">
                                          <p:val>
                                            <p:strVal val="#ppt_x"/>
                                          </p:val>
                                        </p:tav>
                                        <p:tav tm="100000">
                                          <p:val>
                                            <p:strVal val="#ppt_x"/>
                                          </p:val>
                                        </p:tav>
                                      </p:tavLst>
                                    </p:anim>
                                    <p:anim calcmode="lin" valueType="num">
                                      <p:cBhvr>
                                        <p:cTn id="29" dur="1000" fill="hold"/>
                                        <p:tgtEl>
                                          <p:spTgt spid="5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1" fill="hold"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wipe(up)">
                                      <p:cBhvr>
                                        <p:cTn id="33" dur="500"/>
                                        <p:tgtEl>
                                          <p:spTgt spid="59"/>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wipe(left)">
                                      <p:cBhvr>
                                        <p:cTn id="37" dur="500"/>
                                        <p:tgtEl>
                                          <p:spTgt spid="60"/>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1+#ppt_w/2"/>
                                          </p:val>
                                        </p:tav>
                                        <p:tav tm="100000">
                                          <p:val>
                                            <p:strVal val="#ppt_x"/>
                                          </p:val>
                                        </p:tav>
                                      </p:tavLst>
                                    </p:anim>
                                    <p:anim calcmode="lin" valueType="num">
                                      <p:cBhvr additive="base">
                                        <p:cTn id="42" dur="500" fill="hold"/>
                                        <p:tgtEl>
                                          <p:spTgt spid="27"/>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childTnLst>
                                </p:cTn>
                              </p:par>
                            </p:childTnLst>
                          </p:cTn>
                        </p:par>
                        <p:par>
                          <p:cTn id="54" fill="hold">
                            <p:stCondLst>
                              <p:cond delay="4500"/>
                            </p:stCondLst>
                            <p:childTnLst>
                              <p:par>
                                <p:cTn id="55" presetID="42" presetClass="entr" presetSubtype="0" fill="hold" grpId="0" nodeType="afterEffect">
                                  <p:stCondLst>
                                    <p:cond delay="0"/>
                                  </p:stCondLst>
                                  <p:childTnLst>
                                    <p:set>
                                      <p:cBhvr>
                                        <p:cTn id="56" dur="1" fill="hold">
                                          <p:stCondLst>
                                            <p:cond delay="0"/>
                                          </p:stCondLst>
                                        </p:cTn>
                                        <p:tgtEl>
                                          <p:spTgt spid="86"/>
                                        </p:tgtEl>
                                        <p:attrNameLst>
                                          <p:attrName>style.visibility</p:attrName>
                                        </p:attrNameLst>
                                      </p:cBhvr>
                                      <p:to>
                                        <p:strVal val="visible"/>
                                      </p:to>
                                    </p:set>
                                    <p:animEffect transition="in" filter="fade">
                                      <p:cBhvr>
                                        <p:cTn id="57" dur="1000"/>
                                        <p:tgtEl>
                                          <p:spTgt spid="86"/>
                                        </p:tgtEl>
                                      </p:cBhvr>
                                    </p:animEffect>
                                    <p:anim calcmode="lin" valueType="num">
                                      <p:cBhvr>
                                        <p:cTn id="58" dur="1000" fill="hold"/>
                                        <p:tgtEl>
                                          <p:spTgt spid="86"/>
                                        </p:tgtEl>
                                        <p:attrNameLst>
                                          <p:attrName>ppt_x</p:attrName>
                                        </p:attrNameLst>
                                      </p:cBhvr>
                                      <p:tavLst>
                                        <p:tav tm="0">
                                          <p:val>
                                            <p:strVal val="#ppt_x"/>
                                          </p:val>
                                        </p:tav>
                                        <p:tav tm="100000">
                                          <p:val>
                                            <p:strVal val="#ppt_x"/>
                                          </p:val>
                                        </p:tav>
                                      </p:tavLst>
                                    </p:anim>
                                    <p:anim calcmode="lin" valueType="num">
                                      <p:cBhvr>
                                        <p:cTn id="59" dur="1000" fill="hold"/>
                                        <p:tgtEl>
                                          <p:spTgt spid="86"/>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61"/>
                                        </p:tgtEl>
                                        <p:attrNameLst>
                                          <p:attrName>style.visibility</p:attrName>
                                        </p:attrNameLst>
                                      </p:cBhvr>
                                      <p:to>
                                        <p:strVal val="visible"/>
                                      </p:to>
                                    </p:set>
                                    <p:animEffect transition="in" filter="wipe(down)">
                                      <p:cBhvr>
                                        <p:cTn id="63" dur="500"/>
                                        <p:tgtEl>
                                          <p:spTgt spid="61"/>
                                        </p:tgtEl>
                                      </p:cBhvr>
                                    </p:animEffect>
                                  </p:childTnLst>
                                </p:cTn>
                              </p:par>
                            </p:childTnLst>
                          </p:cTn>
                        </p:par>
                        <p:par>
                          <p:cTn id="64" fill="hold">
                            <p:stCondLst>
                              <p:cond delay="6000"/>
                            </p:stCondLst>
                            <p:childTnLst>
                              <p:par>
                                <p:cTn id="65" presetID="22" presetClass="entr" presetSubtype="8" fill="hold" nodeType="afterEffect">
                                  <p:stCondLst>
                                    <p:cond delay="0"/>
                                  </p:stCondLst>
                                  <p:childTnLst>
                                    <p:set>
                                      <p:cBhvr>
                                        <p:cTn id="66" dur="1" fill="hold">
                                          <p:stCondLst>
                                            <p:cond delay="0"/>
                                          </p:stCondLst>
                                        </p:cTn>
                                        <p:tgtEl>
                                          <p:spTgt spid="64"/>
                                        </p:tgtEl>
                                        <p:attrNameLst>
                                          <p:attrName>style.visibility</p:attrName>
                                        </p:attrNameLst>
                                      </p:cBhvr>
                                      <p:to>
                                        <p:strVal val="visible"/>
                                      </p:to>
                                    </p:set>
                                    <p:animEffect transition="in" filter="wipe(left)">
                                      <p:cBhvr>
                                        <p:cTn id="67" dur="500"/>
                                        <p:tgtEl>
                                          <p:spTgt spid="64"/>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additive="base">
                                        <p:cTn id="71" dur="500" fill="hold"/>
                                        <p:tgtEl>
                                          <p:spTgt spid="33"/>
                                        </p:tgtEl>
                                        <p:attrNameLst>
                                          <p:attrName>ppt_x</p:attrName>
                                        </p:attrNameLst>
                                      </p:cBhvr>
                                      <p:tavLst>
                                        <p:tav tm="0">
                                          <p:val>
                                            <p:strVal val="1+#ppt_w/2"/>
                                          </p:val>
                                        </p:tav>
                                        <p:tav tm="100000">
                                          <p:val>
                                            <p:strVal val="#ppt_x"/>
                                          </p:val>
                                        </p:tav>
                                      </p:tavLst>
                                    </p:anim>
                                    <p:anim calcmode="lin" valueType="num">
                                      <p:cBhvr additive="base">
                                        <p:cTn id="72" dur="500" fill="hold"/>
                                        <p:tgtEl>
                                          <p:spTgt spid="33"/>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 calcmode="lin" valueType="num">
                                      <p:cBhvr>
                                        <p:cTn id="76" dur="500" fill="hold"/>
                                        <p:tgtEl>
                                          <p:spTgt spid="50"/>
                                        </p:tgtEl>
                                        <p:attrNameLst>
                                          <p:attrName>ppt_w</p:attrName>
                                        </p:attrNameLst>
                                      </p:cBhvr>
                                      <p:tavLst>
                                        <p:tav tm="0">
                                          <p:val>
                                            <p:fltVal val="0"/>
                                          </p:val>
                                        </p:tav>
                                        <p:tav tm="100000">
                                          <p:val>
                                            <p:strVal val="#ppt_w"/>
                                          </p:val>
                                        </p:tav>
                                      </p:tavLst>
                                    </p:anim>
                                    <p:anim calcmode="lin" valueType="num">
                                      <p:cBhvr>
                                        <p:cTn id="77" dur="500" fill="hold"/>
                                        <p:tgtEl>
                                          <p:spTgt spid="50"/>
                                        </p:tgtEl>
                                        <p:attrNameLst>
                                          <p:attrName>ppt_h</p:attrName>
                                        </p:attrNameLst>
                                      </p:cBhvr>
                                      <p:tavLst>
                                        <p:tav tm="0">
                                          <p:val>
                                            <p:fltVal val="0"/>
                                          </p:val>
                                        </p:tav>
                                        <p:tav tm="100000">
                                          <p:val>
                                            <p:strVal val="#ppt_h"/>
                                          </p:val>
                                        </p:tav>
                                      </p:tavLst>
                                    </p:anim>
                                    <p:animEffect transition="in" filter="fade">
                                      <p:cBhvr>
                                        <p:cTn id="78" dur="500"/>
                                        <p:tgtEl>
                                          <p:spTgt spid="50"/>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6"/>
                                        </p:tgtEl>
                                        <p:attrNameLst>
                                          <p:attrName>style.visibility</p:attrName>
                                        </p:attrNameLst>
                                      </p:cBhvr>
                                      <p:to>
                                        <p:strVal val="visible"/>
                                      </p:to>
                                    </p:set>
                                    <p:anim calcmode="lin" valueType="num">
                                      <p:cBhvr>
                                        <p:cTn id="81" dur="500" fill="hold"/>
                                        <p:tgtEl>
                                          <p:spTgt spid="16"/>
                                        </p:tgtEl>
                                        <p:attrNameLst>
                                          <p:attrName>ppt_w</p:attrName>
                                        </p:attrNameLst>
                                      </p:cBhvr>
                                      <p:tavLst>
                                        <p:tav tm="0">
                                          <p:val>
                                            <p:fltVal val="0"/>
                                          </p:val>
                                        </p:tav>
                                        <p:tav tm="100000">
                                          <p:val>
                                            <p:strVal val="#ppt_w"/>
                                          </p:val>
                                        </p:tav>
                                      </p:tavLst>
                                    </p:anim>
                                    <p:anim calcmode="lin" valueType="num">
                                      <p:cBhvr>
                                        <p:cTn id="82" dur="500" fill="hold"/>
                                        <p:tgtEl>
                                          <p:spTgt spid="16"/>
                                        </p:tgtEl>
                                        <p:attrNameLst>
                                          <p:attrName>ppt_h</p:attrName>
                                        </p:attrNameLst>
                                      </p:cBhvr>
                                      <p:tavLst>
                                        <p:tav tm="0">
                                          <p:val>
                                            <p:fltVal val="0"/>
                                          </p:val>
                                        </p:tav>
                                        <p:tav tm="100000">
                                          <p:val>
                                            <p:strVal val="#ppt_h"/>
                                          </p:val>
                                        </p:tav>
                                      </p:tavLst>
                                    </p:anim>
                                    <p:animEffect transition="in" filter="fade">
                                      <p:cBhvr>
                                        <p:cTn id="83" dur="500"/>
                                        <p:tgtEl>
                                          <p:spTgt spid="16"/>
                                        </p:tgtEl>
                                      </p:cBhvr>
                                    </p:animEffect>
                                  </p:childTnLst>
                                </p:cTn>
                              </p:par>
                            </p:childTnLst>
                          </p:cTn>
                        </p:par>
                        <p:par>
                          <p:cTn id="84" fill="hold">
                            <p:stCondLst>
                              <p:cond delay="7500"/>
                            </p:stCondLst>
                            <p:childTnLst>
                              <p:par>
                                <p:cTn id="85" presetID="42" presetClass="entr" presetSubtype="0" fill="hold" grpId="0" nodeType="afterEffect">
                                  <p:stCondLst>
                                    <p:cond delay="0"/>
                                  </p:stCondLst>
                                  <p:childTnLst>
                                    <p:set>
                                      <p:cBhvr>
                                        <p:cTn id="86" dur="1" fill="hold">
                                          <p:stCondLst>
                                            <p:cond delay="0"/>
                                          </p:stCondLst>
                                        </p:cTn>
                                        <p:tgtEl>
                                          <p:spTgt spid="87"/>
                                        </p:tgtEl>
                                        <p:attrNameLst>
                                          <p:attrName>style.visibility</p:attrName>
                                        </p:attrNameLst>
                                      </p:cBhvr>
                                      <p:to>
                                        <p:strVal val="visible"/>
                                      </p:to>
                                    </p:set>
                                    <p:animEffect transition="in" filter="fade">
                                      <p:cBhvr>
                                        <p:cTn id="87" dur="1000"/>
                                        <p:tgtEl>
                                          <p:spTgt spid="87"/>
                                        </p:tgtEl>
                                      </p:cBhvr>
                                    </p:animEffect>
                                    <p:anim calcmode="lin" valueType="num">
                                      <p:cBhvr>
                                        <p:cTn id="88" dur="1000" fill="hold"/>
                                        <p:tgtEl>
                                          <p:spTgt spid="87"/>
                                        </p:tgtEl>
                                        <p:attrNameLst>
                                          <p:attrName>ppt_x</p:attrName>
                                        </p:attrNameLst>
                                      </p:cBhvr>
                                      <p:tavLst>
                                        <p:tav tm="0">
                                          <p:val>
                                            <p:strVal val="#ppt_x"/>
                                          </p:val>
                                        </p:tav>
                                        <p:tav tm="100000">
                                          <p:val>
                                            <p:strVal val="#ppt_x"/>
                                          </p:val>
                                        </p:tav>
                                      </p:tavLst>
                                    </p:anim>
                                    <p:anim calcmode="lin" valueType="num">
                                      <p:cBhvr>
                                        <p:cTn id="89" dur="1000" fill="hold"/>
                                        <p:tgtEl>
                                          <p:spTgt spid="87"/>
                                        </p:tgtEl>
                                        <p:attrNameLst>
                                          <p:attrName>ppt_y</p:attrName>
                                        </p:attrNameLst>
                                      </p:cBhvr>
                                      <p:tavLst>
                                        <p:tav tm="0">
                                          <p:val>
                                            <p:strVal val="#ppt_y+.1"/>
                                          </p:val>
                                        </p:tav>
                                        <p:tav tm="100000">
                                          <p:val>
                                            <p:strVal val="#ppt_y"/>
                                          </p:val>
                                        </p:tav>
                                      </p:tavLst>
                                    </p:anim>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76"/>
                                        </p:tgtEl>
                                        <p:attrNameLst>
                                          <p:attrName>style.visibility</p:attrName>
                                        </p:attrNameLst>
                                      </p:cBhvr>
                                      <p:to>
                                        <p:strVal val="visible"/>
                                      </p:to>
                                    </p:set>
                                    <p:animEffect transition="in" filter="wipe(up)">
                                      <p:cBhvr>
                                        <p:cTn id="93" dur="500"/>
                                        <p:tgtEl>
                                          <p:spTgt spid="76"/>
                                        </p:tgtEl>
                                      </p:cBhvr>
                                    </p:animEffect>
                                  </p:childTnLst>
                                </p:cTn>
                              </p:par>
                            </p:childTnLst>
                          </p:cTn>
                        </p:par>
                        <p:par>
                          <p:cTn id="94" fill="hold">
                            <p:stCondLst>
                              <p:cond delay="9000"/>
                            </p:stCondLst>
                            <p:childTnLst>
                              <p:par>
                                <p:cTn id="95" presetID="22" presetClass="entr" presetSubtype="8" fill="hold" nodeType="afterEffect">
                                  <p:stCondLst>
                                    <p:cond delay="0"/>
                                  </p:stCondLst>
                                  <p:childTnLst>
                                    <p:set>
                                      <p:cBhvr>
                                        <p:cTn id="96" dur="1" fill="hold">
                                          <p:stCondLst>
                                            <p:cond delay="0"/>
                                          </p:stCondLst>
                                        </p:cTn>
                                        <p:tgtEl>
                                          <p:spTgt spid="73"/>
                                        </p:tgtEl>
                                        <p:attrNameLst>
                                          <p:attrName>style.visibility</p:attrName>
                                        </p:attrNameLst>
                                      </p:cBhvr>
                                      <p:to>
                                        <p:strVal val="visible"/>
                                      </p:to>
                                    </p:set>
                                    <p:animEffect transition="in" filter="wipe(left)">
                                      <p:cBhvr>
                                        <p:cTn id="97" dur="500"/>
                                        <p:tgtEl>
                                          <p:spTgt spid="73"/>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additive="base">
                                        <p:cTn id="101" dur="500" fill="hold"/>
                                        <p:tgtEl>
                                          <p:spTgt spid="39"/>
                                        </p:tgtEl>
                                        <p:attrNameLst>
                                          <p:attrName>ppt_x</p:attrName>
                                        </p:attrNameLst>
                                      </p:cBhvr>
                                      <p:tavLst>
                                        <p:tav tm="0">
                                          <p:val>
                                            <p:strVal val="1+#ppt_w/2"/>
                                          </p:val>
                                        </p:tav>
                                        <p:tav tm="100000">
                                          <p:val>
                                            <p:strVal val="#ppt_x"/>
                                          </p:val>
                                        </p:tav>
                                      </p:tavLst>
                                    </p:anim>
                                    <p:anim calcmode="lin" valueType="num">
                                      <p:cBhvr additive="base">
                                        <p:cTn id="102" dur="500" fill="hold"/>
                                        <p:tgtEl>
                                          <p:spTgt spid="39"/>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 calcmode="lin" valueType="num">
                                      <p:cBhvr>
                                        <p:cTn id="106" dur="500" fill="hold"/>
                                        <p:tgtEl>
                                          <p:spTgt spid="40"/>
                                        </p:tgtEl>
                                        <p:attrNameLst>
                                          <p:attrName>ppt_w</p:attrName>
                                        </p:attrNameLst>
                                      </p:cBhvr>
                                      <p:tavLst>
                                        <p:tav tm="0">
                                          <p:val>
                                            <p:fltVal val="0"/>
                                          </p:val>
                                        </p:tav>
                                        <p:tav tm="100000">
                                          <p:val>
                                            <p:strVal val="#ppt_w"/>
                                          </p:val>
                                        </p:tav>
                                      </p:tavLst>
                                    </p:anim>
                                    <p:anim calcmode="lin" valueType="num">
                                      <p:cBhvr>
                                        <p:cTn id="107" dur="500" fill="hold"/>
                                        <p:tgtEl>
                                          <p:spTgt spid="40"/>
                                        </p:tgtEl>
                                        <p:attrNameLst>
                                          <p:attrName>ppt_h</p:attrName>
                                        </p:attrNameLst>
                                      </p:cBhvr>
                                      <p:tavLst>
                                        <p:tav tm="0">
                                          <p:val>
                                            <p:fltVal val="0"/>
                                          </p:val>
                                        </p:tav>
                                        <p:tav tm="100000">
                                          <p:val>
                                            <p:strVal val="#ppt_h"/>
                                          </p:val>
                                        </p:tav>
                                      </p:tavLst>
                                    </p:anim>
                                    <p:animEffect transition="in" filter="fade">
                                      <p:cBhvr>
                                        <p:cTn id="108" dur="500"/>
                                        <p:tgtEl>
                                          <p:spTgt spid="40"/>
                                        </p:tgtEl>
                                      </p:cBhvr>
                                    </p:animEffect>
                                  </p:childTnLst>
                                </p:cTn>
                              </p:par>
                              <p:par>
                                <p:cTn id="109" presetID="53" presetClass="entr" presetSubtype="16" fill="hold" nodeType="withEffect">
                                  <p:stCondLst>
                                    <p:cond delay="0"/>
                                  </p:stCondLst>
                                  <p:childTnLst>
                                    <p:set>
                                      <p:cBhvr>
                                        <p:cTn id="110" dur="1" fill="hold">
                                          <p:stCondLst>
                                            <p:cond delay="0"/>
                                          </p:stCondLst>
                                        </p:cTn>
                                        <p:tgtEl>
                                          <p:spTgt spid="20"/>
                                        </p:tgtEl>
                                        <p:attrNameLst>
                                          <p:attrName>style.visibility</p:attrName>
                                        </p:attrNameLst>
                                      </p:cBhvr>
                                      <p:to>
                                        <p:strVal val="visible"/>
                                      </p:to>
                                    </p:set>
                                    <p:anim calcmode="lin" valueType="num">
                                      <p:cBhvr>
                                        <p:cTn id="111" dur="500" fill="hold"/>
                                        <p:tgtEl>
                                          <p:spTgt spid="20"/>
                                        </p:tgtEl>
                                        <p:attrNameLst>
                                          <p:attrName>ppt_w</p:attrName>
                                        </p:attrNameLst>
                                      </p:cBhvr>
                                      <p:tavLst>
                                        <p:tav tm="0">
                                          <p:val>
                                            <p:fltVal val="0"/>
                                          </p:val>
                                        </p:tav>
                                        <p:tav tm="100000">
                                          <p:val>
                                            <p:strVal val="#ppt_w"/>
                                          </p:val>
                                        </p:tav>
                                      </p:tavLst>
                                    </p:anim>
                                    <p:anim calcmode="lin" valueType="num">
                                      <p:cBhvr>
                                        <p:cTn id="112" dur="500" fill="hold"/>
                                        <p:tgtEl>
                                          <p:spTgt spid="20"/>
                                        </p:tgtEl>
                                        <p:attrNameLst>
                                          <p:attrName>ppt_h</p:attrName>
                                        </p:attrNameLst>
                                      </p:cBhvr>
                                      <p:tavLst>
                                        <p:tav tm="0">
                                          <p:val>
                                            <p:fltVal val="0"/>
                                          </p:val>
                                        </p:tav>
                                        <p:tav tm="100000">
                                          <p:val>
                                            <p:strVal val="#ppt_h"/>
                                          </p:val>
                                        </p:tav>
                                      </p:tavLst>
                                    </p:anim>
                                    <p:animEffect transition="in" filter="fade">
                                      <p:cBhvr>
                                        <p:cTn id="113" dur="500"/>
                                        <p:tgtEl>
                                          <p:spTgt spid="20"/>
                                        </p:tgtEl>
                                      </p:cBhvr>
                                    </p:animEffect>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88"/>
                                        </p:tgtEl>
                                        <p:attrNameLst>
                                          <p:attrName>style.visibility</p:attrName>
                                        </p:attrNameLst>
                                      </p:cBhvr>
                                      <p:to>
                                        <p:strVal val="visible"/>
                                      </p:to>
                                    </p:set>
                                    <p:animEffect transition="in" filter="fade">
                                      <p:cBhvr>
                                        <p:cTn id="117" dur="1000"/>
                                        <p:tgtEl>
                                          <p:spTgt spid="88"/>
                                        </p:tgtEl>
                                      </p:cBhvr>
                                    </p:animEffect>
                                    <p:anim calcmode="lin" valueType="num">
                                      <p:cBhvr>
                                        <p:cTn id="118" dur="1000" fill="hold"/>
                                        <p:tgtEl>
                                          <p:spTgt spid="88"/>
                                        </p:tgtEl>
                                        <p:attrNameLst>
                                          <p:attrName>ppt_x</p:attrName>
                                        </p:attrNameLst>
                                      </p:cBhvr>
                                      <p:tavLst>
                                        <p:tav tm="0">
                                          <p:val>
                                            <p:strVal val="#ppt_x"/>
                                          </p:val>
                                        </p:tav>
                                        <p:tav tm="100000">
                                          <p:val>
                                            <p:strVal val="#ppt_x"/>
                                          </p:val>
                                        </p:tav>
                                      </p:tavLst>
                                    </p:anim>
                                    <p:anim calcmode="lin" valueType="num">
                                      <p:cBhvr>
                                        <p:cTn id="119" dur="1000" fill="hold"/>
                                        <p:tgtEl>
                                          <p:spTgt spid="88"/>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22" presetClass="entr" presetSubtype="4" fill="hold" nodeType="afterEffect">
                                  <p:stCondLst>
                                    <p:cond delay="0"/>
                                  </p:stCondLst>
                                  <p:childTnLst>
                                    <p:set>
                                      <p:cBhvr>
                                        <p:cTn id="122" dur="1" fill="hold">
                                          <p:stCondLst>
                                            <p:cond delay="0"/>
                                          </p:stCondLst>
                                        </p:cTn>
                                        <p:tgtEl>
                                          <p:spTgt spid="70"/>
                                        </p:tgtEl>
                                        <p:attrNameLst>
                                          <p:attrName>style.visibility</p:attrName>
                                        </p:attrNameLst>
                                      </p:cBhvr>
                                      <p:to>
                                        <p:strVal val="visible"/>
                                      </p:to>
                                    </p:set>
                                    <p:animEffect transition="in" filter="wipe(down)">
                                      <p:cBhvr>
                                        <p:cTn id="123" dur="500"/>
                                        <p:tgtEl>
                                          <p:spTgt spid="70"/>
                                        </p:tgtEl>
                                      </p:cBhvr>
                                    </p:animEffect>
                                  </p:childTnLst>
                                </p:cTn>
                              </p:par>
                            </p:childTnLst>
                          </p:cTn>
                        </p:par>
                        <p:par>
                          <p:cTn id="124" fill="hold">
                            <p:stCondLst>
                              <p:cond delay="12000"/>
                            </p:stCondLst>
                            <p:childTnLst>
                              <p:par>
                                <p:cTn id="125" presetID="22" presetClass="entr" presetSubtype="8" fill="hold" nodeType="afterEffect">
                                  <p:stCondLst>
                                    <p:cond delay="0"/>
                                  </p:stCondLst>
                                  <p:childTnLst>
                                    <p:set>
                                      <p:cBhvr>
                                        <p:cTn id="126" dur="1" fill="hold">
                                          <p:stCondLst>
                                            <p:cond delay="0"/>
                                          </p:stCondLst>
                                        </p:cTn>
                                        <p:tgtEl>
                                          <p:spTgt spid="67"/>
                                        </p:tgtEl>
                                        <p:attrNameLst>
                                          <p:attrName>style.visibility</p:attrName>
                                        </p:attrNameLst>
                                      </p:cBhvr>
                                      <p:to>
                                        <p:strVal val="visible"/>
                                      </p:to>
                                    </p:set>
                                    <p:animEffect transition="in" filter="wipe(left)">
                                      <p:cBhvr>
                                        <p:cTn id="127" dur="500"/>
                                        <p:tgtEl>
                                          <p:spTgt spid="67"/>
                                        </p:tgtEl>
                                      </p:cBhvr>
                                    </p:animEffect>
                                  </p:childTnLst>
                                </p:cTn>
                              </p:par>
                            </p:childTnLst>
                          </p:cTn>
                        </p:par>
                        <p:par>
                          <p:cTn id="128" fill="hold">
                            <p:stCondLst>
                              <p:cond delay="12500"/>
                            </p:stCondLst>
                            <p:childTnLst>
                              <p:par>
                                <p:cTn id="129" presetID="2" presetClass="entr" presetSubtype="2"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500" fill="hold"/>
                                        <p:tgtEl>
                                          <p:spTgt spid="45"/>
                                        </p:tgtEl>
                                        <p:attrNameLst>
                                          <p:attrName>ppt_x</p:attrName>
                                        </p:attrNameLst>
                                      </p:cBhvr>
                                      <p:tavLst>
                                        <p:tav tm="0">
                                          <p:val>
                                            <p:strVal val="1+#ppt_w/2"/>
                                          </p:val>
                                        </p:tav>
                                        <p:tav tm="100000">
                                          <p:val>
                                            <p:strVal val="#ppt_x"/>
                                          </p:val>
                                        </p:tav>
                                      </p:tavLst>
                                    </p:anim>
                                    <p:anim calcmode="lin" valueType="num">
                                      <p:cBhvr additive="base">
                                        <p:cTn id="132" dur="500" fill="hold"/>
                                        <p:tgtEl>
                                          <p:spTgt spid="45"/>
                                        </p:tgtEl>
                                        <p:attrNameLst>
                                          <p:attrName>ppt_y</p:attrName>
                                        </p:attrNameLst>
                                      </p:cBhvr>
                                      <p:tavLst>
                                        <p:tav tm="0">
                                          <p:val>
                                            <p:strVal val="#ppt_y"/>
                                          </p:val>
                                        </p:tav>
                                        <p:tav tm="100000">
                                          <p:val>
                                            <p:strVal val="#ppt_y"/>
                                          </p:val>
                                        </p:tav>
                                      </p:tavLst>
                                    </p:anim>
                                  </p:childTnLst>
                                </p:cTn>
                              </p:par>
                            </p:childTnLst>
                          </p:cTn>
                        </p:par>
                        <p:par>
                          <p:cTn id="133" fill="hold">
                            <p:stCondLst>
                              <p:cond delay="13000"/>
                            </p:stCondLst>
                            <p:childTnLst>
                              <p:par>
                                <p:cTn id="134" presetID="53" presetClass="entr" presetSubtype="16" fill="hold" grpId="0" nodeType="afterEffect">
                                  <p:stCondLst>
                                    <p:cond delay="0"/>
                                  </p:stCondLst>
                                  <p:childTnLst>
                                    <p:set>
                                      <p:cBhvr>
                                        <p:cTn id="135" dur="1" fill="hold">
                                          <p:stCondLst>
                                            <p:cond delay="0"/>
                                          </p:stCondLst>
                                        </p:cTn>
                                        <p:tgtEl>
                                          <p:spTgt spid="46"/>
                                        </p:tgtEl>
                                        <p:attrNameLst>
                                          <p:attrName>style.visibility</p:attrName>
                                        </p:attrNameLst>
                                      </p:cBhvr>
                                      <p:to>
                                        <p:strVal val="visible"/>
                                      </p:to>
                                    </p:set>
                                    <p:anim calcmode="lin" valueType="num">
                                      <p:cBhvr>
                                        <p:cTn id="136" dur="500" fill="hold"/>
                                        <p:tgtEl>
                                          <p:spTgt spid="46"/>
                                        </p:tgtEl>
                                        <p:attrNameLst>
                                          <p:attrName>ppt_w</p:attrName>
                                        </p:attrNameLst>
                                      </p:cBhvr>
                                      <p:tavLst>
                                        <p:tav tm="0">
                                          <p:val>
                                            <p:fltVal val="0"/>
                                          </p:val>
                                        </p:tav>
                                        <p:tav tm="100000">
                                          <p:val>
                                            <p:strVal val="#ppt_w"/>
                                          </p:val>
                                        </p:tav>
                                      </p:tavLst>
                                    </p:anim>
                                    <p:anim calcmode="lin" valueType="num">
                                      <p:cBhvr>
                                        <p:cTn id="137" dur="500" fill="hold"/>
                                        <p:tgtEl>
                                          <p:spTgt spid="46"/>
                                        </p:tgtEl>
                                        <p:attrNameLst>
                                          <p:attrName>ppt_h</p:attrName>
                                        </p:attrNameLst>
                                      </p:cBhvr>
                                      <p:tavLst>
                                        <p:tav tm="0">
                                          <p:val>
                                            <p:fltVal val="0"/>
                                          </p:val>
                                        </p:tav>
                                        <p:tav tm="100000">
                                          <p:val>
                                            <p:strVal val="#ppt_h"/>
                                          </p:val>
                                        </p:tav>
                                      </p:tavLst>
                                    </p:anim>
                                    <p:animEffect transition="in" filter="fade">
                                      <p:cBhvr>
                                        <p:cTn id="138" dur="500"/>
                                        <p:tgtEl>
                                          <p:spTgt spid="46"/>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24"/>
                                        </p:tgtEl>
                                        <p:attrNameLst>
                                          <p:attrName>style.visibility</p:attrName>
                                        </p:attrNameLst>
                                      </p:cBhvr>
                                      <p:to>
                                        <p:strVal val="visible"/>
                                      </p:to>
                                    </p:set>
                                    <p:anim calcmode="lin" valueType="num">
                                      <p:cBhvr>
                                        <p:cTn id="141" dur="500" fill="hold"/>
                                        <p:tgtEl>
                                          <p:spTgt spid="24"/>
                                        </p:tgtEl>
                                        <p:attrNameLst>
                                          <p:attrName>ppt_w</p:attrName>
                                        </p:attrNameLst>
                                      </p:cBhvr>
                                      <p:tavLst>
                                        <p:tav tm="0">
                                          <p:val>
                                            <p:fltVal val="0"/>
                                          </p:val>
                                        </p:tav>
                                        <p:tav tm="100000">
                                          <p:val>
                                            <p:strVal val="#ppt_w"/>
                                          </p:val>
                                        </p:tav>
                                      </p:tavLst>
                                    </p:anim>
                                    <p:anim calcmode="lin" valueType="num">
                                      <p:cBhvr>
                                        <p:cTn id="142" dur="500" fill="hold"/>
                                        <p:tgtEl>
                                          <p:spTgt spid="24"/>
                                        </p:tgtEl>
                                        <p:attrNameLst>
                                          <p:attrName>ppt_h</p:attrName>
                                        </p:attrNameLst>
                                      </p:cBhvr>
                                      <p:tavLst>
                                        <p:tav tm="0">
                                          <p:val>
                                            <p:fltVal val="0"/>
                                          </p:val>
                                        </p:tav>
                                        <p:tav tm="100000">
                                          <p:val>
                                            <p:strVal val="#ppt_h"/>
                                          </p:val>
                                        </p:tav>
                                      </p:tavLst>
                                    </p:anim>
                                    <p:animEffect transition="in" filter="fade">
                                      <p:cBhvr>
                                        <p:cTn id="143" dur="500"/>
                                        <p:tgtEl>
                                          <p:spTgt spid="24"/>
                                        </p:tgtEl>
                                      </p:cBhvr>
                                    </p:animEffect>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9"/>
                                        </p:tgtEl>
                                        <p:attrNameLst>
                                          <p:attrName>style.visibility</p:attrName>
                                        </p:attrNameLst>
                                      </p:cBhvr>
                                      <p:to>
                                        <p:strVal val="visible"/>
                                      </p:to>
                                    </p:set>
                                    <p:animEffect transition="in" filter="fade">
                                      <p:cBhvr>
                                        <p:cTn id="147" dur="1000"/>
                                        <p:tgtEl>
                                          <p:spTgt spid="89"/>
                                        </p:tgtEl>
                                      </p:cBhvr>
                                    </p:animEffect>
                                    <p:anim calcmode="lin" valueType="num">
                                      <p:cBhvr>
                                        <p:cTn id="148" dur="1000" fill="hold"/>
                                        <p:tgtEl>
                                          <p:spTgt spid="89"/>
                                        </p:tgtEl>
                                        <p:attrNameLst>
                                          <p:attrName>ppt_x</p:attrName>
                                        </p:attrNameLst>
                                      </p:cBhvr>
                                      <p:tavLst>
                                        <p:tav tm="0">
                                          <p:val>
                                            <p:strVal val="#ppt_x"/>
                                          </p:val>
                                        </p:tav>
                                        <p:tav tm="100000">
                                          <p:val>
                                            <p:strVal val="#ppt_x"/>
                                          </p:val>
                                        </p:tav>
                                      </p:tavLst>
                                    </p:anim>
                                    <p:anim calcmode="lin" valueType="num">
                                      <p:cBhvr>
                                        <p:cTn id="149" dur="1000" fill="hold"/>
                                        <p:tgtEl>
                                          <p:spTgt spid="89"/>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22" presetClass="entr" presetSubtype="1" fill="hold" nodeType="afterEffect">
                                  <p:stCondLst>
                                    <p:cond delay="0"/>
                                  </p:stCondLst>
                                  <p:childTnLst>
                                    <p:set>
                                      <p:cBhvr>
                                        <p:cTn id="152" dur="1" fill="hold">
                                          <p:stCondLst>
                                            <p:cond delay="0"/>
                                          </p:stCondLst>
                                        </p:cTn>
                                        <p:tgtEl>
                                          <p:spTgt spid="82"/>
                                        </p:tgtEl>
                                        <p:attrNameLst>
                                          <p:attrName>style.visibility</p:attrName>
                                        </p:attrNameLst>
                                      </p:cBhvr>
                                      <p:to>
                                        <p:strVal val="visible"/>
                                      </p:to>
                                    </p:set>
                                    <p:animEffect transition="in" filter="wipe(up)">
                                      <p:cBhvr>
                                        <p:cTn id="153" dur="500"/>
                                        <p:tgtEl>
                                          <p:spTgt spid="82"/>
                                        </p:tgtEl>
                                      </p:cBhvr>
                                    </p:animEffect>
                                  </p:childTnLst>
                                </p:cTn>
                              </p:par>
                            </p:childTnLst>
                          </p:cTn>
                        </p:par>
                        <p:par>
                          <p:cTn id="154" fill="hold">
                            <p:stCondLst>
                              <p:cond delay="15000"/>
                            </p:stCondLst>
                            <p:childTnLst>
                              <p:par>
                                <p:cTn id="155" presetID="22" presetClass="entr" presetSubtype="8" fill="hold" nodeType="afterEffect">
                                  <p:stCondLst>
                                    <p:cond delay="0"/>
                                  </p:stCondLst>
                                  <p:childTnLst>
                                    <p:set>
                                      <p:cBhvr>
                                        <p:cTn id="156" dur="1" fill="hold">
                                          <p:stCondLst>
                                            <p:cond delay="0"/>
                                          </p:stCondLst>
                                        </p:cTn>
                                        <p:tgtEl>
                                          <p:spTgt spid="79"/>
                                        </p:tgtEl>
                                        <p:attrNameLst>
                                          <p:attrName>style.visibility</p:attrName>
                                        </p:attrNameLst>
                                      </p:cBhvr>
                                      <p:to>
                                        <p:strVal val="visible"/>
                                      </p:to>
                                    </p:set>
                                    <p:animEffect transition="in" filter="wipe(left)">
                                      <p:cBhvr>
                                        <p:cTn id="15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12" grpId="0" animBg="1"/>
      <p:bldP spid="8" grpId="0" animBg="1"/>
      <p:bldP spid="57" grpId="0"/>
      <p:bldP spid="27" grpId="0" animBg="1"/>
      <p:bldP spid="28" grpId="0" animBg="1"/>
      <p:bldP spid="86" grpId="0"/>
      <p:bldP spid="33" grpId="0" animBg="1"/>
      <p:bldP spid="50" grpId="0" animBg="1"/>
      <p:bldP spid="16" grpId="0" animBg="1"/>
      <p:bldP spid="87" grpId="0"/>
      <p:bldP spid="39" grpId="0" animBg="1"/>
      <p:bldP spid="40" grpId="0" animBg="1"/>
      <p:bldP spid="88" grpId="0"/>
      <p:bldP spid="45" grpId="0" animBg="1"/>
      <p:bldP spid="46" grpId="0" animBg="1"/>
      <p:bldP spid="24" grpId="0" animBg="1"/>
      <p:bldP spid="8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Tree>
    <p:extLst>
      <p:ext uri="{BB962C8B-B14F-4D97-AF65-F5344CB8AC3E}">
        <p14:creationId xmlns:p14="http://schemas.microsoft.com/office/powerpoint/2010/main" val="977948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FE4A1E"/>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5C9AD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44546B"/>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7A7A7A"/>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E4A1E"/>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5C9AD3"/>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7A7A7A"/>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 DOLOR</a:t>
            </a:r>
            <a:endParaRPr lang="en-US" sz="1300" dirty="0">
              <a:solidFill>
                <a:srgbClr val="7A7A7A"/>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 DOLOR</a:t>
            </a:r>
            <a:endParaRPr lang="en-US" sz="1300" dirty="0">
              <a:solidFill>
                <a:srgbClr val="FE4A1E"/>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 DOLOR</a:t>
            </a:r>
            <a:endParaRPr lang="en-US" sz="1300" dirty="0">
              <a:solidFill>
                <a:srgbClr val="5C9AD3"/>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391D79F-68B5-49FF-BBC2-C0EE8F49FCB2}"/>
              </a:ext>
            </a:extLst>
          </p:cNvPr>
          <p:cNvSpPr>
            <a:spLocks noChangeAspect="1"/>
          </p:cNvSpPr>
          <p:nvPr/>
        </p:nvSpPr>
        <p:spPr>
          <a:xfrm>
            <a:off x="806502" y="1159330"/>
            <a:ext cx="1919097" cy="2767172"/>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F49A9426-2254-4964-BB2E-DA175A62BA74}"/>
              </a:ext>
            </a:extLst>
          </p:cNvPr>
          <p:cNvGrpSpPr/>
          <p:nvPr/>
        </p:nvGrpSpPr>
        <p:grpSpPr>
          <a:xfrm>
            <a:off x="716408" y="920185"/>
            <a:ext cx="2103120" cy="3273869"/>
            <a:chOff x="4724400" y="592817"/>
            <a:chExt cx="3657600" cy="5693683"/>
          </a:xfrm>
        </p:grpSpPr>
        <p:sp>
          <p:nvSpPr>
            <p:cNvPr id="31" name="Freeform: Shape 30">
              <a:extLst>
                <a:ext uri="{FF2B5EF4-FFF2-40B4-BE49-F238E27FC236}">
                  <a16:creationId xmlns:a16="http://schemas.microsoft.com/office/drawing/2014/main" id="{13F55084-D905-4E82-95C7-15A8E083A0D8}"/>
                </a:ext>
              </a:extLst>
            </p:cNvPr>
            <p:cNvSpPr/>
            <p:nvPr/>
          </p:nvSpPr>
          <p:spPr>
            <a:xfrm>
              <a:off x="4724400" y="592817"/>
              <a:ext cx="3657600" cy="5693683"/>
            </a:xfrm>
            <a:custGeom>
              <a:avLst/>
              <a:gdLst>
                <a:gd name="connsiteX0" fmla="*/ 190194 w 3657600"/>
                <a:gd name="connsiteY0" fmla="*/ 459413 h 5693683"/>
                <a:gd name="connsiteX1" fmla="*/ 190194 w 3657600"/>
                <a:gd name="connsiteY1" fmla="*/ 5184866 h 5693683"/>
                <a:gd name="connsiteX2" fmla="*/ 3467404 w 3657600"/>
                <a:gd name="connsiteY2" fmla="*/ 5184866 h 5693683"/>
                <a:gd name="connsiteX3" fmla="*/ 3467404 w 3657600"/>
                <a:gd name="connsiteY3" fmla="*/ 459413 h 5693683"/>
                <a:gd name="connsiteX4" fmla="*/ 609612 w 3657600"/>
                <a:gd name="connsiteY4" fmla="*/ 0 h 5693683"/>
                <a:gd name="connsiteX5" fmla="*/ 3047988 w 3657600"/>
                <a:gd name="connsiteY5" fmla="*/ 0 h 5693683"/>
                <a:gd name="connsiteX6" fmla="*/ 3047998 w 3657600"/>
                <a:gd name="connsiteY6" fmla="*/ 1 h 5693683"/>
                <a:gd name="connsiteX7" fmla="*/ 3489699 w 3657600"/>
                <a:gd name="connsiteY7" fmla="*/ 1 h 5693683"/>
                <a:gd name="connsiteX8" fmla="*/ 3657600 w 3657600"/>
                <a:gd name="connsiteY8" fmla="*/ 168533 h 5693683"/>
                <a:gd name="connsiteX9" fmla="*/ 3657600 w 3657600"/>
                <a:gd name="connsiteY9" fmla="*/ 609612 h 5693683"/>
                <a:gd name="connsiteX10" fmla="*/ 3657600 w 3657600"/>
                <a:gd name="connsiteY10" fmla="*/ 842637 h 5693683"/>
                <a:gd name="connsiteX11" fmla="*/ 3657600 w 3657600"/>
                <a:gd name="connsiteY11" fmla="*/ 940031 h 5693683"/>
                <a:gd name="connsiteX12" fmla="*/ 3657600 w 3657600"/>
                <a:gd name="connsiteY12" fmla="*/ 4668273 h 5693683"/>
                <a:gd name="connsiteX13" fmla="*/ 3657600 w 3657600"/>
                <a:gd name="connsiteY13" fmla="*/ 4851047 h 5693683"/>
                <a:gd name="connsiteX14" fmla="*/ 3657600 w 3657600"/>
                <a:gd name="connsiteY14" fmla="*/ 5084071 h 5693683"/>
                <a:gd name="connsiteX15" fmla="*/ 3657600 w 3657600"/>
                <a:gd name="connsiteY15" fmla="*/ 5525152 h 5693683"/>
                <a:gd name="connsiteX16" fmla="*/ 3489699 w 3657600"/>
                <a:gd name="connsiteY16" fmla="*/ 5693683 h 5693683"/>
                <a:gd name="connsiteX17" fmla="*/ 3047988 w 3657600"/>
                <a:gd name="connsiteY17" fmla="*/ 5693683 h 5693683"/>
                <a:gd name="connsiteX18" fmla="*/ 609612 w 3657600"/>
                <a:gd name="connsiteY18" fmla="*/ 5693683 h 5693683"/>
                <a:gd name="connsiteX19" fmla="*/ 167901 w 3657600"/>
                <a:gd name="connsiteY19" fmla="*/ 5693683 h 5693683"/>
                <a:gd name="connsiteX20" fmla="*/ 0 w 3657600"/>
                <a:gd name="connsiteY20" fmla="*/ 5525152 h 5693683"/>
                <a:gd name="connsiteX21" fmla="*/ 0 w 3657600"/>
                <a:gd name="connsiteY21" fmla="*/ 5084071 h 5693683"/>
                <a:gd name="connsiteX22" fmla="*/ 0 w 3657600"/>
                <a:gd name="connsiteY22" fmla="*/ 4851047 h 5693683"/>
                <a:gd name="connsiteX23" fmla="*/ 0 w 3657600"/>
                <a:gd name="connsiteY23" fmla="*/ 4668273 h 5693683"/>
                <a:gd name="connsiteX24" fmla="*/ 0 w 3657600"/>
                <a:gd name="connsiteY24" fmla="*/ 940031 h 5693683"/>
                <a:gd name="connsiteX25" fmla="*/ 0 w 3657600"/>
                <a:gd name="connsiteY25" fmla="*/ 842637 h 5693683"/>
                <a:gd name="connsiteX26" fmla="*/ 0 w 3657600"/>
                <a:gd name="connsiteY26" fmla="*/ 609612 h 5693683"/>
                <a:gd name="connsiteX27" fmla="*/ 0 w 3657600"/>
                <a:gd name="connsiteY27" fmla="*/ 168533 h 5693683"/>
                <a:gd name="connsiteX28" fmla="*/ 167901 w 3657600"/>
                <a:gd name="connsiteY28" fmla="*/ 1 h 5693683"/>
                <a:gd name="connsiteX29" fmla="*/ 609603 w 3657600"/>
                <a:gd name="connsiteY29" fmla="*/ 1 h 569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57600" h="5693683">
                  <a:moveTo>
                    <a:pt x="190194" y="459413"/>
                  </a:moveTo>
                  <a:lnTo>
                    <a:pt x="190194" y="5184866"/>
                  </a:lnTo>
                  <a:lnTo>
                    <a:pt x="3467404" y="5184866"/>
                  </a:lnTo>
                  <a:lnTo>
                    <a:pt x="3467404" y="459413"/>
                  </a:lnTo>
                  <a:close/>
                  <a:moveTo>
                    <a:pt x="609612" y="0"/>
                  </a:moveTo>
                  <a:lnTo>
                    <a:pt x="3047988" y="0"/>
                  </a:lnTo>
                  <a:lnTo>
                    <a:pt x="3047998" y="1"/>
                  </a:lnTo>
                  <a:lnTo>
                    <a:pt x="3489699" y="1"/>
                  </a:lnTo>
                  <a:cubicBezTo>
                    <a:pt x="3582429" y="1"/>
                    <a:pt x="3657600" y="75455"/>
                    <a:pt x="3657600" y="168533"/>
                  </a:cubicBezTo>
                  <a:lnTo>
                    <a:pt x="3657600" y="609612"/>
                  </a:lnTo>
                  <a:lnTo>
                    <a:pt x="3657600" y="842637"/>
                  </a:lnTo>
                  <a:lnTo>
                    <a:pt x="3657600" y="940031"/>
                  </a:lnTo>
                  <a:lnTo>
                    <a:pt x="3657600" y="4668273"/>
                  </a:lnTo>
                  <a:lnTo>
                    <a:pt x="3657600" y="4851047"/>
                  </a:lnTo>
                  <a:lnTo>
                    <a:pt x="3657600" y="5084071"/>
                  </a:lnTo>
                  <a:lnTo>
                    <a:pt x="3657600" y="5525152"/>
                  </a:lnTo>
                  <a:cubicBezTo>
                    <a:pt x="3657600" y="5618229"/>
                    <a:pt x="3582429" y="5693683"/>
                    <a:pt x="3489699" y="5693683"/>
                  </a:cubicBezTo>
                  <a:lnTo>
                    <a:pt x="3047988" y="5693683"/>
                  </a:lnTo>
                  <a:lnTo>
                    <a:pt x="609612" y="5693683"/>
                  </a:lnTo>
                  <a:lnTo>
                    <a:pt x="167901" y="5693683"/>
                  </a:lnTo>
                  <a:cubicBezTo>
                    <a:pt x="75172" y="5693683"/>
                    <a:pt x="0" y="5618229"/>
                    <a:pt x="0" y="5525152"/>
                  </a:cubicBezTo>
                  <a:lnTo>
                    <a:pt x="0" y="5084071"/>
                  </a:lnTo>
                  <a:lnTo>
                    <a:pt x="0" y="4851047"/>
                  </a:lnTo>
                  <a:lnTo>
                    <a:pt x="0" y="4668273"/>
                  </a:lnTo>
                  <a:lnTo>
                    <a:pt x="0" y="940031"/>
                  </a:lnTo>
                  <a:lnTo>
                    <a:pt x="0" y="842637"/>
                  </a:lnTo>
                  <a:lnTo>
                    <a:pt x="0" y="609612"/>
                  </a:lnTo>
                  <a:lnTo>
                    <a:pt x="0" y="168533"/>
                  </a:lnTo>
                  <a:cubicBezTo>
                    <a:pt x="0" y="75455"/>
                    <a:pt x="75172" y="1"/>
                    <a:pt x="167901" y="1"/>
                  </a:cubicBezTo>
                  <a:lnTo>
                    <a:pt x="609603" y="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9EF3B84-0E82-4029-9AD7-455ACC99DDA0}"/>
                </a:ext>
              </a:extLst>
            </p:cNvPr>
            <p:cNvSpPr>
              <a:spLocks noChangeAspect="1"/>
            </p:cNvSpPr>
            <p:nvPr/>
          </p:nvSpPr>
          <p:spPr>
            <a:xfrm>
              <a:off x="6349055" y="5898515"/>
              <a:ext cx="408290" cy="248742"/>
            </a:xfrm>
            <a:custGeom>
              <a:avLst/>
              <a:gdLst>
                <a:gd name="connsiteX0" fmla="*/ 1193807 w 3618644"/>
                <a:gd name="connsiteY0" fmla="*/ 0 h 2204583"/>
                <a:gd name="connsiteX1" fmla="*/ 2616193 w 3618644"/>
                <a:gd name="connsiteY1" fmla="*/ 0 h 2204583"/>
                <a:gd name="connsiteX2" fmla="*/ 2687860 w 3618644"/>
                <a:gd name="connsiteY2" fmla="*/ 7225 h 2204583"/>
                <a:gd name="connsiteX3" fmla="*/ 2735022 w 3618644"/>
                <a:gd name="connsiteY3" fmla="*/ 21865 h 2204583"/>
                <a:gd name="connsiteX4" fmla="*/ 2738502 w 3618644"/>
                <a:gd name="connsiteY4" fmla="*/ 22396 h 2204583"/>
                <a:gd name="connsiteX5" fmla="*/ 3618644 w 3618644"/>
                <a:gd name="connsiteY5" fmla="*/ 1102292 h 2204583"/>
                <a:gd name="connsiteX6" fmla="*/ 2738502 w 3618644"/>
                <a:gd name="connsiteY6" fmla="*/ 2182189 h 2204583"/>
                <a:gd name="connsiteX7" fmla="*/ 2735010 w 3618644"/>
                <a:gd name="connsiteY7" fmla="*/ 2182722 h 2204583"/>
                <a:gd name="connsiteX8" fmla="*/ 2687860 w 3618644"/>
                <a:gd name="connsiteY8" fmla="*/ 2197358 h 2204583"/>
                <a:gd name="connsiteX9" fmla="*/ 2616193 w 3618644"/>
                <a:gd name="connsiteY9" fmla="*/ 2204582 h 2204583"/>
                <a:gd name="connsiteX10" fmla="*/ 2516371 w 3618644"/>
                <a:gd name="connsiteY10" fmla="*/ 2204582 h 2204583"/>
                <a:gd name="connsiteX11" fmla="*/ 2516351 w 3618644"/>
                <a:gd name="connsiteY11" fmla="*/ 2204583 h 2204583"/>
                <a:gd name="connsiteX12" fmla="*/ 2516332 w 3618644"/>
                <a:gd name="connsiteY12" fmla="*/ 2204582 h 2204583"/>
                <a:gd name="connsiteX13" fmla="*/ 1193807 w 3618644"/>
                <a:gd name="connsiteY13" fmla="*/ 2204582 h 2204583"/>
                <a:gd name="connsiteX14" fmla="*/ 1163272 w 3618644"/>
                <a:gd name="connsiteY14" fmla="*/ 2201504 h 2204583"/>
                <a:gd name="connsiteX15" fmla="*/ 1102293 w 3618644"/>
                <a:gd name="connsiteY15" fmla="*/ 2204583 h 2204583"/>
                <a:gd name="connsiteX16" fmla="*/ 0 w 3618644"/>
                <a:gd name="connsiteY16" fmla="*/ 1102292 h 2204583"/>
                <a:gd name="connsiteX17" fmla="*/ 1102293 w 3618644"/>
                <a:gd name="connsiteY17" fmla="*/ 1 h 2204583"/>
                <a:gd name="connsiteX18" fmla="*/ 1163259 w 3618644"/>
                <a:gd name="connsiteY18" fmla="*/ 3080 h 220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18644" h="2204583">
                  <a:moveTo>
                    <a:pt x="1193807" y="0"/>
                  </a:moveTo>
                  <a:lnTo>
                    <a:pt x="2616193" y="0"/>
                  </a:lnTo>
                  <a:cubicBezTo>
                    <a:pt x="2640743" y="0"/>
                    <a:pt x="2664711" y="2488"/>
                    <a:pt x="2687860" y="7225"/>
                  </a:cubicBezTo>
                  <a:lnTo>
                    <a:pt x="2735022" y="21865"/>
                  </a:lnTo>
                  <a:lnTo>
                    <a:pt x="2738502" y="22396"/>
                  </a:lnTo>
                  <a:cubicBezTo>
                    <a:pt x="3240798" y="125180"/>
                    <a:pt x="3618644" y="569611"/>
                    <a:pt x="3618644" y="1102292"/>
                  </a:cubicBezTo>
                  <a:cubicBezTo>
                    <a:pt x="3618644" y="1634974"/>
                    <a:pt x="3240798" y="2079404"/>
                    <a:pt x="2738502" y="2182189"/>
                  </a:cubicBezTo>
                  <a:lnTo>
                    <a:pt x="2735010" y="2182722"/>
                  </a:lnTo>
                  <a:lnTo>
                    <a:pt x="2687860" y="2197358"/>
                  </a:lnTo>
                  <a:cubicBezTo>
                    <a:pt x="2664711" y="2202095"/>
                    <a:pt x="2640743" y="2204582"/>
                    <a:pt x="2616193" y="2204582"/>
                  </a:cubicBezTo>
                  <a:lnTo>
                    <a:pt x="2516371" y="2204582"/>
                  </a:lnTo>
                  <a:lnTo>
                    <a:pt x="2516351" y="2204583"/>
                  </a:lnTo>
                  <a:lnTo>
                    <a:pt x="2516332" y="2204582"/>
                  </a:lnTo>
                  <a:lnTo>
                    <a:pt x="1193807" y="2204582"/>
                  </a:lnTo>
                  <a:lnTo>
                    <a:pt x="1163272" y="2201504"/>
                  </a:lnTo>
                  <a:lnTo>
                    <a:pt x="1102293" y="2204583"/>
                  </a:lnTo>
                  <a:cubicBezTo>
                    <a:pt x="493513" y="2204583"/>
                    <a:pt x="0" y="1711071"/>
                    <a:pt x="0" y="1102292"/>
                  </a:cubicBezTo>
                  <a:cubicBezTo>
                    <a:pt x="0" y="493513"/>
                    <a:pt x="493513" y="1"/>
                    <a:pt x="1102293" y="1"/>
                  </a:cubicBezTo>
                  <a:lnTo>
                    <a:pt x="1163259" y="308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6AC519D-5945-4592-85AE-91A37C707ACC}"/>
                </a:ext>
              </a:extLst>
            </p:cNvPr>
            <p:cNvSpPr>
              <a:spLocks noChangeAspect="1"/>
            </p:cNvSpPr>
            <p:nvPr/>
          </p:nvSpPr>
          <p:spPr>
            <a:xfrm>
              <a:off x="6502164" y="762000"/>
              <a:ext cx="102073" cy="1020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AA8C79F-D290-447B-9E8B-A2E0CB19BBF4}"/>
                </a:ext>
              </a:extLst>
            </p:cNvPr>
            <p:cNvSpPr>
              <a:spLocks noChangeAspect="1"/>
            </p:cNvSpPr>
            <p:nvPr/>
          </p:nvSpPr>
          <p:spPr>
            <a:xfrm>
              <a:off x="6363974" y="787518"/>
              <a:ext cx="51036" cy="510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9E1F8858-E9A7-414A-955D-7741D02E942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76" name="Group 75">
            <a:extLst>
              <a:ext uri="{FF2B5EF4-FFF2-40B4-BE49-F238E27FC236}">
                <a16:creationId xmlns:a16="http://schemas.microsoft.com/office/drawing/2014/main" id="{1B6C60BA-890A-4715-91B7-C7B346521804}"/>
              </a:ext>
            </a:extLst>
          </p:cNvPr>
          <p:cNvGrpSpPr/>
          <p:nvPr/>
        </p:nvGrpSpPr>
        <p:grpSpPr>
          <a:xfrm>
            <a:off x="580628" y="4510662"/>
            <a:ext cx="5470237" cy="2042538"/>
            <a:chOff x="580628" y="4510662"/>
            <a:chExt cx="5470237" cy="2042538"/>
          </a:xfrm>
        </p:grpSpPr>
        <p:sp>
          <p:nvSpPr>
            <p:cNvPr id="36" name="Text Box 10">
              <a:extLst>
                <a:ext uri="{FF2B5EF4-FFF2-40B4-BE49-F238E27FC236}">
                  <a16:creationId xmlns:a16="http://schemas.microsoft.com/office/drawing/2014/main" id="{BF91FE65-2B96-4C1F-8D82-DA3F1C1156D4}"/>
                </a:ext>
              </a:extLst>
            </p:cNvPr>
            <p:cNvSpPr txBox="1">
              <a:spLocks noChangeArrowheads="1"/>
            </p:cNvSpPr>
            <p:nvPr/>
          </p:nvSpPr>
          <p:spPr bwMode="auto">
            <a:xfrm>
              <a:off x="626810" y="4510662"/>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D9914612-5857-4896-B225-D59EB182CB35}"/>
                </a:ext>
              </a:extLst>
            </p:cNvPr>
            <p:cNvSpPr txBox="1"/>
            <p:nvPr/>
          </p:nvSpPr>
          <p:spPr>
            <a:xfrm>
              <a:off x="580628" y="5460593"/>
              <a:ext cx="5470237"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grpSp>
        <p:nvGrpSpPr>
          <p:cNvPr id="77" name="Group 76">
            <a:extLst>
              <a:ext uri="{FF2B5EF4-FFF2-40B4-BE49-F238E27FC236}">
                <a16:creationId xmlns:a16="http://schemas.microsoft.com/office/drawing/2014/main" id="{F7D5B2C1-9621-40F7-81A6-7862143C113A}"/>
              </a:ext>
            </a:extLst>
          </p:cNvPr>
          <p:cNvGrpSpPr/>
          <p:nvPr/>
        </p:nvGrpSpPr>
        <p:grpSpPr>
          <a:xfrm>
            <a:off x="2743200" y="3331996"/>
            <a:ext cx="2493183" cy="219456"/>
            <a:chOff x="2743200" y="3331996"/>
            <a:chExt cx="2493183" cy="219456"/>
          </a:xfrm>
        </p:grpSpPr>
        <p:grpSp>
          <p:nvGrpSpPr>
            <p:cNvPr id="42" name="Group 41">
              <a:extLst>
                <a:ext uri="{FF2B5EF4-FFF2-40B4-BE49-F238E27FC236}">
                  <a16:creationId xmlns:a16="http://schemas.microsoft.com/office/drawing/2014/main" id="{069CCF5F-13F2-4189-9EAE-9A1D20683CAD}"/>
                </a:ext>
              </a:extLst>
            </p:cNvPr>
            <p:cNvGrpSpPr/>
            <p:nvPr/>
          </p:nvGrpSpPr>
          <p:grpSpPr>
            <a:xfrm>
              <a:off x="2743200" y="3331996"/>
              <a:ext cx="219456" cy="219456"/>
              <a:chOff x="4331776" y="2442261"/>
              <a:chExt cx="219456" cy="219456"/>
            </a:xfrm>
          </p:grpSpPr>
          <p:sp>
            <p:nvSpPr>
              <p:cNvPr id="40" name="Freeform: Shape 39">
                <a:extLst>
                  <a:ext uri="{FF2B5EF4-FFF2-40B4-BE49-F238E27FC236}">
                    <a16:creationId xmlns:a16="http://schemas.microsoft.com/office/drawing/2014/main" id="{D633492B-493B-411B-889B-AFFAE229B487}"/>
                  </a:ext>
                </a:extLst>
              </p:cNvPr>
              <p:cNvSpPr>
                <a:spLocks noChangeAspect="1"/>
              </p:cNvSpPr>
              <p:nvPr/>
            </p:nvSpPr>
            <p:spPr>
              <a:xfrm>
                <a:off x="4331776" y="2442261"/>
                <a:ext cx="219456" cy="219456"/>
              </a:xfrm>
              <a:custGeom>
                <a:avLst/>
                <a:gdLst>
                  <a:gd name="connsiteX0" fmla="*/ 105156 w 210312"/>
                  <a:gd name="connsiteY0" fmla="*/ 41148 h 210312"/>
                  <a:gd name="connsiteX1" fmla="*/ 41148 w 210312"/>
                  <a:gd name="connsiteY1" fmla="*/ 105156 h 210312"/>
                  <a:gd name="connsiteX2" fmla="*/ 105156 w 210312"/>
                  <a:gd name="connsiteY2" fmla="*/ 169164 h 210312"/>
                  <a:gd name="connsiteX3" fmla="*/ 169164 w 210312"/>
                  <a:gd name="connsiteY3" fmla="*/ 105156 h 210312"/>
                  <a:gd name="connsiteX4" fmla="*/ 105156 w 210312"/>
                  <a:gd name="connsiteY4" fmla="*/ 41148 h 210312"/>
                  <a:gd name="connsiteX5" fmla="*/ 105156 w 210312"/>
                  <a:gd name="connsiteY5" fmla="*/ 0 h 210312"/>
                  <a:gd name="connsiteX6" fmla="*/ 210312 w 210312"/>
                  <a:gd name="connsiteY6" fmla="*/ 105156 h 210312"/>
                  <a:gd name="connsiteX7" fmla="*/ 105156 w 210312"/>
                  <a:gd name="connsiteY7" fmla="*/ 210312 h 210312"/>
                  <a:gd name="connsiteX8" fmla="*/ 0 w 210312"/>
                  <a:gd name="connsiteY8" fmla="*/ 105156 h 210312"/>
                  <a:gd name="connsiteX9" fmla="*/ 105156 w 210312"/>
                  <a:gd name="connsiteY9" fmla="*/ 0 h 21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312" h="210312">
                    <a:moveTo>
                      <a:pt x="105156" y="41148"/>
                    </a:moveTo>
                    <a:cubicBezTo>
                      <a:pt x="69805" y="41148"/>
                      <a:pt x="41148" y="69805"/>
                      <a:pt x="41148" y="105156"/>
                    </a:cubicBezTo>
                    <a:cubicBezTo>
                      <a:pt x="41148" y="140507"/>
                      <a:pt x="69805" y="169164"/>
                      <a:pt x="105156" y="169164"/>
                    </a:cubicBezTo>
                    <a:cubicBezTo>
                      <a:pt x="140507" y="169164"/>
                      <a:pt x="169164" y="140507"/>
                      <a:pt x="169164" y="105156"/>
                    </a:cubicBezTo>
                    <a:cubicBezTo>
                      <a:pt x="169164" y="69805"/>
                      <a:pt x="140507" y="41148"/>
                      <a:pt x="105156" y="41148"/>
                    </a:cubicBezTo>
                    <a:close/>
                    <a:moveTo>
                      <a:pt x="105156" y="0"/>
                    </a:moveTo>
                    <a:cubicBezTo>
                      <a:pt x="163232" y="0"/>
                      <a:pt x="210312" y="47080"/>
                      <a:pt x="210312" y="105156"/>
                    </a:cubicBezTo>
                    <a:cubicBezTo>
                      <a:pt x="210312" y="163232"/>
                      <a:pt x="163232" y="210312"/>
                      <a:pt x="105156" y="210312"/>
                    </a:cubicBezTo>
                    <a:cubicBezTo>
                      <a:pt x="47080" y="210312"/>
                      <a:pt x="0" y="163232"/>
                      <a:pt x="0" y="105156"/>
                    </a:cubicBezTo>
                    <a:cubicBezTo>
                      <a:pt x="0" y="47080"/>
                      <a:pt x="47080" y="0"/>
                      <a:pt x="105156"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6FF55A4-6474-454B-95FF-EDFF10F46980}"/>
                  </a:ext>
                </a:extLst>
              </p:cNvPr>
              <p:cNvSpPr>
                <a:spLocks noChangeAspect="1"/>
              </p:cNvSpPr>
              <p:nvPr/>
            </p:nvSpPr>
            <p:spPr>
              <a:xfrm>
                <a:off x="4368352" y="2478837"/>
                <a:ext cx="146304" cy="146304"/>
              </a:xfrm>
              <a:prstGeom prst="ellipse">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3" name="Straight Connector 42">
              <a:extLst>
                <a:ext uri="{FF2B5EF4-FFF2-40B4-BE49-F238E27FC236}">
                  <a16:creationId xmlns:a16="http://schemas.microsoft.com/office/drawing/2014/main" id="{0422FEC5-CC1E-4775-896A-993C4331D24F}"/>
                </a:ext>
              </a:extLst>
            </p:cNvPr>
            <p:cNvCxnSpPr>
              <a:cxnSpLocks/>
              <a:stCxn id="40" idx="3"/>
            </p:cNvCxnSpPr>
            <p:nvPr/>
          </p:nvCxnSpPr>
          <p:spPr>
            <a:xfrm>
              <a:off x="2919719" y="3441724"/>
              <a:ext cx="2316664"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940EBCDD-99B0-4CD4-AC81-36660A164DA2}"/>
              </a:ext>
            </a:extLst>
          </p:cNvPr>
          <p:cNvCxnSpPr>
            <a:cxnSpLocks/>
          </p:cNvCxnSpPr>
          <p:nvPr/>
        </p:nvCxnSpPr>
        <p:spPr>
          <a:xfrm>
            <a:off x="5236383" y="3441724"/>
            <a:ext cx="1676400"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98355E8-EA2A-43C5-96B7-97B9DC2CE380}"/>
              </a:ext>
            </a:extLst>
          </p:cNvPr>
          <p:cNvCxnSpPr>
            <a:cxnSpLocks/>
          </p:cNvCxnSpPr>
          <p:nvPr/>
        </p:nvCxnSpPr>
        <p:spPr>
          <a:xfrm>
            <a:off x="6912783" y="3441724"/>
            <a:ext cx="1676400"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117E597-E24E-48A8-AA56-C5F6F97697D3}"/>
              </a:ext>
            </a:extLst>
          </p:cNvPr>
          <p:cNvCxnSpPr>
            <a:cxnSpLocks/>
          </p:cNvCxnSpPr>
          <p:nvPr/>
        </p:nvCxnSpPr>
        <p:spPr>
          <a:xfrm>
            <a:off x="8589183" y="3441724"/>
            <a:ext cx="1676400"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sp>
        <p:nvSpPr>
          <p:cNvPr id="52" name="Freeform: Shape 51">
            <a:extLst>
              <a:ext uri="{FF2B5EF4-FFF2-40B4-BE49-F238E27FC236}">
                <a16:creationId xmlns:a16="http://schemas.microsoft.com/office/drawing/2014/main" id="{E80E5A92-8342-493C-A633-BE6042829FAF}"/>
              </a:ext>
            </a:extLst>
          </p:cNvPr>
          <p:cNvSpPr>
            <a:spLocks noChangeAspect="1"/>
          </p:cNvSpPr>
          <p:nvPr/>
        </p:nvSpPr>
        <p:spPr bwMode="auto">
          <a:xfrm rot="10800000" flipV="1">
            <a:off x="4709456"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E4A1E"/>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3" name="Freeform 5">
            <a:extLst>
              <a:ext uri="{FF2B5EF4-FFF2-40B4-BE49-F238E27FC236}">
                <a16:creationId xmlns:a16="http://schemas.microsoft.com/office/drawing/2014/main" id="{401EF2F7-FB67-49CE-A1AF-2590F9DABA32}"/>
              </a:ext>
            </a:extLst>
          </p:cNvPr>
          <p:cNvSpPr>
            <a:spLocks noChangeAspect="1"/>
          </p:cNvSpPr>
          <p:nvPr/>
        </p:nvSpPr>
        <p:spPr bwMode="auto">
          <a:xfrm>
            <a:off x="5112269" y="3173350"/>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sp>
        <p:nvSpPr>
          <p:cNvPr id="55" name="Freeform: Shape 54">
            <a:extLst>
              <a:ext uri="{FF2B5EF4-FFF2-40B4-BE49-F238E27FC236}">
                <a16:creationId xmlns:a16="http://schemas.microsoft.com/office/drawing/2014/main" id="{1ABA3B7B-8A3E-4244-9FE2-9F46332283D6}"/>
              </a:ext>
            </a:extLst>
          </p:cNvPr>
          <p:cNvSpPr>
            <a:spLocks noChangeAspect="1"/>
          </p:cNvSpPr>
          <p:nvPr/>
        </p:nvSpPr>
        <p:spPr bwMode="auto">
          <a:xfrm flipV="1">
            <a:off x="6406638"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C9A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6" name="Freeform 6">
            <a:extLst>
              <a:ext uri="{FF2B5EF4-FFF2-40B4-BE49-F238E27FC236}">
                <a16:creationId xmlns:a16="http://schemas.microsoft.com/office/drawing/2014/main" id="{824102DA-876C-4AE4-BCD3-83A538B15D98}"/>
              </a:ext>
            </a:extLst>
          </p:cNvPr>
          <p:cNvSpPr>
            <a:spLocks noChangeAspect="1"/>
          </p:cNvSpPr>
          <p:nvPr/>
        </p:nvSpPr>
        <p:spPr bwMode="auto">
          <a:xfrm>
            <a:off x="6721548" y="3203961"/>
            <a:ext cx="411480" cy="33451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dirty="0"/>
          </a:p>
        </p:txBody>
      </p:sp>
      <p:sp>
        <p:nvSpPr>
          <p:cNvPr id="58" name="Freeform: Shape 57">
            <a:extLst>
              <a:ext uri="{FF2B5EF4-FFF2-40B4-BE49-F238E27FC236}">
                <a16:creationId xmlns:a16="http://schemas.microsoft.com/office/drawing/2014/main" id="{B973082A-67D1-4F8F-8BC5-6A941E7BF891}"/>
              </a:ext>
            </a:extLst>
          </p:cNvPr>
          <p:cNvSpPr>
            <a:spLocks noChangeAspect="1"/>
          </p:cNvSpPr>
          <p:nvPr/>
        </p:nvSpPr>
        <p:spPr bwMode="auto">
          <a:xfrm flipV="1">
            <a:off x="9801002"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7A7A7A"/>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CED9E554-DF03-4FFA-B034-E80FC5553A07}"/>
              </a:ext>
            </a:extLst>
          </p:cNvPr>
          <p:cNvGrpSpPr>
            <a:grpSpLocks noChangeAspect="1"/>
          </p:cNvGrpSpPr>
          <p:nvPr/>
        </p:nvGrpSpPr>
        <p:grpSpPr>
          <a:xfrm>
            <a:off x="10126886" y="3170035"/>
            <a:ext cx="365760" cy="433610"/>
            <a:chOff x="11039475" y="14288"/>
            <a:chExt cx="547688" cy="649287"/>
          </a:xfrm>
          <a:solidFill>
            <a:schemeClr val="bg1"/>
          </a:solidFill>
          <a:effectLst/>
        </p:grpSpPr>
        <p:sp>
          <p:nvSpPr>
            <p:cNvPr id="60" name="Freeform 45">
              <a:extLst>
                <a:ext uri="{FF2B5EF4-FFF2-40B4-BE49-F238E27FC236}">
                  <a16:creationId xmlns:a16="http://schemas.microsoft.com/office/drawing/2014/main" id="{9E1DE9FD-1026-4422-8417-BD8175DAE21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46">
              <a:extLst>
                <a:ext uri="{FF2B5EF4-FFF2-40B4-BE49-F238E27FC236}">
                  <a16:creationId xmlns:a16="http://schemas.microsoft.com/office/drawing/2014/main" id="{3B335461-ACE6-4AEF-82B0-7A180EE8BED7}"/>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Freeform 47">
              <a:extLst>
                <a:ext uri="{FF2B5EF4-FFF2-40B4-BE49-F238E27FC236}">
                  <a16:creationId xmlns:a16="http://schemas.microsoft.com/office/drawing/2014/main" id="{21D2FF12-E761-4EC5-88E3-8B737811152B}"/>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48">
              <a:extLst>
                <a:ext uri="{FF2B5EF4-FFF2-40B4-BE49-F238E27FC236}">
                  <a16:creationId xmlns:a16="http://schemas.microsoft.com/office/drawing/2014/main" id="{EAF82D29-6315-46BE-BCFA-4FD2D836E20B}"/>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49">
              <a:extLst>
                <a:ext uri="{FF2B5EF4-FFF2-40B4-BE49-F238E27FC236}">
                  <a16:creationId xmlns:a16="http://schemas.microsoft.com/office/drawing/2014/main" id="{458B6279-D9B2-4557-886C-3A6759F84CF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50">
              <a:extLst>
                <a:ext uri="{FF2B5EF4-FFF2-40B4-BE49-F238E27FC236}">
                  <a16:creationId xmlns:a16="http://schemas.microsoft.com/office/drawing/2014/main" id="{2581FF85-237C-40F8-BE75-D10E2EDC37DF}"/>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7" name="Freeform: Shape 66">
            <a:extLst>
              <a:ext uri="{FF2B5EF4-FFF2-40B4-BE49-F238E27FC236}">
                <a16:creationId xmlns:a16="http://schemas.microsoft.com/office/drawing/2014/main" id="{AD98AF5F-0DCF-42D7-ADDC-7178B02846D5}"/>
              </a:ext>
            </a:extLst>
          </p:cNvPr>
          <p:cNvSpPr>
            <a:spLocks noChangeAspect="1"/>
          </p:cNvSpPr>
          <p:nvPr/>
        </p:nvSpPr>
        <p:spPr bwMode="auto">
          <a:xfrm rot="10800000" flipV="1">
            <a:off x="8103820"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817D621F-A246-4C2E-B5F8-13F0F44D035E}"/>
              </a:ext>
            </a:extLst>
          </p:cNvPr>
          <p:cNvGrpSpPr>
            <a:grpSpLocks noChangeAspect="1"/>
          </p:cNvGrpSpPr>
          <p:nvPr/>
        </p:nvGrpSpPr>
        <p:grpSpPr>
          <a:xfrm>
            <a:off x="8441231" y="3193800"/>
            <a:ext cx="365760" cy="375920"/>
            <a:chOff x="3994150" y="17463"/>
            <a:chExt cx="628651" cy="646113"/>
          </a:xfrm>
          <a:solidFill>
            <a:schemeClr val="bg1"/>
          </a:solidFill>
        </p:grpSpPr>
        <p:sp>
          <p:nvSpPr>
            <p:cNvPr id="70" name="Freeform 7">
              <a:extLst>
                <a:ext uri="{FF2B5EF4-FFF2-40B4-BE49-F238E27FC236}">
                  <a16:creationId xmlns:a16="http://schemas.microsoft.com/office/drawing/2014/main" id="{8BC5F096-388A-4DA3-BF84-7A2F2AD870FC}"/>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8">
              <a:extLst>
                <a:ext uri="{FF2B5EF4-FFF2-40B4-BE49-F238E27FC236}">
                  <a16:creationId xmlns:a16="http://schemas.microsoft.com/office/drawing/2014/main" id="{69417510-6273-4735-9E1B-8BB33530941F}"/>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72" name="Text Box 10">
            <a:extLst>
              <a:ext uri="{FF2B5EF4-FFF2-40B4-BE49-F238E27FC236}">
                <a16:creationId xmlns:a16="http://schemas.microsoft.com/office/drawing/2014/main" id="{6FB7A798-55C3-4624-8E88-08D23E527FF6}"/>
              </a:ext>
            </a:extLst>
          </p:cNvPr>
          <p:cNvSpPr txBox="1">
            <a:spLocks noChangeArrowheads="1"/>
          </p:cNvSpPr>
          <p:nvPr/>
        </p:nvSpPr>
        <p:spPr bwMode="auto">
          <a:xfrm>
            <a:off x="3868204" y="1682530"/>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3" name="Text Box 10">
            <a:extLst>
              <a:ext uri="{FF2B5EF4-FFF2-40B4-BE49-F238E27FC236}">
                <a16:creationId xmlns:a16="http://schemas.microsoft.com/office/drawing/2014/main" id="{A6A338A7-0948-4CFE-AA59-3549E15273E7}"/>
              </a:ext>
            </a:extLst>
          </p:cNvPr>
          <p:cNvSpPr txBox="1">
            <a:spLocks noChangeArrowheads="1"/>
          </p:cNvSpPr>
          <p:nvPr/>
        </p:nvSpPr>
        <p:spPr bwMode="auto">
          <a:xfrm>
            <a:off x="5569150"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4" name="Text Box 10">
            <a:extLst>
              <a:ext uri="{FF2B5EF4-FFF2-40B4-BE49-F238E27FC236}">
                <a16:creationId xmlns:a16="http://schemas.microsoft.com/office/drawing/2014/main" id="{8F88E1D9-A594-4B51-8262-D2ED8C7FB0F5}"/>
              </a:ext>
            </a:extLst>
          </p:cNvPr>
          <p:cNvSpPr txBox="1">
            <a:spLocks noChangeArrowheads="1"/>
          </p:cNvSpPr>
          <p:nvPr/>
        </p:nvSpPr>
        <p:spPr bwMode="auto">
          <a:xfrm>
            <a:off x="7219980" y="168675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5" name="Text Box 10">
            <a:extLst>
              <a:ext uri="{FF2B5EF4-FFF2-40B4-BE49-F238E27FC236}">
                <a16:creationId xmlns:a16="http://schemas.microsoft.com/office/drawing/2014/main" id="{F07FB01B-270E-4606-A6B4-D7B38B66016E}"/>
              </a:ext>
            </a:extLst>
          </p:cNvPr>
          <p:cNvSpPr txBox="1">
            <a:spLocks noChangeArrowheads="1"/>
          </p:cNvSpPr>
          <p:nvPr/>
        </p:nvSpPr>
        <p:spPr bwMode="auto">
          <a:xfrm>
            <a:off x="8995288"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1937468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750"/>
                                        <p:tgtEl>
                                          <p:spTgt spid="32"/>
                                        </p:tgtEl>
                                      </p:cBhvr>
                                    </p:animEffect>
                                  </p:childTnLst>
                                </p:cTn>
                              </p:par>
                            </p:childTnLst>
                          </p:cTn>
                        </p:par>
                        <p:par>
                          <p:cTn id="18" fill="hold">
                            <p:stCondLst>
                              <p:cond delay="1750"/>
                            </p:stCondLst>
                            <p:childTnLst>
                              <p:par>
                                <p:cTn id="19" presetID="42" presetClass="entr" presetSubtype="0" fill="hold" nodeType="after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1000"/>
                                        <p:tgtEl>
                                          <p:spTgt spid="76"/>
                                        </p:tgtEl>
                                      </p:cBhvr>
                                    </p:animEffect>
                                    <p:anim calcmode="lin" valueType="num">
                                      <p:cBhvr>
                                        <p:cTn id="22" dur="1000" fill="hold"/>
                                        <p:tgtEl>
                                          <p:spTgt spid="76"/>
                                        </p:tgtEl>
                                        <p:attrNameLst>
                                          <p:attrName>ppt_x</p:attrName>
                                        </p:attrNameLst>
                                      </p:cBhvr>
                                      <p:tavLst>
                                        <p:tav tm="0">
                                          <p:val>
                                            <p:strVal val="#ppt_x"/>
                                          </p:val>
                                        </p:tav>
                                        <p:tav tm="100000">
                                          <p:val>
                                            <p:strVal val="#ppt_x"/>
                                          </p:val>
                                        </p:tav>
                                      </p:tavLst>
                                    </p:anim>
                                    <p:anim calcmode="lin" valueType="num">
                                      <p:cBhvr>
                                        <p:cTn id="23" dur="1000" fill="hold"/>
                                        <p:tgtEl>
                                          <p:spTgt spid="76"/>
                                        </p:tgtEl>
                                        <p:attrNameLst>
                                          <p:attrName>ppt_y</p:attrName>
                                        </p:attrNameLst>
                                      </p:cBhvr>
                                      <p:tavLst>
                                        <p:tav tm="0">
                                          <p:val>
                                            <p:strVal val="#ppt_y+.1"/>
                                          </p:val>
                                        </p:tav>
                                        <p:tav tm="100000">
                                          <p:val>
                                            <p:strVal val="#ppt_y"/>
                                          </p:val>
                                        </p:tav>
                                      </p:tavLst>
                                    </p:anim>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left)">
                                      <p:cBhvr>
                                        <p:cTn id="27" dur="500"/>
                                        <p:tgtEl>
                                          <p:spTgt spid="77"/>
                                        </p:tgtEl>
                                      </p:cBhvr>
                                    </p:animEffect>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anim calcmode="lin" valueType="num">
                                      <p:cBhvr>
                                        <p:cTn id="32" dur="1000" fill="hold"/>
                                        <p:tgtEl>
                                          <p:spTgt spid="52"/>
                                        </p:tgtEl>
                                        <p:attrNameLst>
                                          <p:attrName>ppt_x</p:attrName>
                                        </p:attrNameLst>
                                      </p:cBhvr>
                                      <p:tavLst>
                                        <p:tav tm="0">
                                          <p:val>
                                            <p:strVal val="#ppt_x"/>
                                          </p:val>
                                        </p:tav>
                                        <p:tav tm="100000">
                                          <p:val>
                                            <p:strVal val="#ppt_x"/>
                                          </p:val>
                                        </p:tav>
                                      </p:tavLst>
                                    </p:anim>
                                    <p:anim calcmode="lin" valueType="num">
                                      <p:cBhvr>
                                        <p:cTn id="33" dur="1000" fill="hold"/>
                                        <p:tgtEl>
                                          <p:spTgt spid="5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1000"/>
                                        <p:tgtEl>
                                          <p:spTgt spid="72"/>
                                        </p:tgtEl>
                                      </p:cBhvr>
                                    </p:animEffect>
                                    <p:anim calcmode="lin" valueType="num">
                                      <p:cBhvr>
                                        <p:cTn id="42" dur="1000" fill="hold"/>
                                        <p:tgtEl>
                                          <p:spTgt spid="72"/>
                                        </p:tgtEl>
                                        <p:attrNameLst>
                                          <p:attrName>ppt_x</p:attrName>
                                        </p:attrNameLst>
                                      </p:cBhvr>
                                      <p:tavLst>
                                        <p:tav tm="0">
                                          <p:val>
                                            <p:strVal val="#ppt_x"/>
                                          </p:val>
                                        </p:tav>
                                        <p:tav tm="100000">
                                          <p:val>
                                            <p:strVal val="#ppt_x"/>
                                          </p:val>
                                        </p:tav>
                                      </p:tavLst>
                                    </p:anim>
                                    <p:anim calcmode="lin" valueType="num">
                                      <p:cBhvr>
                                        <p:cTn id="43" dur="1000" fill="hold"/>
                                        <p:tgtEl>
                                          <p:spTgt spid="72"/>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500"/>
                                        <p:tgtEl>
                                          <p:spTgt spid="46"/>
                                        </p:tgtEl>
                                      </p:cBhvr>
                                    </p:animEffect>
                                  </p:childTnLst>
                                </p:cTn>
                              </p:par>
                            </p:childTnLst>
                          </p:cTn>
                        </p:par>
                        <p:par>
                          <p:cTn id="48" fill="hold">
                            <p:stCondLst>
                              <p:cond delay="4750"/>
                            </p:stCondLst>
                            <p:childTnLst>
                              <p:par>
                                <p:cTn id="49" presetID="47"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1000"/>
                                        <p:tgtEl>
                                          <p:spTgt spid="73"/>
                                        </p:tgtEl>
                                      </p:cBhvr>
                                    </p:animEffect>
                                    <p:anim calcmode="lin" valueType="num">
                                      <p:cBhvr>
                                        <p:cTn id="62" dur="1000" fill="hold"/>
                                        <p:tgtEl>
                                          <p:spTgt spid="73"/>
                                        </p:tgtEl>
                                        <p:attrNameLst>
                                          <p:attrName>ppt_x</p:attrName>
                                        </p:attrNameLst>
                                      </p:cBhvr>
                                      <p:tavLst>
                                        <p:tav tm="0">
                                          <p:val>
                                            <p:strVal val="#ppt_x"/>
                                          </p:val>
                                        </p:tav>
                                        <p:tav tm="100000">
                                          <p:val>
                                            <p:strVal val="#ppt_x"/>
                                          </p:val>
                                        </p:tav>
                                      </p:tavLst>
                                    </p:anim>
                                    <p:anim calcmode="lin" valueType="num">
                                      <p:cBhvr>
                                        <p:cTn id="63" dur="1000" fill="hold"/>
                                        <p:tgtEl>
                                          <p:spTgt spid="73"/>
                                        </p:tgtEl>
                                        <p:attrNameLst>
                                          <p:attrName>ppt_y</p:attrName>
                                        </p:attrNameLst>
                                      </p:cBhvr>
                                      <p:tavLst>
                                        <p:tav tm="0">
                                          <p:val>
                                            <p:strVal val="#ppt_y-.1"/>
                                          </p:val>
                                        </p:tav>
                                        <p:tav tm="100000">
                                          <p:val>
                                            <p:strVal val="#ppt_y"/>
                                          </p:val>
                                        </p:tav>
                                      </p:tavLst>
                                    </p:anim>
                                  </p:childTnLst>
                                </p:cTn>
                              </p:par>
                            </p:childTnLst>
                          </p:cTn>
                        </p:par>
                        <p:par>
                          <p:cTn id="64" fill="hold">
                            <p:stCondLst>
                              <p:cond delay="5750"/>
                            </p:stCondLst>
                            <p:childTnLst>
                              <p:par>
                                <p:cTn id="65" presetID="22" presetClass="entr" presetSubtype="8" fill="hold"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6250"/>
                            </p:stCondLst>
                            <p:childTnLst>
                              <p:par>
                                <p:cTn id="69" presetID="42" presetClass="entr" presetSubtype="0"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1000"/>
                                        <p:tgtEl>
                                          <p:spTgt spid="69"/>
                                        </p:tgtEl>
                                      </p:cBhvr>
                                    </p:animEffect>
                                    <p:anim calcmode="lin" valueType="num">
                                      <p:cBhvr>
                                        <p:cTn id="77" dur="1000" fill="hold"/>
                                        <p:tgtEl>
                                          <p:spTgt spid="69"/>
                                        </p:tgtEl>
                                        <p:attrNameLst>
                                          <p:attrName>ppt_x</p:attrName>
                                        </p:attrNameLst>
                                      </p:cBhvr>
                                      <p:tavLst>
                                        <p:tav tm="0">
                                          <p:val>
                                            <p:strVal val="#ppt_x"/>
                                          </p:val>
                                        </p:tav>
                                        <p:tav tm="100000">
                                          <p:val>
                                            <p:strVal val="#ppt_x"/>
                                          </p:val>
                                        </p:tav>
                                      </p:tavLst>
                                    </p:anim>
                                    <p:anim calcmode="lin" valueType="num">
                                      <p:cBhvr>
                                        <p:cTn id="78" dur="1000" fill="hold"/>
                                        <p:tgtEl>
                                          <p:spTgt spid="6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animEffect transition="in" filter="fade">
                                      <p:cBhvr>
                                        <p:cTn id="81" dur="1000"/>
                                        <p:tgtEl>
                                          <p:spTgt spid="74"/>
                                        </p:tgtEl>
                                      </p:cBhvr>
                                    </p:animEffect>
                                    <p:anim calcmode="lin" valueType="num">
                                      <p:cBhvr>
                                        <p:cTn id="82" dur="1000" fill="hold"/>
                                        <p:tgtEl>
                                          <p:spTgt spid="74"/>
                                        </p:tgtEl>
                                        <p:attrNameLst>
                                          <p:attrName>ppt_x</p:attrName>
                                        </p:attrNameLst>
                                      </p:cBhvr>
                                      <p:tavLst>
                                        <p:tav tm="0">
                                          <p:val>
                                            <p:strVal val="#ppt_x"/>
                                          </p:val>
                                        </p:tav>
                                        <p:tav tm="100000">
                                          <p:val>
                                            <p:strVal val="#ppt_x"/>
                                          </p:val>
                                        </p:tav>
                                      </p:tavLst>
                                    </p:anim>
                                    <p:anim calcmode="lin" valueType="num">
                                      <p:cBhvr>
                                        <p:cTn id="83" dur="1000" fill="hold"/>
                                        <p:tgtEl>
                                          <p:spTgt spid="74"/>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22" presetClass="entr" presetSubtype="8" fill="hold"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left)">
                                      <p:cBhvr>
                                        <p:cTn id="87" dur="500"/>
                                        <p:tgtEl>
                                          <p:spTgt spid="50"/>
                                        </p:tgtEl>
                                      </p:cBhvr>
                                    </p:animEffect>
                                  </p:childTnLst>
                                </p:cTn>
                              </p:par>
                            </p:childTnLst>
                          </p:cTn>
                        </p:par>
                        <p:par>
                          <p:cTn id="88" fill="hold">
                            <p:stCondLst>
                              <p:cond delay="7750"/>
                            </p:stCondLst>
                            <p:childTnLst>
                              <p:par>
                                <p:cTn id="89" presetID="47"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1000"/>
                                        <p:tgtEl>
                                          <p:spTgt spid="58"/>
                                        </p:tgtEl>
                                      </p:cBhvr>
                                    </p:animEffect>
                                    <p:anim calcmode="lin" valueType="num">
                                      <p:cBhvr>
                                        <p:cTn id="92" dur="1000" fill="hold"/>
                                        <p:tgtEl>
                                          <p:spTgt spid="58"/>
                                        </p:tgtEl>
                                        <p:attrNameLst>
                                          <p:attrName>ppt_x</p:attrName>
                                        </p:attrNameLst>
                                      </p:cBhvr>
                                      <p:tavLst>
                                        <p:tav tm="0">
                                          <p:val>
                                            <p:strVal val="#ppt_x"/>
                                          </p:val>
                                        </p:tav>
                                        <p:tav tm="100000">
                                          <p:val>
                                            <p:strVal val="#ppt_x"/>
                                          </p:val>
                                        </p:tav>
                                      </p:tavLst>
                                    </p:anim>
                                    <p:anim calcmode="lin" valueType="num">
                                      <p:cBhvr>
                                        <p:cTn id="93" dur="1000" fill="hold"/>
                                        <p:tgtEl>
                                          <p:spTgt spid="58"/>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p:bldP spid="52" grpId="0" animBg="1"/>
      <p:bldP spid="53" grpId="0" animBg="1"/>
      <p:bldP spid="55" grpId="0" animBg="1"/>
      <p:bldP spid="56" grpId="0" animBg="1"/>
      <p:bldP spid="58" grpId="0" animBg="1"/>
      <p:bldP spid="67" grpId="0" animBg="1"/>
      <p:bldP spid="72" grpId="0"/>
      <p:bldP spid="73" grpId="0"/>
      <p:bldP spid="74" grpId="0"/>
      <p:bldP spid="7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1" name="Oval 18">
            <a:extLst>
              <a:ext uri="{FF2B5EF4-FFF2-40B4-BE49-F238E27FC236}">
                <a16:creationId xmlns:a16="http://schemas.microsoft.com/office/drawing/2014/main" id="{C2A55C58-3DBA-49A6-8D50-F95D4187D921}"/>
              </a:ext>
            </a:extLst>
          </p:cNvPr>
          <p:cNvSpPr>
            <a:spLocks noChangeAspect="1"/>
          </p:cNvSpPr>
          <p:nvPr/>
        </p:nvSpPr>
        <p:spPr bwMode="auto">
          <a:xfrm>
            <a:off x="3509845" y="4860126"/>
            <a:ext cx="1188720" cy="1188720"/>
          </a:xfrm>
          <a:prstGeom prst="ellipse">
            <a:avLst/>
          </a:prstGeom>
          <a:blipFill dpi="0" rotWithShape="1">
            <a:blip r:embed="rId3"/>
            <a:srcRect/>
            <a:stretch>
              <a:fillRect/>
            </a:stretch>
          </a:blipFill>
          <a:ln w="6350">
            <a:solidFill>
              <a:schemeClr val="bg1">
                <a:alpha val="60000"/>
              </a:schemeClr>
            </a:solid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2400" b="1" dirty="0">
              <a:solidFill>
                <a:schemeClr val="bg1"/>
              </a:solidFill>
            </a:endParaRPr>
          </a:p>
        </p:txBody>
      </p:sp>
      <p:sp>
        <p:nvSpPr>
          <p:cNvPr id="60" name="Oval 18">
            <a:extLst>
              <a:ext uri="{FF2B5EF4-FFF2-40B4-BE49-F238E27FC236}">
                <a16:creationId xmlns:a16="http://schemas.microsoft.com/office/drawing/2014/main" id="{18430B88-1AEF-4E73-94CF-944BAC53C7A9}"/>
              </a:ext>
            </a:extLst>
          </p:cNvPr>
          <p:cNvSpPr>
            <a:spLocks noChangeAspect="1"/>
          </p:cNvSpPr>
          <p:nvPr/>
        </p:nvSpPr>
        <p:spPr bwMode="auto">
          <a:xfrm>
            <a:off x="1095634" y="3389471"/>
            <a:ext cx="1188720" cy="1188720"/>
          </a:xfrm>
          <a:prstGeom prst="ellipse">
            <a:avLst/>
          </a:prstGeom>
          <a:blipFill dpi="0" rotWithShape="1">
            <a:blip r:embed="rId4"/>
            <a:srcRect/>
            <a:stretch>
              <a:fillRect/>
            </a:stretch>
          </a:blipFill>
          <a:ln w="6350">
            <a:solidFill>
              <a:schemeClr val="bg1">
                <a:alpha val="60000"/>
              </a:schemeClr>
            </a:solid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2400" b="1" dirty="0">
              <a:solidFill>
                <a:schemeClr val="bg1"/>
              </a:solidFill>
            </a:endParaRPr>
          </a:p>
        </p:txBody>
      </p:sp>
      <p:sp>
        <p:nvSpPr>
          <p:cNvPr id="59" name="Oval 18">
            <a:extLst>
              <a:ext uri="{FF2B5EF4-FFF2-40B4-BE49-F238E27FC236}">
                <a16:creationId xmlns:a16="http://schemas.microsoft.com/office/drawing/2014/main" id="{3D996B6C-3086-4D32-BB3E-04A5BE889A52}"/>
              </a:ext>
            </a:extLst>
          </p:cNvPr>
          <p:cNvSpPr>
            <a:spLocks noChangeAspect="1"/>
          </p:cNvSpPr>
          <p:nvPr/>
        </p:nvSpPr>
        <p:spPr bwMode="auto">
          <a:xfrm>
            <a:off x="3527598" y="2278387"/>
            <a:ext cx="1188720" cy="1188720"/>
          </a:xfrm>
          <a:prstGeom prst="ellipse">
            <a:avLst/>
          </a:prstGeom>
          <a:blipFill dpi="0" rotWithShape="1">
            <a:blip r:embed="rId5"/>
            <a:srcRect/>
            <a:stretch>
              <a:fillRect/>
            </a:stretch>
          </a:blipFill>
          <a:ln w="6350">
            <a:solidFill>
              <a:schemeClr val="bg1">
                <a:alpha val="60000"/>
              </a:schemeClr>
            </a:solid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2400" b="1" dirty="0">
              <a:solidFill>
                <a:schemeClr val="bg1"/>
              </a:solidFill>
            </a:endParaRPr>
          </a:p>
        </p:txBody>
      </p:sp>
      <p:sp>
        <p:nvSpPr>
          <p:cNvPr id="20" name="Freeform: Shape 19">
            <a:extLst>
              <a:ext uri="{FF2B5EF4-FFF2-40B4-BE49-F238E27FC236}">
                <a16:creationId xmlns:a16="http://schemas.microsoft.com/office/drawing/2014/main" id="{3670BEBF-6770-4775-B7F6-521E2F5CC6DB}"/>
              </a:ext>
            </a:extLst>
          </p:cNvPr>
          <p:cNvSpPr>
            <a:spLocks noChangeAspect="1"/>
          </p:cNvSpPr>
          <p:nvPr/>
        </p:nvSpPr>
        <p:spPr>
          <a:xfrm>
            <a:off x="5961489" y="3918202"/>
            <a:ext cx="2216240" cy="2221909"/>
          </a:xfrm>
          <a:custGeom>
            <a:avLst/>
            <a:gdLst>
              <a:gd name="connsiteX0" fmla="*/ 0 w 2216240"/>
              <a:gd name="connsiteY0" fmla="*/ 0 h 2221909"/>
              <a:gd name="connsiteX1" fmla="*/ 1344572 w 2216240"/>
              <a:gd name="connsiteY1" fmla="*/ 0 h 2221909"/>
              <a:gd name="connsiteX2" fmla="*/ 1360846 w 2216240"/>
              <a:gd name="connsiteY2" fmla="*/ 106627 h 2221909"/>
              <a:gd name="connsiteX3" fmla="*/ 2134803 w 2216240"/>
              <a:gd name="connsiteY3" fmla="*/ 1004660 h 2221909"/>
              <a:gd name="connsiteX4" fmla="*/ 2216240 w 2216240"/>
              <a:gd name="connsiteY4" fmla="*/ 1030535 h 2221909"/>
              <a:gd name="connsiteX5" fmla="*/ 1565136 w 2216240"/>
              <a:gd name="connsiteY5" fmla="*/ 2221909 h 2221909"/>
              <a:gd name="connsiteX6" fmla="*/ 1401552 w 2216240"/>
              <a:gd name="connsiteY6" fmla="*/ 2148569 h 2221909"/>
              <a:gd name="connsiteX7" fmla="*/ 6216 w 2216240"/>
              <a:gd name="connsiteY7" fmla="*/ 123096 h 2221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16240" h="2221909">
                <a:moveTo>
                  <a:pt x="0" y="0"/>
                </a:moveTo>
                <a:lnTo>
                  <a:pt x="1344572" y="0"/>
                </a:lnTo>
                <a:lnTo>
                  <a:pt x="1360846" y="106627"/>
                </a:lnTo>
                <a:cubicBezTo>
                  <a:pt x="1445970" y="522620"/>
                  <a:pt x="1743304" y="861313"/>
                  <a:pt x="2134803" y="1004660"/>
                </a:cubicBezTo>
                <a:lnTo>
                  <a:pt x="2216240" y="1030535"/>
                </a:lnTo>
                <a:lnTo>
                  <a:pt x="1565136" y="2221909"/>
                </a:lnTo>
                <a:lnTo>
                  <a:pt x="1401552" y="2148569"/>
                </a:lnTo>
                <a:cubicBezTo>
                  <a:pt x="639881" y="1764268"/>
                  <a:pt x="96357" y="1010698"/>
                  <a:pt x="6216" y="123096"/>
                </a:cubicBezTo>
                <a:close/>
              </a:path>
            </a:pathLst>
          </a:custGeom>
          <a:solidFill>
            <a:srgbClr val="44546B"/>
          </a:solidFill>
          <a:ln w="6350">
            <a:solidFill>
              <a:schemeClr val="bg1">
                <a:alpha val="50000"/>
              </a:schemeClr>
            </a:solidFill>
          </a:ln>
          <a:effectLst>
            <a:outerShdw blurRad="3175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7FA5C484-33BA-48E8-B949-138A9A5BF905}"/>
              </a:ext>
            </a:extLst>
          </p:cNvPr>
          <p:cNvSpPr>
            <a:spLocks noChangeAspect="1"/>
          </p:cNvSpPr>
          <p:nvPr/>
        </p:nvSpPr>
        <p:spPr>
          <a:xfrm>
            <a:off x="8382000" y="1219200"/>
            <a:ext cx="2693126" cy="2699001"/>
          </a:xfrm>
          <a:custGeom>
            <a:avLst/>
            <a:gdLst>
              <a:gd name="connsiteX0" fmla="*/ 132806 w 2693126"/>
              <a:gd name="connsiteY0" fmla="*/ 0 h 2699001"/>
              <a:gd name="connsiteX1" fmla="*/ 2693126 w 2693126"/>
              <a:gd name="connsiteY1" fmla="*/ 2560320 h 2699001"/>
              <a:gd name="connsiteX2" fmla="*/ 2686123 w 2693126"/>
              <a:gd name="connsiteY2" fmla="*/ 2699001 h 2699001"/>
              <a:gd name="connsiteX3" fmla="*/ 1344113 w 2693126"/>
              <a:gd name="connsiteY3" fmla="*/ 2443585 h 2699001"/>
              <a:gd name="connsiteX4" fmla="*/ 1343723 w 2693126"/>
              <a:gd name="connsiteY4" fmla="*/ 2435869 h 2699001"/>
              <a:gd name="connsiteX5" fmla="*/ 132806 w 2693126"/>
              <a:gd name="connsiteY5" fmla="*/ 1343119 h 2699001"/>
              <a:gd name="connsiteX6" fmla="*/ 8354 w 2693126"/>
              <a:gd name="connsiteY6" fmla="*/ 1349403 h 2699001"/>
              <a:gd name="connsiteX7" fmla="*/ 0 w 2693126"/>
              <a:gd name="connsiteY7" fmla="*/ 1350678 h 2699001"/>
              <a:gd name="connsiteX8" fmla="*/ 0 w 2693126"/>
              <a:gd name="connsiteY8" fmla="*/ 6706 h 2699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3126" h="2699001">
                <a:moveTo>
                  <a:pt x="132806" y="0"/>
                </a:moveTo>
                <a:cubicBezTo>
                  <a:pt x="1546832" y="0"/>
                  <a:pt x="2693126" y="1146294"/>
                  <a:pt x="2693126" y="2560320"/>
                </a:cubicBezTo>
                <a:lnTo>
                  <a:pt x="2686123" y="2699001"/>
                </a:lnTo>
                <a:lnTo>
                  <a:pt x="1344113" y="2443585"/>
                </a:lnTo>
                <a:lnTo>
                  <a:pt x="1343723" y="2435869"/>
                </a:lnTo>
                <a:cubicBezTo>
                  <a:pt x="1281390" y="1822087"/>
                  <a:pt x="763033" y="1343119"/>
                  <a:pt x="132806" y="1343119"/>
                </a:cubicBezTo>
                <a:cubicBezTo>
                  <a:pt x="90791" y="1343119"/>
                  <a:pt x="49273" y="1345248"/>
                  <a:pt x="8354" y="1349403"/>
                </a:cubicBezTo>
                <a:lnTo>
                  <a:pt x="0" y="1350678"/>
                </a:lnTo>
                <a:lnTo>
                  <a:pt x="0" y="6706"/>
                </a:lnTo>
                <a:close/>
              </a:path>
            </a:pathLst>
          </a:custGeom>
          <a:solidFill>
            <a:srgbClr val="FE4A1E"/>
          </a:solidFill>
          <a:ln w="6350">
            <a:solidFill>
              <a:schemeClr val="bg1">
                <a:alpha val="50000"/>
              </a:schemeClr>
            </a:solidFill>
          </a:ln>
          <a:effectLst>
            <a:outerShdw blurRad="3175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2991177B-9260-44D9-982A-19253B44DE78}"/>
              </a:ext>
            </a:extLst>
          </p:cNvPr>
          <p:cNvSpPr>
            <a:spLocks noChangeAspect="1"/>
          </p:cNvSpPr>
          <p:nvPr/>
        </p:nvSpPr>
        <p:spPr>
          <a:xfrm>
            <a:off x="7635795" y="3785931"/>
            <a:ext cx="3426222" cy="2553908"/>
          </a:xfrm>
          <a:custGeom>
            <a:avLst/>
            <a:gdLst>
              <a:gd name="connsiteX0" fmla="*/ 2095888 w 3426222"/>
              <a:gd name="connsiteY0" fmla="*/ 0 h 2553908"/>
              <a:gd name="connsiteX1" fmla="*/ 3426222 w 3426222"/>
              <a:gd name="connsiteY1" fmla="*/ 253194 h 2553908"/>
              <a:gd name="connsiteX2" fmla="*/ 3426112 w 3426222"/>
              <a:gd name="connsiteY2" fmla="*/ 255366 h 2553908"/>
              <a:gd name="connsiteX3" fmla="*/ 879011 w 3426222"/>
              <a:gd name="connsiteY3" fmla="*/ 2553908 h 2553908"/>
              <a:gd name="connsiteX4" fmla="*/ 117650 w 3426222"/>
              <a:gd name="connsiteY4" fmla="*/ 2438801 h 2553908"/>
              <a:gd name="connsiteX5" fmla="*/ 0 w 3426222"/>
              <a:gd name="connsiteY5" fmla="*/ 2395741 h 2553908"/>
              <a:gd name="connsiteX6" fmla="*/ 662901 w 3426222"/>
              <a:gd name="connsiteY6" fmla="*/ 1190516 h 2553908"/>
              <a:gd name="connsiteX7" fmla="*/ 754560 w 3426222"/>
              <a:gd name="connsiteY7" fmla="*/ 1204505 h 2553908"/>
              <a:gd name="connsiteX8" fmla="*/ 879011 w 3426222"/>
              <a:gd name="connsiteY8" fmla="*/ 1210789 h 2553908"/>
              <a:gd name="connsiteX9" fmla="*/ 2089928 w 3426222"/>
              <a:gd name="connsiteY9" fmla="*/ 118040 h 2553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6222" h="2553908">
                <a:moveTo>
                  <a:pt x="2095888" y="0"/>
                </a:moveTo>
                <a:lnTo>
                  <a:pt x="3426222" y="253194"/>
                </a:lnTo>
                <a:lnTo>
                  <a:pt x="3426112" y="255366"/>
                </a:lnTo>
                <a:cubicBezTo>
                  <a:pt x="3294998" y="1546423"/>
                  <a:pt x="2204661" y="2553908"/>
                  <a:pt x="879011" y="2553908"/>
                </a:cubicBezTo>
                <a:cubicBezTo>
                  <a:pt x="613881" y="2553908"/>
                  <a:pt x="358164" y="2513609"/>
                  <a:pt x="117650" y="2438801"/>
                </a:cubicBezTo>
                <a:lnTo>
                  <a:pt x="0" y="2395741"/>
                </a:lnTo>
                <a:lnTo>
                  <a:pt x="662901" y="1190516"/>
                </a:lnTo>
                <a:lnTo>
                  <a:pt x="754560" y="1204505"/>
                </a:lnTo>
                <a:cubicBezTo>
                  <a:pt x="795478" y="1208661"/>
                  <a:pt x="836996" y="1210789"/>
                  <a:pt x="879011" y="1210789"/>
                </a:cubicBezTo>
                <a:cubicBezTo>
                  <a:pt x="1509238" y="1210789"/>
                  <a:pt x="2027595" y="731821"/>
                  <a:pt x="2089928" y="118040"/>
                </a:cubicBezTo>
                <a:close/>
              </a:path>
            </a:pathLst>
          </a:custGeom>
          <a:solidFill>
            <a:srgbClr val="5C9AD3"/>
          </a:solidFill>
          <a:ln w="6350">
            <a:solidFill>
              <a:schemeClr val="bg1">
                <a:alpha val="50000"/>
              </a:schemeClr>
            </a:solidFill>
          </a:ln>
          <a:effectLst>
            <a:outerShdw blurRad="3175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DB87092B-04E9-4336-983E-EF48D35A23A4}"/>
              </a:ext>
            </a:extLst>
          </p:cNvPr>
          <p:cNvSpPr/>
          <p:nvPr/>
        </p:nvSpPr>
        <p:spPr>
          <a:xfrm>
            <a:off x="5766545" y="885318"/>
            <a:ext cx="2643006" cy="3060367"/>
          </a:xfrm>
          <a:prstGeom prst="rect">
            <a:avLst/>
          </a:prstGeom>
          <a:solidFill>
            <a:schemeClr val="tx1">
              <a:alpha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A8FFCFB-E432-4D29-B5B6-150CB544071C}"/>
              </a:ext>
            </a:extLst>
          </p:cNvPr>
          <p:cNvSpPr/>
          <p:nvPr/>
        </p:nvSpPr>
        <p:spPr>
          <a:xfrm>
            <a:off x="3075204" y="1995489"/>
            <a:ext cx="1952512" cy="1790442"/>
          </a:xfrm>
          <a:custGeom>
            <a:avLst/>
            <a:gdLst>
              <a:gd name="connsiteX0" fmla="*/ 1299323 w 1952512"/>
              <a:gd name="connsiteY0" fmla="*/ 0 h 1790442"/>
              <a:gd name="connsiteX1" fmla="*/ 1310027 w 1952512"/>
              <a:gd name="connsiteY1" fmla="*/ 2752 h 1790442"/>
              <a:gd name="connsiteX2" fmla="*/ 1952512 w 1952512"/>
              <a:gd name="connsiteY2" fmla="*/ 876042 h 1790442"/>
              <a:gd name="connsiteX3" fmla="*/ 1038112 w 1952512"/>
              <a:gd name="connsiteY3" fmla="*/ 1790442 h 1790442"/>
              <a:gd name="connsiteX4" fmla="*/ 195570 w 1952512"/>
              <a:gd name="connsiteY4" fmla="*/ 1231968 h 1790442"/>
              <a:gd name="connsiteX5" fmla="*/ 169257 w 1952512"/>
              <a:gd name="connsiteY5" fmla="*/ 1160073 h 1790442"/>
              <a:gd name="connsiteX6" fmla="*/ 0 w 1952512"/>
              <a:gd name="connsiteY6" fmla="*/ 1160073 h 1790442"/>
              <a:gd name="connsiteX7" fmla="*/ 266700 w 1952512"/>
              <a:gd name="connsiteY7" fmla="*/ 803142 h 1790442"/>
              <a:gd name="connsiteX8" fmla="*/ 533400 w 1952512"/>
              <a:gd name="connsiteY8" fmla="*/ 1160073 h 1790442"/>
              <a:gd name="connsiteX9" fmla="*/ 363859 w 1952512"/>
              <a:gd name="connsiteY9" fmla="*/ 1160073 h 1790442"/>
              <a:gd name="connsiteX10" fmla="*/ 364079 w 1952512"/>
              <a:gd name="connsiteY10" fmla="*/ 1160783 h 1790442"/>
              <a:gd name="connsiteX11" fmla="*/ 1038112 w 1952512"/>
              <a:gd name="connsiteY11" fmla="*/ 1607562 h 1790442"/>
              <a:gd name="connsiteX12" fmla="*/ 1769632 w 1952512"/>
              <a:gd name="connsiteY12" fmla="*/ 876042 h 1790442"/>
              <a:gd name="connsiteX13" fmla="*/ 1322853 w 1952512"/>
              <a:gd name="connsiteY13" fmla="*/ 202009 h 1790442"/>
              <a:gd name="connsiteX14" fmla="*/ 1299323 w 1952512"/>
              <a:gd name="connsiteY14" fmla="*/ 194705 h 179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512" h="1790442">
                <a:moveTo>
                  <a:pt x="1299323" y="0"/>
                </a:moveTo>
                <a:lnTo>
                  <a:pt x="1310027" y="2752"/>
                </a:lnTo>
                <a:cubicBezTo>
                  <a:pt x="1682250" y="118525"/>
                  <a:pt x="1952512" y="465722"/>
                  <a:pt x="1952512" y="876042"/>
                </a:cubicBezTo>
                <a:cubicBezTo>
                  <a:pt x="1952512" y="1381051"/>
                  <a:pt x="1543121" y="1790442"/>
                  <a:pt x="1038112" y="1790442"/>
                </a:cubicBezTo>
                <a:cubicBezTo>
                  <a:pt x="659355" y="1790442"/>
                  <a:pt x="334384" y="1560160"/>
                  <a:pt x="195570" y="1231968"/>
                </a:cubicBezTo>
                <a:lnTo>
                  <a:pt x="169257" y="1160073"/>
                </a:lnTo>
                <a:lnTo>
                  <a:pt x="0" y="1160073"/>
                </a:lnTo>
                <a:lnTo>
                  <a:pt x="266700" y="803142"/>
                </a:lnTo>
                <a:lnTo>
                  <a:pt x="533400" y="1160073"/>
                </a:lnTo>
                <a:lnTo>
                  <a:pt x="363859" y="1160073"/>
                </a:lnTo>
                <a:lnTo>
                  <a:pt x="364079" y="1160783"/>
                </a:lnTo>
                <a:cubicBezTo>
                  <a:pt x="475130" y="1423336"/>
                  <a:pt x="735107" y="1607562"/>
                  <a:pt x="1038112" y="1607562"/>
                </a:cubicBezTo>
                <a:cubicBezTo>
                  <a:pt x="1442119" y="1607562"/>
                  <a:pt x="1769632" y="1280049"/>
                  <a:pt x="1769632" y="876042"/>
                </a:cubicBezTo>
                <a:cubicBezTo>
                  <a:pt x="1769632" y="573037"/>
                  <a:pt x="1585406" y="313060"/>
                  <a:pt x="1322853" y="202009"/>
                </a:cubicBezTo>
                <a:lnTo>
                  <a:pt x="1299323" y="194705"/>
                </a:lnTo>
                <a:close/>
              </a:path>
            </a:pathLst>
          </a:custGeom>
          <a:solidFill>
            <a:srgbClr val="FE4A1E"/>
          </a:solidFill>
          <a:ln>
            <a:noFill/>
          </a:ln>
          <a:effectLst>
            <a:outerShdw blurRad="889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22E919E0-566E-4676-B865-AA6945392E02}"/>
              </a:ext>
            </a:extLst>
          </p:cNvPr>
          <p:cNvSpPr txBox="1"/>
          <p:nvPr/>
        </p:nvSpPr>
        <p:spPr>
          <a:xfrm>
            <a:off x="2530871" y="1918960"/>
            <a:ext cx="1670783" cy="769441"/>
          </a:xfrm>
          <a:prstGeom prst="rect">
            <a:avLst/>
          </a:prstGeom>
          <a:noFill/>
          <a:effectLst>
            <a:outerShdw blurRad="50800" dist="38100" dir="18900000" algn="bl" rotWithShape="0">
              <a:prstClr val="black">
                <a:alpha val="40000"/>
              </a:prstClr>
            </a:outerShdw>
          </a:effectLst>
        </p:spPr>
        <p:txBody>
          <a:bodyPr wrap="square" lIns="0" tIns="0" rIns="0" bIns="0" rtlCol="0" anchor="t">
            <a:spAutoFit/>
          </a:bodyPr>
          <a:lstStyle/>
          <a:p>
            <a:pPr algn="ctr"/>
            <a:r>
              <a:rPr lang="en-US" sz="3000" b="1" dirty="0">
                <a:solidFill>
                  <a:schemeClr val="bg1"/>
                </a:solidFill>
                <a:latin typeface="Lato"/>
              </a:rPr>
              <a:t>72 </a:t>
            </a:r>
            <a:r>
              <a:rPr lang="en-US" sz="2000" b="1" dirty="0">
                <a:solidFill>
                  <a:schemeClr val="bg1"/>
                </a:solidFill>
              </a:rPr>
              <a:t>Million</a:t>
            </a:r>
          </a:p>
          <a:p>
            <a:pPr algn="ctr"/>
            <a:r>
              <a:rPr lang="en-US" sz="2000" b="1" dirty="0">
                <a:solidFill>
                  <a:schemeClr val="bg1"/>
                </a:solidFill>
              </a:rPr>
              <a:t>Profiles</a:t>
            </a:r>
          </a:p>
        </p:txBody>
      </p:sp>
      <p:sp>
        <p:nvSpPr>
          <p:cNvPr id="32" name="Freeform: Shape 31">
            <a:extLst>
              <a:ext uri="{FF2B5EF4-FFF2-40B4-BE49-F238E27FC236}">
                <a16:creationId xmlns:a16="http://schemas.microsoft.com/office/drawing/2014/main" id="{562B04A8-16E8-4299-A7E2-04FEA009BF11}"/>
              </a:ext>
            </a:extLst>
          </p:cNvPr>
          <p:cNvSpPr/>
          <p:nvPr/>
        </p:nvSpPr>
        <p:spPr>
          <a:xfrm>
            <a:off x="3054022" y="4583627"/>
            <a:ext cx="1952512" cy="1790442"/>
          </a:xfrm>
          <a:custGeom>
            <a:avLst/>
            <a:gdLst>
              <a:gd name="connsiteX0" fmla="*/ 1299323 w 1952512"/>
              <a:gd name="connsiteY0" fmla="*/ 0 h 1790442"/>
              <a:gd name="connsiteX1" fmla="*/ 1310027 w 1952512"/>
              <a:gd name="connsiteY1" fmla="*/ 2752 h 1790442"/>
              <a:gd name="connsiteX2" fmla="*/ 1952512 w 1952512"/>
              <a:gd name="connsiteY2" fmla="*/ 876042 h 1790442"/>
              <a:gd name="connsiteX3" fmla="*/ 1038112 w 1952512"/>
              <a:gd name="connsiteY3" fmla="*/ 1790442 h 1790442"/>
              <a:gd name="connsiteX4" fmla="*/ 195570 w 1952512"/>
              <a:gd name="connsiteY4" fmla="*/ 1231968 h 1790442"/>
              <a:gd name="connsiteX5" fmla="*/ 169257 w 1952512"/>
              <a:gd name="connsiteY5" fmla="*/ 1160073 h 1790442"/>
              <a:gd name="connsiteX6" fmla="*/ 0 w 1952512"/>
              <a:gd name="connsiteY6" fmla="*/ 1160073 h 1790442"/>
              <a:gd name="connsiteX7" fmla="*/ 266700 w 1952512"/>
              <a:gd name="connsiteY7" fmla="*/ 803142 h 1790442"/>
              <a:gd name="connsiteX8" fmla="*/ 533400 w 1952512"/>
              <a:gd name="connsiteY8" fmla="*/ 1160073 h 1790442"/>
              <a:gd name="connsiteX9" fmla="*/ 363859 w 1952512"/>
              <a:gd name="connsiteY9" fmla="*/ 1160073 h 1790442"/>
              <a:gd name="connsiteX10" fmla="*/ 364079 w 1952512"/>
              <a:gd name="connsiteY10" fmla="*/ 1160783 h 1790442"/>
              <a:gd name="connsiteX11" fmla="*/ 1038112 w 1952512"/>
              <a:gd name="connsiteY11" fmla="*/ 1607562 h 1790442"/>
              <a:gd name="connsiteX12" fmla="*/ 1769632 w 1952512"/>
              <a:gd name="connsiteY12" fmla="*/ 876042 h 1790442"/>
              <a:gd name="connsiteX13" fmla="*/ 1322853 w 1952512"/>
              <a:gd name="connsiteY13" fmla="*/ 202009 h 1790442"/>
              <a:gd name="connsiteX14" fmla="*/ 1299323 w 1952512"/>
              <a:gd name="connsiteY14" fmla="*/ 194705 h 179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512" h="1790442">
                <a:moveTo>
                  <a:pt x="1299323" y="0"/>
                </a:moveTo>
                <a:lnTo>
                  <a:pt x="1310027" y="2752"/>
                </a:lnTo>
                <a:cubicBezTo>
                  <a:pt x="1682250" y="118525"/>
                  <a:pt x="1952512" y="465722"/>
                  <a:pt x="1952512" y="876042"/>
                </a:cubicBezTo>
                <a:cubicBezTo>
                  <a:pt x="1952512" y="1381051"/>
                  <a:pt x="1543121" y="1790442"/>
                  <a:pt x="1038112" y="1790442"/>
                </a:cubicBezTo>
                <a:cubicBezTo>
                  <a:pt x="659355" y="1790442"/>
                  <a:pt x="334384" y="1560160"/>
                  <a:pt x="195570" y="1231968"/>
                </a:cubicBezTo>
                <a:lnTo>
                  <a:pt x="169257" y="1160073"/>
                </a:lnTo>
                <a:lnTo>
                  <a:pt x="0" y="1160073"/>
                </a:lnTo>
                <a:lnTo>
                  <a:pt x="266700" y="803142"/>
                </a:lnTo>
                <a:lnTo>
                  <a:pt x="533400" y="1160073"/>
                </a:lnTo>
                <a:lnTo>
                  <a:pt x="363859" y="1160073"/>
                </a:lnTo>
                <a:lnTo>
                  <a:pt x="364079" y="1160783"/>
                </a:lnTo>
                <a:cubicBezTo>
                  <a:pt x="475130" y="1423336"/>
                  <a:pt x="735107" y="1607562"/>
                  <a:pt x="1038112" y="1607562"/>
                </a:cubicBezTo>
                <a:cubicBezTo>
                  <a:pt x="1442119" y="1607562"/>
                  <a:pt x="1769632" y="1280049"/>
                  <a:pt x="1769632" y="876042"/>
                </a:cubicBezTo>
                <a:cubicBezTo>
                  <a:pt x="1769632" y="573037"/>
                  <a:pt x="1585406" y="313060"/>
                  <a:pt x="1322853" y="202009"/>
                </a:cubicBezTo>
                <a:lnTo>
                  <a:pt x="1299323" y="194705"/>
                </a:lnTo>
                <a:close/>
              </a:path>
            </a:pathLst>
          </a:custGeom>
          <a:solidFill>
            <a:srgbClr val="44546B"/>
          </a:solidFill>
          <a:ln>
            <a:noFill/>
          </a:ln>
          <a:effectLst>
            <a:outerShdw blurRad="889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C0346EB-B2C0-4633-8083-7F70ED4B5B0B}"/>
              </a:ext>
            </a:extLst>
          </p:cNvPr>
          <p:cNvSpPr txBox="1"/>
          <p:nvPr/>
        </p:nvSpPr>
        <p:spPr>
          <a:xfrm>
            <a:off x="2509689" y="4507098"/>
            <a:ext cx="1670783" cy="769441"/>
          </a:xfrm>
          <a:prstGeom prst="rect">
            <a:avLst/>
          </a:prstGeom>
          <a:noFill/>
          <a:effectLst>
            <a:outerShdw blurRad="50800" dist="38100" dir="18900000" algn="bl" rotWithShape="0">
              <a:prstClr val="black">
                <a:alpha val="40000"/>
              </a:prstClr>
            </a:outerShdw>
          </a:effectLst>
        </p:spPr>
        <p:txBody>
          <a:bodyPr wrap="square" lIns="0" tIns="0" rIns="0" bIns="0" rtlCol="0" anchor="t">
            <a:spAutoFit/>
          </a:bodyPr>
          <a:lstStyle/>
          <a:p>
            <a:pPr algn="ctr"/>
            <a:r>
              <a:rPr lang="en-US" sz="3000" b="1" dirty="0">
                <a:solidFill>
                  <a:schemeClr val="bg1"/>
                </a:solidFill>
                <a:latin typeface="Lato"/>
              </a:rPr>
              <a:t>143 </a:t>
            </a:r>
            <a:r>
              <a:rPr lang="en-US" sz="2000" b="1" dirty="0">
                <a:solidFill>
                  <a:schemeClr val="bg1"/>
                </a:solidFill>
              </a:rPr>
              <a:t>Million</a:t>
            </a:r>
          </a:p>
          <a:p>
            <a:pPr algn="ctr"/>
            <a:r>
              <a:rPr lang="en-US" sz="2000" b="1" dirty="0">
                <a:solidFill>
                  <a:schemeClr val="bg1"/>
                </a:solidFill>
              </a:rPr>
              <a:t>Data Points</a:t>
            </a:r>
          </a:p>
        </p:txBody>
      </p:sp>
      <p:sp>
        <p:nvSpPr>
          <p:cNvPr id="35" name="Freeform: Shape 34">
            <a:extLst>
              <a:ext uri="{FF2B5EF4-FFF2-40B4-BE49-F238E27FC236}">
                <a16:creationId xmlns:a16="http://schemas.microsoft.com/office/drawing/2014/main" id="{C5A96332-400B-4341-9BEC-180A5C15DA9F}"/>
              </a:ext>
            </a:extLst>
          </p:cNvPr>
          <p:cNvSpPr/>
          <p:nvPr/>
        </p:nvSpPr>
        <p:spPr>
          <a:xfrm>
            <a:off x="645214" y="3101376"/>
            <a:ext cx="1952512" cy="1790442"/>
          </a:xfrm>
          <a:custGeom>
            <a:avLst/>
            <a:gdLst>
              <a:gd name="connsiteX0" fmla="*/ 1299323 w 1952512"/>
              <a:gd name="connsiteY0" fmla="*/ 0 h 1790442"/>
              <a:gd name="connsiteX1" fmla="*/ 1310027 w 1952512"/>
              <a:gd name="connsiteY1" fmla="*/ 2752 h 1790442"/>
              <a:gd name="connsiteX2" fmla="*/ 1952512 w 1952512"/>
              <a:gd name="connsiteY2" fmla="*/ 876042 h 1790442"/>
              <a:gd name="connsiteX3" fmla="*/ 1038112 w 1952512"/>
              <a:gd name="connsiteY3" fmla="*/ 1790442 h 1790442"/>
              <a:gd name="connsiteX4" fmla="*/ 195570 w 1952512"/>
              <a:gd name="connsiteY4" fmla="*/ 1231968 h 1790442"/>
              <a:gd name="connsiteX5" fmla="*/ 169257 w 1952512"/>
              <a:gd name="connsiteY5" fmla="*/ 1160073 h 1790442"/>
              <a:gd name="connsiteX6" fmla="*/ 0 w 1952512"/>
              <a:gd name="connsiteY6" fmla="*/ 1160073 h 1790442"/>
              <a:gd name="connsiteX7" fmla="*/ 266700 w 1952512"/>
              <a:gd name="connsiteY7" fmla="*/ 803142 h 1790442"/>
              <a:gd name="connsiteX8" fmla="*/ 533400 w 1952512"/>
              <a:gd name="connsiteY8" fmla="*/ 1160073 h 1790442"/>
              <a:gd name="connsiteX9" fmla="*/ 363859 w 1952512"/>
              <a:gd name="connsiteY9" fmla="*/ 1160073 h 1790442"/>
              <a:gd name="connsiteX10" fmla="*/ 364079 w 1952512"/>
              <a:gd name="connsiteY10" fmla="*/ 1160783 h 1790442"/>
              <a:gd name="connsiteX11" fmla="*/ 1038112 w 1952512"/>
              <a:gd name="connsiteY11" fmla="*/ 1607562 h 1790442"/>
              <a:gd name="connsiteX12" fmla="*/ 1769632 w 1952512"/>
              <a:gd name="connsiteY12" fmla="*/ 876042 h 1790442"/>
              <a:gd name="connsiteX13" fmla="*/ 1322853 w 1952512"/>
              <a:gd name="connsiteY13" fmla="*/ 202009 h 1790442"/>
              <a:gd name="connsiteX14" fmla="*/ 1299323 w 1952512"/>
              <a:gd name="connsiteY14" fmla="*/ 194705 h 179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512" h="1790442">
                <a:moveTo>
                  <a:pt x="1299323" y="0"/>
                </a:moveTo>
                <a:lnTo>
                  <a:pt x="1310027" y="2752"/>
                </a:lnTo>
                <a:cubicBezTo>
                  <a:pt x="1682250" y="118525"/>
                  <a:pt x="1952512" y="465722"/>
                  <a:pt x="1952512" y="876042"/>
                </a:cubicBezTo>
                <a:cubicBezTo>
                  <a:pt x="1952512" y="1381051"/>
                  <a:pt x="1543121" y="1790442"/>
                  <a:pt x="1038112" y="1790442"/>
                </a:cubicBezTo>
                <a:cubicBezTo>
                  <a:pt x="659355" y="1790442"/>
                  <a:pt x="334384" y="1560160"/>
                  <a:pt x="195570" y="1231968"/>
                </a:cubicBezTo>
                <a:lnTo>
                  <a:pt x="169257" y="1160073"/>
                </a:lnTo>
                <a:lnTo>
                  <a:pt x="0" y="1160073"/>
                </a:lnTo>
                <a:lnTo>
                  <a:pt x="266700" y="803142"/>
                </a:lnTo>
                <a:lnTo>
                  <a:pt x="533400" y="1160073"/>
                </a:lnTo>
                <a:lnTo>
                  <a:pt x="363859" y="1160073"/>
                </a:lnTo>
                <a:lnTo>
                  <a:pt x="364079" y="1160783"/>
                </a:lnTo>
                <a:cubicBezTo>
                  <a:pt x="475130" y="1423336"/>
                  <a:pt x="735107" y="1607562"/>
                  <a:pt x="1038112" y="1607562"/>
                </a:cubicBezTo>
                <a:cubicBezTo>
                  <a:pt x="1442119" y="1607562"/>
                  <a:pt x="1769632" y="1280049"/>
                  <a:pt x="1769632" y="876042"/>
                </a:cubicBezTo>
                <a:cubicBezTo>
                  <a:pt x="1769632" y="573037"/>
                  <a:pt x="1585406" y="313060"/>
                  <a:pt x="1322853" y="202009"/>
                </a:cubicBezTo>
                <a:lnTo>
                  <a:pt x="1299323" y="194705"/>
                </a:lnTo>
                <a:close/>
              </a:path>
            </a:pathLst>
          </a:custGeom>
          <a:solidFill>
            <a:srgbClr val="5C9AD3"/>
          </a:solidFill>
          <a:ln>
            <a:noFill/>
          </a:ln>
          <a:effectLst>
            <a:outerShdw blurRad="889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7F0823BA-154E-46BF-9E5D-988D85B5514A}"/>
              </a:ext>
            </a:extLst>
          </p:cNvPr>
          <p:cNvSpPr txBox="1"/>
          <p:nvPr/>
        </p:nvSpPr>
        <p:spPr>
          <a:xfrm>
            <a:off x="149459" y="2816771"/>
            <a:ext cx="1727919" cy="769441"/>
          </a:xfrm>
          <a:prstGeom prst="rect">
            <a:avLst/>
          </a:prstGeom>
          <a:noFill/>
          <a:effectLst>
            <a:outerShdw blurRad="50800" dist="38100" dir="18900000" algn="bl" rotWithShape="0">
              <a:prstClr val="black">
                <a:alpha val="40000"/>
              </a:prstClr>
            </a:outerShdw>
          </a:effectLst>
        </p:spPr>
        <p:txBody>
          <a:bodyPr wrap="square" lIns="0" tIns="0" rIns="0" bIns="0" rtlCol="0" anchor="t">
            <a:spAutoFit/>
          </a:bodyPr>
          <a:lstStyle/>
          <a:p>
            <a:pPr algn="ctr"/>
            <a:r>
              <a:rPr lang="en-US" sz="3000" b="1" dirty="0">
                <a:solidFill>
                  <a:schemeClr val="bg1"/>
                </a:solidFill>
                <a:latin typeface="Lato"/>
              </a:rPr>
              <a:t>147 </a:t>
            </a:r>
            <a:r>
              <a:rPr lang="en-US" sz="2000" b="1" dirty="0">
                <a:solidFill>
                  <a:schemeClr val="bg1"/>
                </a:solidFill>
              </a:rPr>
              <a:t>Million</a:t>
            </a:r>
          </a:p>
          <a:p>
            <a:pPr algn="ctr"/>
            <a:r>
              <a:rPr lang="en-US" sz="2000" b="1" dirty="0">
                <a:solidFill>
                  <a:schemeClr val="bg1"/>
                </a:solidFill>
              </a:rPr>
              <a:t>Segments</a:t>
            </a:r>
          </a:p>
        </p:txBody>
      </p:sp>
      <p:sp>
        <p:nvSpPr>
          <p:cNvPr id="37" name="TextBox 36">
            <a:extLst>
              <a:ext uri="{FF2B5EF4-FFF2-40B4-BE49-F238E27FC236}">
                <a16:creationId xmlns:a16="http://schemas.microsoft.com/office/drawing/2014/main" id="{8576D311-B64E-4667-BE88-FBD699998C14}"/>
              </a:ext>
            </a:extLst>
          </p:cNvPr>
          <p:cNvSpPr txBox="1"/>
          <p:nvPr/>
        </p:nvSpPr>
        <p:spPr>
          <a:xfrm>
            <a:off x="5708602" y="1937355"/>
            <a:ext cx="2643006" cy="1938992"/>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SAMPLE TEXT</a:t>
            </a:r>
          </a:p>
          <a:p>
            <a:pPr algn="ctr"/>
            <a:endParaRPr lang="en-US" sz="8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8" name="Group 37">
            <a:extLst>
              <a:ext uri="{FF2B5EF4-FFF2-40B4-BE49-F238E27FC236}">
                <a16:creationId xmlns:a16="http://schemas.microsoft.com/office/drawing/2014/main" id="{E7B3F269-8044-4FAF-8D84-0D0634B828A9}"/>
              </a:ext>
            </a:extLst>
          </p:cNvPr>
          <p:cNvGrpSpPr>
            <a:grpSpLocks noChangeAspect="1"/>
          </p:cNvGrpSpPr>
          <p:nvPr/>
        </p:nvGrpSpPr>
        <p:grpSpPr>
          <a:xfrm>
            <a:off x="6517917" y="950777"/>
            <a:ext cx="1005840" cy="962945"/>
            <a:chOff x="5105401" y="1701801"/>
            <a:chExt cx="873880" cy="836612"/>
          </a:xfrm>
          <a:solidFill>
            <a:schemeClr val="bg1"/>
          </a:solidFill>
        </p:grpSpPr>
        <p:sp>
          <p:nvSpPr>
            <p:cNvPr id="39" name="Freeform 22">
              <a:extLst>
                <a:ext uri="{FF2B5EF4-FFF2-40B4-BE49-F238E27FC236}">
                  <a16:creationId xmlns:a16="http://schemas.microsoft.com/office/drawing/2014/main" id="{EFFF00DD-E7AC-427A-AB4C-A0C58CEBF110}"/>
                </a:ext>
              </a:extLst>
            </p:cNvPr>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3">
              <a:extLst>
                <a:ext uri="{FF2B5EF4-FFF2-40B4-BE49-F238E27FC236}">
                  <a16:creationId xmlns:a16="http://schemas.microsoft.com/office/drawing/2014/main" id="{4FA582D1-7821-4E92-9452-CDF3CD0C7547}"/>
                </a:ext>
              </a:extLst>
            </p:cNvPr>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4">
              <a:extLst>
                <a:ext uri="{FF2B5EF4-FFF2-40B4-BE49-F238E27FC236}">
                  <a16:creationId xmlns:a16="http://schemas.microsoft.com/office/drawing/2014/main" id="{6DAAEE27-E037-4CB0-97E1-EE20777380ED}"/>
                </a:ext>
              </a:extLst>
            </p:cNvPr>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5">
              <a:extLst>
                <a:ext uri="{FF2B5EF4-FFF2-40B4-BE49-F238E27FC236}">
                  <a16:creationId xmlns:a16="http://schemas.microsoft.com/office/drawing/2014/main" id="{4D1BA4F6-BD63-426F-A437-AA63C1A99C1F}"/>
                </a:ext>
              </a:extLst>
            </p:cNvPr>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6">
              <a:extLst>
                <a:ext uri="{FF2B5EF4-FFF2-40B4-BE49-F238E27FC236}">
                  <a16:creationId xmlns:a16="http://schemas.microsoft.com/office/drawing/2014/main" id="{DED71915-5016-4E56-8176-E0157281A802}"/>
                </a:ext>
              </a:extLst>
            </p:cNvPr>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7">
              <a:extLst>
                <a:ext uri="{FF2B5EF4-FFF2-40B4-BE49-F238E27FC236}">
                  <a16:creationId xmlns:a16="http://schemas.microsoft.com/office/drawing/2014/main" id="{BFC786BD-8F13-420C-96E8-13733EFF2D66}"/>
                </a:ext>
              </a:extLst>
            </p:cNvPr>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28">
              <a:extLst>
                <a:ext uri="{FF2B5EF4-FFF2-40B4-BE49-F238E27FC236}">
                  <a16:creationId xmlns:a16="http://schemas.microsoft.com/office/drawing/2014/main" id="{00E4A4E8-D8AC-4F9F-8A60-A20A6189D029}"/>
                </a:ext>
              </a:extLst>
            </p:cNvPr>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Freeform 37">
            <a:extLst>
              <a:ext uri="{FF2B5EF4-FFF2-40B4-BE49-F238E27FC236}">
                <a16:creationId xmlns:a16="http://schemas.microsoft.com/office/drawing/2014/main" id="{28598332-00F9-44A7-A915-7658332FC440}"/>
              </a:ext>
            </a:extLst>
          </p:cNvPr>
          <p:cNvSpPr>
            <a:spLocks noChangeAspect="1" noEditPoints="1"/>
          </p:cNvSpPr>
          <p:nvPr/>
        </p:nvSpPr>
        <p:spPr bwMode="auto">
          <a:xfrm>
            <a:off x="8526342" y="1522028"/>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7" name="Группа 253">
            <a:extLst>
              <a:ext uri="{FF2B5EF4-FFF2-40B4-BE49-F238E27FC236}">
                <a16:creationId xmlns:a16="http://schemas.microsoft.com/office/drawing/2014/main" id="{164051CD-9E53-4986-9F78-54C201AEEC3A}"/>
              </a:ext>
            </a:extLst>
          </p:cNvPr>
          <p:cNvGrpSpPr>
            <a:grpSpLocks noChangeAspect="1"/>
          </p:cNvGrpSpPr>
          <p:nvPr/>
        </p:nvGrpSpPr>
        <p:grpSpPr>
          <a:xfrm>
            <a:off x="10015333" y="4064690"/>
            <a:ext cx="643330" cy="548640"/>
            <a:chOff x="5815013" y="3198813"/>
            <a:chExt cx="2200275" cy="1876425"/>
          </a:xfrm>
          <a:solidFill>
            <a:schemeClr val="bg1"/>
          </a:solidFill>
          <a:effectLst>
            <a:outerShdw blurRad="50800" dist="38100" dir="18900000" algn="bl" rotWithShape="0">
              <a:prstClr val="black">
                <a:alpha val="40000"/>
              </a:prstClr>
            </a:outerShdw>
          </a:effectLst>
        </p:grpSpPr>
        <p:sp>
          <p:nvSpPr>
            <p:cNvPr id="48" name="Freeform 225">
              <a:extLst>
                <a:ext uri="{FF2B5EF4-FFF2-40B4-BE49-F238E27FC236}">
                  <a16:creationId xmlns:a16="http://schemas.microsoft.com/office/drawing/2014/main" id="{D1BD625F-4239-4642-ACE4-22876ABDE934}"/>
                </a:ext>
              </a:extLst>
            </p:cNvPr>
            <p:cNvSpPr>
              <a:spLocks/>
            </p:cNvSpPr>
            <p:nvPr/>
          </p:nvSpPr>
          <p:spPr bwMode="auto">
            <a:xfrm>
              <a:off x="5815013" y="4445000"/>
              <a:ext cx="2200275" cy="630238"/>
            </a:xfrm>
            <a:custGeom>
              <a:avLst/>
              <a:gdLst>
                <a:gd name="T0" fmla="*/ 813 w 4159"/>
                <a:gd name="T1" fmla="*/ 0 h 1193"/>
                <a:gd name="T2" fmla="*/ 1943 w 4159"/>
                <a:gd name="T3" fmla="*/ 450 h 1193"/>
                <a:gd name="T4" fmla="*/ 1975 w 4159"/>
                <a:gd name="T5" fmla="*/ 460 h 1193"/>
                <a:gd name="T6" fmla="*/ 2009 w 4159"/>
                <a:gd name="T7" fmla="*/ 468 h 1193"/>
                <a:gd name="T8" fmla="*/ 2043 w 4159"/>
                <a:gd name="T9" fmla="*/ 473 h 1193"/>
                <a:gd name="T10" fmla="*/ 2079 w 4159"/>
                <a:gd name="T11" fmla="*/ 474 h 1193"/>
                <a:gd name="T12" fmla="*/ 2127 w 4159"/>
                <a:gd name="T13" fmla="*/ 471 h 1193"/>
                <a:gd name="T14" fmla="*/ 2172 w 4159"/>
                <a:gd name="T15" fmla="*/ 464 h 1193"/>
                <a:gd name="T16" fmla="*/ 2215 w 4159"/>
                <a:gd name="T17" fmla="*/ 450 h 1193"/>
                <a:gd name="T18" fmla="*/ 3346 w 4159"/>
                <a:gd name="T19" fmla="*/ 0 h 1193"/>
                <a:gd name="T20" fmla="*/ 4132 w 4159"/>
                <a:gd name="T21" fmla="*/ 338 h 1193"/>
                <a:gd name="T22" fmla="*/ 4147 w 4159"/>
                <a:gd name="T23" fmla="*/ 347 h 1193"/>
                <a:gd name="T24" fmla="*/ 4156 w 4159"/>
                <a:gd name="T25" fmla="*/ 356 h 1193"/>
                <a:gd name="T26" fmla="*/ 4159 w 4159"/>
                <a:gd name="T27" fmla="*/ 366 h 1193"/>
                <a:gd name="T28" fmla="*/ 4155 w 4159"/>
                <a:gd name="T29" fmla="*/ 376 h 1193"/>
                <a:gd name="T30" fmla="*/ 4146 w 4159"/>
                <a:gd name="T31" fmla="*/ 385 h 1193"/>
                <a:gd name="T32" fmla="*/ 4131 w 4159"/>
                <a:gd name="T33" fmla="*/ 392 h 1193"/>
                <a:gd name="T34" fmla="*/ 2144 w 4159"/>
                <a:gd name="T35" fmla="*/ 1182 h 1193"/>
                <a:gd name="T36" fmla="*/ 2120 w 4159"/>
                <a:gd name="T37" fmla="*/ 1189 h 1193"/>
                <a:gd name="T38" fmla="*/ 2094 w 4159"/>
                <a:gd name="T39" fmla="*/ 1193 h 1193"/>
                <a:gd name="T40" fmla="*/ 2065 w 4159"/>
                <a:gd name="T41" fmla="*/ 1193 h 1193"/>
                <a:gd name="T42" fmla="*/ 2038 w 4159"/>
                <a:gd name="T43" fmla="*/ 1189 h 1193"/>
                <a:gd name="T44" fmla="*/ 2013 w 4159"/>
                <a:gd name="T45" fmla="*/ 1182 h 1193"/>
                <a:gd name="T46" fmla="*/ 28 w 4159"/>
                <a:gd name="T47" fmla="*/ 392 h 1193"/>
                <a:gd name="T48" fmla="*/ 13 w 4159"/>
                <a:gd name="T49" fmla="*/ 385 h 1193"/>
                <a:gd name="T50" fmla="*/ 3 w 4159"/>
                <a:gd name="T51" fmla="*/ 376 h 1193"/>
                <a:gd name="T52" fmla="*/ 0 w 4159"/>
                <a:gd name="T53" fmla="*/ 366 h 1193"/>
                <a:gd name="T54" fmla="*/ 0 w 4159"/>
                <a:gd name="T55" fmla="*/ 366 h 1193"/>
                <a:gd name="T56" fmla="*/ 3 w 4159"/>
                <a:gd name="T57" fmla="*/ 356 h 1193"/>
                <a:gd name="T58" fmla="*/ 11 w 4159"/>
                <a:gd name="T59" fmla="*/ 347 h 1193"/>
                <a:gd name="T60" fmla="*/ 27 w 4159"/>
                <a:gd name="T61" fmla="*/ 338 h 1193"/>
                <a:gd name="T62" fmla="*/ 813 w 4159"/>
                <a:gd name="T63" fmla="*/ 0 h 1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159" h="1193">
                  <a:moveTo>
                    <a:pt x="813" y="0"/>
                  </a:moveTo>
                  <a:lnTo>
                    <a:pt x="1943" y="450"/>
                  </a:lnTo>
                  <a:lnTo>
                    <a:pt x="1975" y="460"/>
                  </a:lnTo>
                  <a:lnTo>
                    <a:pt x="2009" y="468"/>
                  </a:lnTo>
                  <a:lnTo>
                    <a:pt x="2043" y="473"/>
                  </a:lnTo>
                  <a:lnTo>
                    <a:pt x="2079" y="474"/>
                  </a:lnTo>
                  <a:lnTo>
                    <a:pt x="2127" y="471"/>
                  </a:lnTo>
                  <a:lnTo>
                    <a:pt x="2172" y="464"/>
                  </a:lnTo>
                  <a:lnTo>
                    <a:pt x="2215" y="450"/>
                  </a:lnTo>
                  <a:lnTo>
                    <a:pt x="3346" y="0"/>
                  </a:lnTo>
                  <a:lnTo>
                    <a:pt x="4132" y="338"/>
                  </a:lnTo>
                  <a:lnTo>
                    <a:pt x="4147" y="347"/>
                  </a:lnTo>
                  <a:lnTo>
                    <a:pt x="4156" y="356"/>
                  </a:lnTo>
                  <a:lnTo>
                    <a:pt x="4159" y="366"/>
                  </a:lnTo>
                  <a:lnTo>
                    <a:pt x="4155" y="376"/>
                  </a:lnTo>
                  <a:lnTo>
                    <a:pt x="4146" y="385"/>
                  </a:lnTo>
                  <a:lnTo>
                    <a:pt x="4131" y="392"/>
                  </a:lnTo>
                  <a:lnTo>
                    <a:pt x="2144" y="1182"/>
                  </a:lnTo>
                  <a:lnTo>
                    <a:pt x="2120" y="1189"/>
                  </a:lnTo>
                  <a:lnTo>
                    <a:pt x="2094" y="1193"/>
                  </a:lnTo>
                  <a:lnTo>
                    <a:pt x="2065" y="1193"/>
                  </a:lnTo>
                  <a:lnTo>
                    <a:pt x="2038" y="1189"/>
                  </a:lnTo>
                  <a:lnTo>
                    <a:pt x="2013" y="1182"/>
                  </a:lnTo>
                  <a:lnTo>
                    <a:pt x="28" y="392"/>
                  </a:lnTo>
                  <a:lnTo>
                    <a:pt x="13" y="385"/>
                  </a:lnTo>
                  <a:lnTo>
                    <a:pt x="3" y="376"/>
                  </a:lnTo>
                  <a:lnTo>
                    <a:pt x="0" y="366"/>
                  </a:lnTo>
                  <a:lnTo>
                    <a:pt x="0" y="366"/>
                  </a:lnTo>
                  <a:lnTo>
                    <a:pt x="3" y="356"/>
                  </a:lnTo>
                  <a:lnTo>
                    <a:pt x="11" y="347"/>
                  </a:lnTo>
                  <a:lnTo>
                    <a:pt x="27" y="338"/>
                  </a:lnTo>
                  <a:lnTo>
                    <a:pt x="8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226">
              <a:extLst>
                <a:ext uri="{FF2B5EF4-FFF2-40B4-BE49-F238E27FC236}">
                  <a16:creationId xmlns:a16="http://schemas.microsoft.com/office/drawing/2014/main" id="{2F147B5E-AA29-4965-A253-683344CC9C89}"/>
                </a:ext>
              </a:extLst>
            </p:cNvPr>
            <p:cNvSpPr>
              <a:spLocks/>
            </p:cNvSpPr>
            <p:nvPr/>
          </p:nvSpPr>
          <p:spPr bwMode="auto">
            <a:xfrm>
              <a:off x="5815013" y="3962400"/>
              <a:ext cx="2200275" cy="630238"/>
            </a:xfrm>
            <a:custGeom>
              <a:avLst/>
              <a:gdLst>
                <a:gd name="T0" fmla="*/ 813 w 4159"/>
                <a:gd name="T1" fmla="*/ 0 h 1192"/>
                <a:gd name="T2" fmla="*/ 1943 w 4159"/>
                <a:gd name="T3" fmla="*/ 450 h 1192"/>
                <a:gd name="T4" fmla="*/ 1986 w 4159"/>
                <a:gd name="T5" fmla="*/ 462 h 1192"/>
                <a:gd name="T6" fmla="*/ 2032 w 4159"/>
                <a:gd name="T7" fmla="*/ 471 h 1192"/>
                <a:gd name="T8" fmla="*/ 2080 w 4159"/>
                <a:gd name="T9" fmla="*/ 474 h 1192"/>
                <a:gd name="T10" fmla="*/ 2127 w 4159"/>
                <a:gd name="T11" fmla="*/ 471 h 1192"/>
                <a:gd name="T12" fmla="*/ 2172 w 4159"/>
                <a:gd name="T13" fmla="*/ 462 h 1192"/>
                <a:gd name="T14" fmla="*/ 2215 w 4159"/>
                <a:gd name="T15" fmla="*/ 450 h 1192"/>
                <a:gd name="T16" fmla="*/ 3346 w 4159"/>
                <a:gd name="T17" fmla="*/ 0 h 1192"/>
                <a:gd name="T18" fmla="*/ 4132 w 4159"/>
                <a:gd name="T19" fmla="*/ 338 h 1192"/>
                <a:gd name="T20" fmla="*/ 4147 w 4159"/>
                <a:gd name="T21" fmla="*/ 347 h 1192"/>
                <a:gd name="T22" fmla="*/ 4156 w 4159"/>
                <a:gd name="T23" fmla="*/ 356 h 1192"/>
                <a:gd name="T24" fmla="*/ 4159 w 4159"/>
                <a:gd name="T25" fmla="*/ 366 h 1192"/>
                <a:gd name="T26" fmla="*/ 4155 w 4159"/>
                <a:gd name="T27" fmla="*/ 376 h 1192"/>
                <a:gd name="T28" fmla="*/ 4146 w 4159"/>
                <a:gd name="T29" fmla="*/ 384 h 1192"/>
                <a:gd name="T30" fmla="*/ 4131 w 4159"/>
                <a:gd name="T31" fmla="*/ 392 h 1192"/>
                <a:gd name="T32" fmla="*/ 2144 w 4159"/>
                <a:gd name="T33" fmla="*/ 1182 h 1192"/>
                <a:gd name="T34" fmla="*/ 2120 w 4159"/>
                <a:gd name="T35" fmla="*/ 1189 h 1192"/>
                <a:gd name="T36" fmla="*/ 2094 w 4159"/>
                <a:gd name="T37" fmla="*/ 1192 h 1192"/>
                <a:gd name="T38" fmla="*/ 2065 w 4159"/>
                <a:gd name="T39" fmla="*/ 1192 h 1192"/>
                <a:gd name="T40" fmla="*/ 2038 w 4159"/>
                <a:gd name="T41" fmla="*/ 1189 h 1192"/>
                <a:gd name="T42" fmla="*/ 2013 w 4159"/>
                <a:gd name="T43" fmla="*/ 1182 h 1192"/>
                <a:gd name="T44" fmla="*/ 28 w 4159"/>
                <a:gd name="T45" fmla="*/ 392 h 1192"/>
                <a:gd name="T46" fmla="*/ 13 w 4159"/>
                <a:gd name="T47" fmla="*/ 384 h 1192"/>
                <a:gd name="T48" fmla="*/ 3 w 4159"/>
                <a:gd name="T49" fmla="*/ 374 h 1192"/>
                <a:gd name="T50" fmla="*/ 0 w 4159"/>
                <a:gd name="T51" fmla="*/ 366 h 1192"/>
                <a:gd name="T52" fmla="*/ 0 w 4159"/>
                <a:gd name="T53" fmla="*/ 366 h 1192"/>
                <a:gd name="T54" fmla="*/ 3 w 4159"/>
                <a:gd name="T55" fmla="*/ 356 h 1192"/>
                <a:gd name="T56" fmla="*/ 11 w 4159"/>
                <a:gd name="T57" fmla="*/ 347 h 1192"/>
                <a:gd name="T58" fmla="*/ 27 w 4159"/>
                <a:gd name="T59" fmla="*/ 338 h 1192"/>
                <a:gd name="T60" fmla="*/ 813 w 4159"/>
                <a:gd name="T61" fmla="*/ 0 h 1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159" h="1192">
                  <a:moveTo>
                    <a:pt x="813" y="0"/>
                  </a:moveTo>
                  <a:lnTo>
                    <a:pt x="1943" y="450"/>
                  </a:lnTo>
                  <a:lnTo>
                    <a:pt x="1986" y="462"/>
                  </a:lnTo>
                  <a:lnTo>
                    <a:pt x="2032" y="471"/>
                  </a:lnTo>
                  <a:lnTo>
                    <a:pt x="2080" y="474"/>
                  </a:lnTo>
                  <a:lnTo>
                    <a:pt x="2127" y="471"/>
                  </a:lnTo>
                  <a:lnTo>
                    <a:pt x="2172" y="462"/>
                  </a:lnTo>
                  <a:lnTo>
                    <a:pt x="2215" y="450"/>
                  </a:lnTo>
                  <a:lnTo>
                    <a:pt x="3346" y="0"/>
                  </a:lnTo>
                  <a:lnTo>
                    <a:pt x="4132" y="338"/>
                  </a:lnTo>
                  <a:lnTo>
                    <a:pt x="4147" y="347"/>
                  </a:lnTo>
                  <a:lnTo>
                    <a:pt x="4156" y="356"/>
                  </a:lnTo>
                  <a:lnTo>
                    <a:pt x="4159" y="366"/>
                  </a:lnTo>
                  <a:lnTo>
                    <a:pt x="4155" y="376"/>
                  </a:lnTo>
                  <a:lnTo>
                    <a:pt x="4146" y="384"/>
                  </a:lnTo>
                  <a:lnTo>
                    <a:pt x="4131" y="392"/>
                  </a:lnTo>
                  <a:lnTo>
                    <a:pt x="2144" y="1182"/>
                  </a:lnTo>
                  <a:lnTo>
                    <a:pt x="2120" y="1189"/>
                  </a:lnTo>
                  <a:lnTo>
                    <a:pt x="2094" y="1192"/>
                  </a:lnTo>
                  <a:lnTo>
                    <a:pt x="2065" y="1192"/>
                  </a:lnTo>
                  <a:lnTo>
                    <a:pt x="2038" y="1189"/>
                  </a:lnTo>
                  <a:lnTo>
                    <a:pt x="2013" y="1182"/>
                  </a:lnTo>
                  <a:lnTo>
                    <a:pt x="28" y="392"/>
                  </a:lnTo>
                  <a:lnTo>
                    <a:pt x="13" y="384"/>
                  </a:lnTo>
                  <a:lnTo>
                    <a:pt x="3" y="374"/>
                  </a:lnTo>
                  <a:lnTo>
                    <a:pt x="0" y="366"/>
                  </a:lnTo>
                  <a:lnTo>
                    <a:pt x="0" y="366"/>
                  </a:lnTo>
                  <a:lnTo>
                    <a:pt x="3" y="356"/>
                  </a:lnTo>
                  <a:lnTo>
                    <a:pt x="11" y="347"/>
                  </a:lnTo>
                  <a:lnTo>
                    <a:pt x="27" y="338"/>
                  </a:lnTo>
                  <a:lnTo>
                    <a:pt x="8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27">
              <a:extLst>
                <a:ext uri="{FF2B5EF4-FFF2-40B4-BE49-F238E27FC236}">
                  <a16:creationId xmlns:a16="http://schemas.microsoft.com/office/drawing/2014/main" id="{06AD6946-ED67-4E21-AB88-7EDB92F0F828}"/>
                </a:ext>
              </a:extLst>
            </p:cNvPr>
            <p:cNvSpPr>
              <a:spLocks/>
            </p:cNvSpPr>
            <p:nvPr/>
          </p:nvSpPr>
          <p:spPr bwMode="auto">
            <a:xfrm>
              <a:off x="5815013" y="3198813"/>
              <a:ext cx="2200275" cy="911225"/>
            </a:xfrm>
            <a:custGeom>
              <a:avLst/>
              <a:gdLst>
                <a:gd name="T0" fmla="*/ 2094 w 4159"/>
                <a:gd name="T1" fmla="*/ 0 h 1721"/>
                <a:gd name="T2" fmla="*/ 2120 w 4159"/>
                <a:gd name="T3" fmla="*/ 2 h 1721"/>
                <a:gd name="T4" fmla="*/ 2144 w 4159"/>
                <a:gd name="T5" fmla="*/ 10 h 1721"/>
                <a:gd name="T6" fmla="*/ 4132 w 4159"/>
                <a:gd name="T7" fmla="*/ 867 h 1721"/>
                <a:gd name="T8" fmla="*/ 4147 w 4159"/>
                <a:gd name="T9" fmla="*/ 876 h 1721"/>
                <a:gd name="T10" fmla="*/ 4156 w 4159"/>
                <a:gd name="T11" fmla="*/ 884 h 1721"/>
                <a:gd name="T12" fmla="*/ 4159 w 4159"/>
                <a:gd name="T13" fmla="*/ 894 h 1721"/>
                <a:gd name="T14" fmla="*/ 4155 w 4159"/>
                <a:gd name="T15" fmla="*/ 905 h 1721"/>
                <a:gd name="T16" fmla="*/ 4146 w 4159"/>
                <a:gd name="T17" fmla="*/ 913 h 1721"/>
                <a:gd name="T18" fmla="*/ 4131 w 4159"/>
                <a:gd name="T19" fmla="*/ 921 h 1721"/>
                <a:gd name="T20" fmla="*/ 3096 w 4159"/>
                <a:gd name="T21" fmla="*/ 1333 h 1721"/>
                <a:gd name="T22" fmla="*/ 2144 w 4159"/>
                <a:gd name="T23" fmla="*/ 1711 h 1721"/>
                <a:gd name="T24" fmla="*/ 2120 w 4159"/>
                <a:gd name="T25" fmla="*/ 1717 h 1721"/>
                <a:gd name="T26" fmla="*/ 2094 w 4159"/>
                <a:gd name="T27" fmla="*/ 1721 h 1721"/>
                <a:gd name="T28" fmla="*/ 2065 w 4159"/>
                <a:gd name="T29" fmla="*/ 1721 h 1721"/>
                <a:gd name="T30" fmla="*/ 2038 w 4159"/>
                <a:gd name="T31" fmla="*/ 1717 h 1721"/>
                <a:gd name="T32" fmla="*/ 2013 w 4159"/>
                <a:gd name="T33" fmla="*/ 1711 h 1721"/>
                <a:gd name="T34" fmla="*/ 1063 w 4159"/>
                <a:gd name="T35" fmla="*/ 1333 h 1721"/>
                <a:gd name="T36" fmla="*/ 28 w 4159"/>
                <a:gd name="T37" fmla="*/ 921 h 1721"/>
                <a:gd name="T38" fmla="*/ 13 w 4159"/>
                <a:gd name="T39" fmla="*/ 913 h 1721"/>
                <a:gd name="T40" fmla="*/ 3 w 4159"/>
                <a:gd name="T41" fmla="*/ 905 h 1721"/>
                <a:gd name="T42" fmla="*/ 0 w 4159"/>
                <a:gd name="T43" fmla="*/ 894 h 1721"/>
                <a:gd name="T44" fmla="*/ 0 w 4159"/>
                <a:gd name="T45" fmla="*/ 894 h 1721"/>
                <a:gd name="T46" fmla="*/ 3 w 4159"/>
                <a:gd name="T47" fmla="*/ 884 h 1721"/>
                <a:gd name="T48" fmla="*/ 11 w 4159"/>
                <a:gd name="T49" fmla="*/ 876 h 1721"/>
                <a:gd name="T50" fmla="*/ 27 w 4159"/>
                <a:gd name="T51" fmla="*/ 867 h 1721"/>
                <a:gd name="T52" fmla="*/ 2014 w 4159"/>
                <a:gd name="T53" fmla="*/ 10 h 1721"/>
                <a:gd name="T54" fmla="*/ 2038 w 4159"/>
                <a:gd name="T55" fmla="*/ 2 h 1721"/>
                <a:gd name="T56" fmla="*/ 2065 w 4159"/>
                <a:gd name="T57" fmla="*/ 0 h 1721"/>
                <a:gd name="T58" fmla="*/ 2094 w 4159"/>
                <a:gd name="T59" fmla="*/ 0 h 1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159" h="1721">
                  <a:moveTo>
                    <a:pt x="2094" y="0"/>
                  </a:moveTo>
                  <a:lnTo>
                    <a:pt x="2120" y="2"/>
                  </a:lnTo>
                  <a:lnTo>
                    <a:pt x="2144" y="10"/>
                  </a:lnTo>
                  <a:lnTo>
                    <a:pt x="4132" y="867"/>
                  </a:lnTo>
                  <a:lnTo>
                    <a:pt x="4147" y="876"/>
                  </a:lnTo>
                  <a:lnTo>
                    <a:pt x="4156" y="884"/>
                  </a:lnTo>
                  <a:lnTo>
                    <a:pt x="4159" y="894"/>
                  </a:lnTo>
                  <a:lnTo>
                    <a:pt x="4155" y="905"/>
                  </a:lnTo>
                  <a:lnTo>
                    <a:pt x="4146" y="913"/>
                  </a:lnTo>
                  <a:lnTo>
                    <a:pt x="4131" y="921"/>
                  </a:lnTo>
                  <a:lnTo>
                    <a:pt x="3096" y="1333"/>
                  </a:lnTo>
                  <a:lnTo>
                    <a:pt x="2144" y="1711"/>
                  </a:lnTo>
                  <a:lnTo>
                    <a:pt x="2120" y="1717"/>
                  </a:lnTo>
                  <a:lnTo>
                    <a:pt x="2094" y="1721"/>
                  </a:lnTo>
                  <a:lnTo>
                    <a:pt x="2065" y="1721"/>
                  </a:lnTo>
                  <a:lnTo>
                    <a:pt x="2038" y="1717"/>
                  </a:lnTo>
                  <a:lnTo>
                    <a:pt x="2013" y="1711"/>
                  </a:lnTo>
                  <a:lnTo>
                    <a:pt x="1063" y="1333"/>
                  </a:lnTo>
                  <a:lnTo>
                    <a:pt x="28" y="921"/>
                  </a:lnTo>
                  <a:lnTo>
                    <a:pt x="13" y="913"/>
                  </a:lnTo>
                  <a:lnTo>
                    <a:pt x="3" y="905"/>
                  </a:lnTo>
                  <a:lnTo>
                    <a:pt x="0" y="894"/>
                  </a:lnTo>
                  <a:lnTo>
                    <a:pt x="0" y="894"/>
                  </a:lnTo>
                  <a:lnTo>
                    <a:pt x="3" y="884"/>
                  </a:lnTo>
                  <a:lnTo>
                    <a:pt x="11" y="876"/>
                  </a:lnTo>
                  <a:lnTo>
                    <a:pt x="27" y="867"/>
                  </a:lnTo>
                  <a:lnTo>
                    <a:pt x="2014" y="10"/>
                  </a:lnTo>
                  <a:lnTo>
                    <a:pt x="2038" y="2"/>
                  </a:lnTo>
                  <a:lnTo>
                    <a:pt x="2065" y="0"/>
                  </a:lnTo>
                  <a:lnTo>
                    <a:pt x="20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2" name="Freeform 64">
            <a:extLst>
              <a:ext uri="{FF2B5EF4-FFF2-40B4-BE49-F238E27FC236}">
                <a16:creationId xmlns:a16="http://schemas.microsoft.com/office/drawing/2014/main" id="{69549C13-BD98-4071-B3CD-1FCC0F25A6F9}"/>
              </a:ext>
            </a:extLst>
          </p:cNvPr>
          <p:cNvSpPr>
            <a:spLocks noChangeAspect="1" noEditPoints="1"/>
          </p:cNvSpPr>
          <p:nvPr/>
        </p:nvSpPr>
        <p:spPr bwMode="auto">
          <a:xfrm>
            <a:off x="7425304" y="5100510"/>
            <a:ext cx="394763" cy="594360"/>
          </a:xfrm>
          <a:custGeom>
            <a:avLst/>
            <a:gdLst/>
            <a:ahLst/>
            <a:cxnLst>
              <a:cxn ang="0">
                <a:pos x="37" y="20"/>
              </a:cxn>
              <a:cxn ang="0">
                <a:pos x="20" y="40"/>
              </a:cxn>
              <a:cxn ang="0">
                <a:pos x="11" y="47"/>
              </a:cxn>
              <a:cxn ang="0">
                <a:pos x="11" y="48"/>
              </a:cxn>
              <a:cxn ang="0">
                <a:pos x="15" y="54"/>
              </a:cxn>
              <a:cxn ang="0">
                <a:pos x="7" y="62"/>
              </a:cxn>
              <a:cxn ang="0">
                <a:pos x="0" y="54"/>
              </a:cxn>
              <a:cxn ang="0">
                <a:pos x="4" y="48"/>
              </a:cxn>
              <a:cxn ang="0">
                <a:pos x="4" y="15"/>
              </a:cxn>
              <a:cxn ang="0">
                <a:pos x="0" y="8"/>
              </a:cxn>
              <a:cxn ang="0">
                <a:pos x="7" y="0"/>
              </a:cxn>
              <a:cxn ang="0">
                <a:pos x="15" y="8"/>
              </a:cxn>
              <a:cxn ang="0">
                <a:pos x="11" y="15"/>
              </a:cxn>
              <a:cxn ang="0">
                <a:pos x="11" y="35"/>
              </a:cxn>
              <a:cxn ang="0">
                <a:pos x="18" y="33"/>
              </a:cxn>
              <a:cxn ang="0">
                <a:pos x="29" y="20"/>
              </a:cxn>
              <a:cxn ang="0">
                <a:pos x="25" y="13"/>
              </a:cxn>
              <a:cxn ang="0">
                <a:pos x="33" y="6"/>
              </a:cxn>
              <a:cxn ang="0">
                <a:pos x="41" y="13"/>
              </a:cxn>
              <a:cxn ang="0">
                <a:pos x="37" y="20"/>
              </a:cxn>
              <a:cxn ang="0">
                <a:pos x="7" y="4"/>
              </a:cxn>
              <a:cxn ang="0">
                <a:pos x="4" y="8"/>
              </a:cxn>
              <a:cxn ang="0">
                <a:pos x="7" y="12"/>
              </a:cxn>
              <a:cxn ang="0">
                <a:pos x="11" y="8"/>
              </a:cxn>
              <a:cxn ang="0">
                <a:pos x="7" y="4"/>
              </a:cxn>
              <a:cxn ang="0">
                <a:pos x="7" y="51"/>
              </a:cxn>
              <a:cxn ang="0">
                <a:pos x="4" y="54"/>
              </a:cxn>
              <a:cxn ang="0">
                <a:pos x="7" y="58"/>
              </a:cxn>
              <a:cxn ang="0">
                <a:pos x="11" y="54"/>
              </a:cxn>
              <a:cxn ang="0">
                <a:pos x="7" y="51"/>
              </a:cxn>
              <a:cxn ang="0">
                <a:pos x="33" y="9"/>
              </a:cxn>
              <a:cxn ang="0">
                <a:pos x="29" y="13"/>
              </a:cxn>
              <a:cxn ang="0">
                <a:pos x="33" y="17"/>
              </a:cxn>
              <a:cxn ang="0">
                <a:pos x="37" y="13"/>
              </a:cxn>
              <a:cxn ang="0">
                <a:pos x="33" y="9"/>
              </a:cxn>
            </a:cxnLst>
            <a:rect l="0" t="0" r="r" b="b"/>
            <a:pathLst>
              <a:path w="41" h="62">
                <a:moveTo>
                  <a:pt x="37" y="20"/>
                </a:moveTo>
                <a:cubicBezTo>
                  <a:pt x="37" y="34"/>
                  <a:pt x="27" y="38"/>
                  <a:pt x="20" y="40"/>
                </a:cubicBezTo>
                <a:cubicBezTo>
                  <a:pt x="13" y="42"/>
                  <a:pt x="11" y="43"/>
                  <a:pt x="11" y="47"/>
                </a:cubicBezTo>
                <a:cubicBezTo>
                  <a:pt x="11" y="48"/>
                  <a:pt x="11" y="48"/>
                  <a:pt x="11" y="48"/>
                </a:cubicBezTo>
                <a:cubicBezTo>
                  <a:pt x="14" y="49"/>
                  <a:pt x="15" y="52"/>
                  <a:pt x="15" y="54"/>
                </a:cubicBezTo>
                <a:cubicBezTo>
                  <a:pt x="15" y="59"/>
                  <a:pt x="12" y="62"/>
                  <a:pt x="7" y="62"/>
                </a:cubicBezTo>
                <a:cubicBezTo>
                  <a:pt x="3" y="62"/>
                  <a:pt x="0" y="59"/>
                  <a:pt x="0" y="54"/>
                </a:cubicBezTo>
                <a:cubicBezTo>
                  <a:pt x="0" y="52"/>
                  <a:pt x="1" y="49"/>
                  <a:pt x="4" y="48"/>
                </a:cubicBezTo>
                <a:cubicBezTo>
                  <a:pt x="4" y="15"/>
                  <a:pt x="4" y="15"/>
                  <a:pt x="4" y="15"/>
                </a:cubicBezTo>
                <a:cubicBezTo>
                  <a:pt x="1" y="14"/>
                  <a:pt x="0" y="11"/>
                  <a:pt x="0" y="8"/>
                </a:cubicBezTo>
                <a:cubicBezTo>
                  <a:pt x="0" y="4"/>
                  <a:pt x="3" y="0"/>
                  <a:pt x="7" y="0"/>
                </a:cubicBezTo>
                <a:cubicBezTo>
                  <a:pt x="12" y="0"/>
                  <a:pt x="15" y="4"/>
                  <a:pt x="15" y="8"/>
                </a:cubicBezTo>
                <a:cubicBezTo>
                  <a:pt x="15" y="11"/>
                  <a:pt x="14" y="14"/>
                  <a:pt x="11" y="15"/>
                </a:cubicBezTo>
                <a:cubicBezTo>
                  <a:pt x="11" y="35"/>
                  <a:pt x="11" y="35"/>
                  <a:pt x="11" y="35"/>
                </a:cubicBezTo>
                <a:cubicBezTo>
                  <a:pt x="13" y="34"/>
                  <a:pt x="16" y="33"/>
                  <a:pt x="18" y="33"/>
                </a:cubicBezTo>
                <a:cubicBezTo>
                  <a:pt x="25" y="30"/>
                  <a:pt x="29" y="28"/>
                  <a:pt x="29" y="20"/>
                </a:cubicBezTo>
                <a:cubicBezTo>
                  <a:pt x="27" y="19"/>
                  <a:pt x="25" y="16"/>
                  <a:pt x="25" y="13"/>
                </a:cubicBezTo>
                <a:cubicBezTo>
                  <a:pt x="25" y="9"/>
                  <a:pt x="29" y="6"/>
                  <a:pt x="33" y="6"/>
                </a:cubicBezTo>
                <a:cubicBezTo>
                  <a:pt x="37" y="6"/>
                  <a:pt x="41" y="9"/>
                  <a:pt x="41" y="13"/>
                </a:cubicBezTo>
                <a:cubicBezTo>
                  <a:pt x="41" y="16"/>
                  <a:pt x="39" y="19"/>
                  <a:pt x="37" y="20"/>
                </a:cubicBezTo>
                <a:close/>
                <a:moveTo>
                  <a:pt x="7" y="4"/>
                </a:moveTo>
                <a:cubicBezTo>
                  <a:pt x="5" y="4"/>
                  <a:pt x="4" y="6"/>
                  <a:pt x="4" y="8"/>
                </a:cubicBezTo>
                <a:cubicBezTo>
                  <a:pt x="4" y="10"/>
                  <a:pt x="5" y="12"/>
                  <a:pt x="7" y="12"/>
                </a:cubicBezTo>
                <a:cubicBezTo>
                  <a:pt x="10" y="12"/>
                  <a:pt x="11" y="10"/>
                  <a:pt x="11" y="8"/>
                </a:cubicBezTo>
                <a:cubicBezTo>
                  <a:pt x="11" y="6"/>
                  <a:pt x="10" y="4"/>
                  <a:pt x="7" y="4"/>
                </a:cubicBezTo>
                <a:close/>
                <a:moveTo>
                  <a:pt x="7" y="51"/>
                </a:moveTo>
                <a:cubicBezTo>
                  <a:pt x="5" y="51"/>
                  <a:pt x="4" y="52"/>
                  <a:pt x="4" y="54"/>
                </a:cubicBezTo>
                <a:cubicBezTo>
                  <a:pt x="4" y="57"/>
                  <a:pt x="5" y="58"/>
                  <a:pt x="7" y="58"/>
                </a:cubicBezTo>
                <a:cubicBezTo>
                  <a:pt x="10" y="58"/>
                  <a:pt x="11" y="57"/>
                  <a:pt x="11" y="54"/>
                </a:cubicBezTo>
                <a:cubicBezTo>
                  <a:pt x="11" y="52"/>
                  <a:pt x="10" y="51"/>
                  <a:pt x="7" y="51"/>
                </a:cubicBezTo>
                <a:close/>
                <a:moveTo>
                  <a:pt x="33" y="9"/>
                </a:moveTo>
                <a:cubicBezTo>
                  <a:pt x="31" y="9"/>
                  <a:pt x="29" y="11"/>
                  <a:pt x="29" y="13"/>
                </a:cubicBezTo>
                <a:cubicBezTo>
                  <a:pt x="29" y="15"/>
                  <a:pt x="31" y="17"/>
                  <a:pt x="33" y="17"/>
                </a:cubicBezTo>
                <a:cubicBezTo>
                  <a:pt x="35" y="17"/>
                  <a:pt x="37" y="15"/>
                  <a:pt x="37" y="13"/>
                </a:cubicBezTo>
                <a:cubicBezTo>
                  <a:pt x="37" y="11"/>
                  <a:pt x="35" y="9"/>
                  <a:pt x="33" y="9"/>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TextBox 52">
            <a:extLst>
              <a:ext uri="{FF2B5EF4-FFF2-40B4-BE49-F238E27FC236}">
                <a16:creationId xmlns:a16="http://schemas.microsoft.com/office/drawing/2014/main" id="{FB419BF2-D8E5-4763-8B90-8DA00CE40C43}"/>
              </a:ext>
            </a:extLst>
          </p:cNvPr>
          <p:cNvSpPr txBox="1"/>
          <p:nvPr/>
        </p:nvSpPr>
        <p:spPr>
          <a:xfrm>
            <a:off x="9025106" y="1867499"/>
            <a:ext cx="1689726" cy="892552"/>
          </a:xfrm>
          <a:prstGeom prst="rect">
            <a:avLst/>
          </a:prstGeom>
          <a:noFill/>
        </p:spPr>
        <p:txBody>
          <a:bodyPr wrap="square" rtlCol="0">
            <a:spAutoFit/>
          </a:bodyPr>
          <a:lstStyle/>
          <a:p>
            <a:r>
              <a:rPr lang="en-US" sz="1400" b="1" dirty="0">
                <a:solidFill>
                  <a:schemeClr val="bg1"/>
                </a:solidFill>
                <a:latin typeface="Candara" panose="020E0502030303020204" pitchFamily="34" charset="0"/>
              </a:rPr>
              <a:t>SAMPLE TEXT</a:t>
            </a:r>
          </a:p>
          <a:p>
            <a:endParaRPr lang="en-US" sz="800" dirty="0">
              <a:solidFill>
                <a:schemeClr val="bg1"/>
              </a:solidFill>
              <a:latin typeface="Candara" panose="020E0502030303020204" pitchFamily="34"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54" name="TextBox 53">
            <a:extLst>
              <a:ext uri="{FF2B5EF4-FFF2-40B4-BE49-F238E27FC236}">
                <a16:creationId xmlns:a16="http://schemas.microsoft.com/office/drawing/2014/main" id="{8C10D8AA-B1E7-499F-84B8-BFF43DA0697B}"/>
              </a:ext>
            </a:extLst>
          </p:cNvPr>
          <p:cNvSpPr txBox="1"/>
          <p:nvPr/>
        </p:nvSpPr>
        <p:spPr>
          <a:xfrm>
            <a:off x="6262492" y="4218979"/>
            <a:ext cx="1447910" cy="1046440"/>
          </a:xfrm>
          <a:prstGeom prst="rect">
            <a:avLst/>
          </a:prstGeom>
          <a:noFill/>
        </p:spPr>
        <p:txBody>
          <a:bodyPr wrap="square" rtlCol="0">
            <a:spAutoFit/>
          </a:bodyPr>
          <a:lstStyle/>
          <a:p>
            <a:r>
              <a:rPr lang="en-US" sz="1400" b="1" dirty="0">
                <a:solidFill>
                  <a:schemeClr val="bg1"/>
                </a:solidFill>
                <a:latin typeface="Candara" panose="020E0502030303020204" pitchFamily="34" charset="0"/>
              </a:rPr>
              <a:t>SAMPLE TEXT</a:t>
            </a:r>
          </a:p>
          <a:p>
            <a:endParaRPr lang="en-US" sz="800" dirty="0">
              <a:solidFill>
                <a:schemeClr val="bg1"/>
              </a:solidFill>
              <a:latin typeface="Candara" panose="020E0502030303020204" pitchFamily="34"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55" name="TextBox 54">
            <a:extLst>
              <a:ext uri="{FF2B5EF4-FFF2-40B4-BE49-F238E27FC236}">
                <a16:creationId xmlns:a16="http://schemas.microsoft.com/office/drawing/2014/main" id="{1121456A-B0AC-4CCE-B101-67D40B2B1D49}"/>
              </a:ext>
            </a:extLst>
          </p:cNvPr>
          <p:cNvSpPr txBox="1"/>
          <p:nvPr/>
        </p:nvSpPr>
        <p:spPr>
          <a:xfrm>
            <a:off x="8796681" y="4853379"/>
            <a:ext cx="1689726" cy="892552"/>
          </a:xfrm>
          <a:prstGeom prst="rect">
            <a:avLst/>
          </a:prstGeom>
          <a:noFill/>
        </p:spPr>
        <p:txBody>
          <a:bodyPr wrap="square" rtlCol="0">
            <a:spAutoFit/>
          </a:bodyPr>
          <a:lstStyle/>
          <a:p>
            <a:r>
              <a:rPr lang="en-US" sz="1400" b="1" dirty="0">
                <a:solidFill>
                  <a:schemeClr val="bg1"/>
                </a:solidFill>
                <a:latin typeface="Candara" panose="020E0502030303020204" pitchFamily="34" charset="0"/>
              </a:rPr>
              <a:t>SAMPLE TEXT</a:t>
            </a:r>
          </a:p>
          <a:p>
            <a:endParaRPr lang="en-US" sz="800" dirty="0">
              <a:solidFill>
                <a:schemeClr val="bg1"/>
              </a:solidFill>
              <a:latin typeface="Candara" panose="020E0502030303020204" pitchFamily="34" charset="0"/>
            </a:endParaRPr>
          </a:p>
          <a:p>
            <a:r>
              <a:rPr lang="en-US" sz="1000" dirty="0">
                <a:solidFill>
                  <a:schemeClr val="bg1"/>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2471958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fltVal val="0"/>
                                          </p:val>
                                        </p:tav>
                                        <p:tav tm="100000">
                                          <p:val>
                                            <p:strVal val="#ppt_h"/>
                                          </p:val>
                                        </p:tav>
                                      </p:tavLst>
                                    </p:anim>
                                    <p:animEffect transition="in" filter="fade">
                                      <p:cBhvr>
                                        <p:cTn id="13" dur="500"/>
                                        <p:tgtEl>
                                          <p:spTgt spid="21"/>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fade">
                                      <p:cBhvr>
                                        <p:cTn id="17" dur="1000"/>
                                        <p:tgtEl>
                                          <p:spTgt spid="38"/>
                                        </p:tgtEl>
                                      </p:cBhvr>
                                    </p:animEffect>
                                    <p:anim calcmode="lin" valueType="num">
                                      <p:cBhvr>
                                        <p:cTn id="18" dur="1000" fill="hold"/>
                                        <p:tgtEl>
                                          <p:spTgt spid="38"/>
                                        </p:tgtEl>
                                        <p:attrNameLst>
                                          <p:attrName>ppt_x</p:attrName>
                                        </p:attrNameLst>
                                      </p:cBhvr>
                                      <p:tavLst>
                                        <p:tav tm="0">
                                          <p:val>
                                            <p:strVal val="#ppt_x"/>
                                          </p:val>
                                        </p:tav>
                                        <p:tav tm="100000">
                                          <p:val>
                                            <p:strVal val="#ppt_x"/>
                                          </p:val>
                                        </p:tav>
                                      </p:tavLst>
                                    </p:anim>
                                    <p:anim calcmode="lin" valueType="num">
                                      <p:cBhvr>
                                        <p:cTn id="19" dur="1000" fill="hold"/>
                                        <p:tgtEl>
                                          <p:spTgt spid="38"/>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fade">
                                      <p:cBhvr>
                                        <p:cTn id="22" dur="1000"/>
                                        <p:tgtEl>
                                          <p:spTgt spid="37"/>
                                        </p:tgtEl>
                                      </p:cBhvr>
                                    </p:animEffect>
                                    <p:anim calcmode="lin" valueType="num">
                                      <p:cBhvr>
                                        <p:cTn id="23" dur="1000" fill="hold"/>
                                        <p:tgtEl>
                                          <p:spTgt spid="37"/>
                                        </p:tgtEl>
                                        <p:attrNameLst>
                                          <p:attrName>ppt_x</p:attrName>
                                        </p:attrNameLst>
                                      </p:cBhvr>
                                      <p:tavLst>
                                        <p:tav tm="0">
                                          <p:val>
                                            <p:strVal val="#ppt_x"/>
                                          </p:val>
                                        </p:tav>
                                        <p:tav tm="100000">
                                          <p:val>
                                            <p:strVal val="#ppt_x"/>
                                          </p:val>
                                        </p:tav>
                                      </p:tavLst>
                                    </p:anim>
                                    <p:anim calcmode="lin" valueType="num">
                                      <p:cBhvr>
                                        <p:cTn id="24" dur="1000" fill="hold"/>
                                        <p:tgtEl>
                                          <p:spTgt spid="37"/>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52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anim calcmode="lin" valueType="num">
                                      <p:cBhvr>
                                        <p:cTn id="31" dur="500" fill="hold"/>
                                        <p:tgtEl>
                                          <p:spTgt spid="12"/>
                                        </p:tgtEl>
                                        <p:attrNameLst>
                                          <p:attrName>ppt_x</p:attrName>
                                        </p:attrNameLst>
                                      </p:cBhvr>
                                      <p:tavLst>
                                        <p:tav tm="0">
                                          <p:val>
                                            <p:fltVal val="0.5"/>
                                          </p:val>
                                        </p:tav>
                                        <p:tav tm="100000">
                                          <p:val>
                                            <p:strVal val="#ppt_x"/>
                                          </p:val>
                                        </p:tav>
                                      </p:tavLst>
                                    </p:anim>
                                    <p:anim calcmode="lin" valueType="num">
                                      <p:cBhvr>
                                        <p:cTn id="32" dur="500" fill="hold"/>
                                        <p:tgtEl>
                                          <p:spTgt spid="12"/>
                                        </p:tgtEl>
                                        <p:attrNameLst>
                                          <p:attrName>ppt_y</p:attrName>
                                        </p:attrNameLst>
                                      </p:cBhvr>
                                      <p:tavLst>
                                        <p:tav tm="0">
                                          <p:val>
                                            <p:fltVal val="0.5"/>
                                          </p:val>
                                        </p:tav>
                                        <p:tav tm="100000">
                                          <p:val>
                                            <p:strVal val="#ppt_y"/>
                                          </p:val>
                                        </p:tav>
                                      </p:tavLst>
                                    </p:anim>
                                  </p:childTnLst>
                                </p:cTn>
                              </p:par>
                              <p:par>
                                <p:cTn id="33" presetID="53" presetClass="entr" presetSubtype="528"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0"/>
                                        </p:tgtEl>
                                        <p:attrNameLst>
                                          <p:attrName>style.visibility</p:attrName>
                                        </p:attrNameLst>
                                      </p:cBhvr>
                                      <p:to>
                                        <p:strVal val="visible"/>
                                      </p:to>
                                    </p:set>
                                    <p:anim calcmode="lin" valueType="num">
                                      <p:cBhvr>
                                        <p:cTn id="42" dur="500" fill="hold"/>
                                        <p:tgtEl>
                                          <p:spTgt spid="20"/>
                                        </p:tgtEl>
                                        <p:attrNameLst>
                                          <p:attrName>ppt_w</p:attrName>
                                        </p:attrNameLst>
                                      </p:cBhvr>
                                      <p:tavLst>
                                        <p:tav tm="0">
                                          <p:val>
                                            <p:fltVal val="0"/>
                                          </p:val>
                                        </p:tav>
                                        <p:tav tm="100000">
                                          <p:val>
                                            <p:strVal val="#ppt_w"/>
                                          </p:val>
                                        </p:tav>
                                      </p:tavLst>
                                    </p:anim>
                                    <p:anim calcmode="lin" valueType="num">
                                      <p:cBhvr>
                                        <p:cTn id="43" dur="500" fill="hold"/>
                                        <p:tgtEl>
                                          <p:spTgt spid="20"/>
                                        </p:tgtEl>
                                        <p:attrNameLst>
                                          <p:attrName>ppt_h</p:attrName>
                                        </p:attrNameLst>
                                      </p:cBhvr>
                                      <p:tavLst>
                                        <p:tav tm="0">
                                          <p:val>
                                            <p:fltVal val="0"/>
                                          </p:val>
                                        </p:tav>
                                        <p:tav tm="100000">
                                          <p:val>
                                            <p:strVal val="#ppt_h"/>
                                          </p:val>
                                        </p:tav>
                                      </p:tavLst>
                                    </p:anim>
                                    <p:animEffect transition="in" filter="fade">
                                      <p:cBhvr>
                                        <p:cTn id="44" dur="500"/>
                                        <p:tgtEl>
                                          <p:spTgt spid="20"/>
                                        </p:tgtEl>
                                      </p:cBhvr>
                                    </p:animEffect>
                                    <p:anim calcmode="lin" valueType="num">
                                      <p:cBhvr>
                                        <p:cTn id="45" dur="500" fill="hold"/>
                                        <p:tgtEl>
                                          <p:spTgt spid="20"/>
                                        </p:tgtEl>
                                        <p:attrNameLst>
                                          <p:attrName>ppt_x</p:attrName>
                                        </p:attrNameLst>
                                      </p:cBhvr>
                                      <p:tavLst>
                                        <p:tav tm="0">
                                          <p:val>
                                            <p:fltVal val="0.5"/>
                                          </p:val>
                                        </p:tav>
                                        <p:tav tm="100000">
                                          <p:val>
                                            <p:strVal val="#ppt_x"/>
                                          </p:val>
                                        </p:tav>
                                      </p:tavLst>
                                    </p:anim>
                                    <p:anim calcmode="lin" valueType="num">
                                      <p:cBhvr>
                                        <p:cTn id="46" dur="500" fill="hold"/>
                                        <p:tgtEl>
                                          <p:spTgt spid="20"/>
                                        </p:tgtEl>
                                        <p:attrNameLst>
                                          <p:attrName>ppt_y</p:attrName>
                                        </p:attrNameLst>
                                      </p:cBhvr>
                                      <p:tavLst>
                                        <p:tav tm="0">
                                          <p:val>
                                            <p:fltVal val="0.5"/>
                                          </p:val>
                                        </p:tav>
                                        <p:tav tm="100000">
                                          <p:val>
                                            <p:strVal val="#ppt_y"/>
                                          </p:val>
                                        </p:tav>
                                      </p:tavLst>
                                    </p:anim>
                                  </p:childTnLst>
                                </p:cTn>
                              </p:par>
                            </p:childTnLst>
                          </p:cTn>
                        </p:par>
                        <p:par>
                          <p:cTn id="47" fill="hold">
                            <p:stCondLst>
                              <p:cond delay="2500"/>
                            </p:stCondLst>
                            <p:childTnLst>
                              <p:par>
                                <p:cTn id="48" presetID="53" presetClass="entr" presetSubtype="16"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 calcmode="lin" valueType="num">
                                      <p:cBhvr>
                                        <p:cTn id="50" dur="750" fill="hold"/>
                                        <p:tgtEl>
                                          <p:spTgt spid="46"/>
                                        </p:tgtEl>
                                        <p:attrNameLst>
                                          <p:attrName>ppt_w</p:attrName>
                                        </p:attrNameLst>
                                      </p:cBhvr>
                                      <p:tavLst>
                                        <p:tav tm="0">
                                          <p:val>
                                            <p:fltVal val="0"/>
                                          </p:val>
                                        </p:tav>
                                        <p:tav tm="100000">
                                          <p:val>
                                            <p:strVal val="#ppt_w"/>
                                          </p:val>
                                        </p:tav>
                                      </p:tavLst>
                                    </p:anim>
                                    <p:anim calcmode="lin" valueType="num">
                                      <p:cBhvr>
                                        <p:cTn id="51" dur="750" fill="hold"/>
                                        <p:tgtEl>
                                          <p:spTgt spid="46"/>
                                        </p:tgtEl>
                                        <p:attrNameLst>
                                          <p:attrName>ppt_h</p:attrName>
                                        </p:attrNameLst>
                                      </p:cBhvr>
                                      <p:tavLst>
                                        <p:tav tm="0">
                                          <p:val>
                                            <p:fltVal val="0"/>
                                          </p:val>
                                        </p:tav>
                                        <p:tav tm="100000">
                                          <p:val>
                                            <p:strVal val="#ppt_h"/>
                                          </p:val>
                                        </p:tav>
                                      </p:tavLst>
                                    </p:anim>
                                    <p:animEffect transition="in" filter="fade">
                                      <p:cBhvr>
                                        <p:cTn id="52" dur="750"/>
                                        <p:tgtEl>
                                          <p:spTgt spid="46"/>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left)">
                                      <p:cBhvr>
                                        <p:cTn id="55" dur="750"/>
                                        <p:tgtEl>
                                          <p:spTgt spid="53"/>
                                        </p:tgtEl>
                                      </p:cBhvr>
                                    </p:animEffect>
                                  </p:childTnLst>
                                </p:cTn>
                              </p:par>
                            </p:childTnLst>
                          </p:cTn>
                        </p:par>
                        <p:par>
                          <p:cTn id="56" fill="hold">
                            <p:stCondLst>
                              <p:cond delay="3250"/>
                            </p:stCondLst>
                            <p:childTnLst>
                              <p:par>
                                <p:cTn id="57" presetID="21" presetClass="entr" presetSubtype="1" fill="hold" grpId="0" nodeType="afterEffect">
                                  <p:stCondLst>
                                    <p:cond delay="0"/>
                                  </p:stCondLst>
                                  <p:childTnLst>
                                    <p:set>
                                      <p:cBhvr>
                                        <p:cTn id="58" dur="1" fill="hold">
                                          <p:stCondLst>
                                            <p:cond delay="0"/>
                                          </p:stCondLst>
                                        </p:cTn>
                                        <p:tgtEl>
                                          <p:spTgt spid="59"/>
                                        </p:tgtEl>
                                        <p:attrNameLst>
                                          <p:attrName>style.visibility</p:attrName>
                                        </p:attrNameLst>
                                      </p:cBhvr>
                                      <p:to>
                                        <p:strVal val="visible"/>
                                      </p:to>
                                    </p:set>
                                    <p:animEffect transition="in" filter="wheel(1)">
                                      <p:cBhvr>
                                        <p:cTn id="59" dur="2000"/>
                                        <p:tgtEl>
                                          <p:spTgt spid="59"/>
                                        </p:tgtEl>
                                      </p:cBhvr>
                                    </p:animEffect>
                                  </p:childTnLst>
                                </p:cTn>
                              </p:par>
                              <p:par>
                                <p:cTn id="60" presetID="21" presetClass="entr" presetSubtype="1" fill="hold" grpId="0" nodeType="withEffect">
                                  <p:stCondLst>
                                    <p:cond delay="0"/>
                                  </p:stCondLst>
                                  <p:childTnLst>
                                    <p:set>
                                      <p:cBhvr>
                                        <p:cTn id="61" dur="1" fill="hold">
                                          <p:stCondLst>
                                            <p:cond delay="0"/>
                                          </p:stCondLst>
                                        </p:cTn>
                                        <p:tgtEl>
                                          <p:spTgt spid="28"/>
                                        </p:tgtEl>
                                        <p:attrNameLst>
                                          <p:attrName>style.visibility</p:attrName>
                                        </p:attrNameLst>
                                      </p:cBhvr>
                                      <p:to>
                                        <p:strVal val="visible"/>
                                      </p:to>
                                    </p:set>
                                    <p:animEffect transition="in" filter="wheel(1)">
                                      <p:cBhvr>
                                        <p:cTn id="62" dur="2000"/>
                                        <p:tgtEl>
                                          <p:spTgt spid="28"/>
                                        </p:tgtEl>
                                      </p:cBhvr>
                                    </p:animEffect>
                                  </p:childTnLst>
                                </p:cTn>
                              </p:par>
                              <p:par>
                                <p:cTn id="63" presetID="42" presetClass="entr" presetSubtype="0" fill="hold" grpId="0" nodeType="withEffect">
                                  <p:stCondLst>
                                    <p:cond delay="750"/>
                                  </p:stCondLst>
                                  <p:childTnLst>
                                    <p:set>
                                      <p:cBhvr>
                                        <p:cTn id="64" dur="1" fill="hold">
                                          <p:stCondLst>
                                            <p:cond delay="0"/>
                                          </p:stCondLst>
                                        </p:cTn>
                                        <p:tgtEl>
                                          <p:spTgt spid="29"/>
                                        </p:tgtEl>
                                        <p:attrNameLst>
                                          <p:attrName>style.visibility</p:attrName>
                                        </p:attrNameLst>
                                      </p:cBhvr>
                                      <p:to>
                                        <p:strVal val="visible"/>
                                      </p:to>
                                    </p:set>
                                    <p:animEffect transition="in" filter="fade">
                                      <p:cBhvr>
                                        <p:cTn id="65" dur="1000"/>
                                        <p:tgtEl>
                                          <p:spTgt spid="29"/>
                                        </p:tgtEl>
                                      </p:cBhvr>
                                    </p:animEffect>
                                    <p:anim calcmode="lin" valueType="num">
                                      <p:cBhvr>
                                        <p:cTn id="66" dur="1000" fill="hold"/>
                                        <p:tgtEl>
                                          <p:spTgt spid="29"/>
                                        </p:tgtEl>
                                        <p:attrNameLst>
                                          <p:attrName>ppt_x</p:attrName>
                                        </p:attrNameLst>
                                      </p:cBhvr>
                                      <p:tavLst>
                                        <p:tav tm="0">
                                          <p:val>
                                            <p:strVal val="#ppt_x"/>
                                          </p:val>
                                        </p:tav>
                                        <p:tav tm="100000">
                                          <p:val>
                                            <p:strVal val="#ppt_x"/>
                                          </p:val>
                                        </p:tav>
                                      </p:tavLst>
                                    </p:anim>
                                    <p:anim calcmode="lin" valueType="num">
                                      <p:cBhvr>
                                        <p:cTn id="67" dur="1000" fill="hold"/>
                                        <p:tgtEl>
                                          <p:spTgt spid="29"/>
                                        </p:tgtEl>
                                        <p:attrNameLst>
                                          <p:attrName>ppt_y</p:attrName>
                                        </p:attrNameLst>
                                      </p:cBhvr>
                                      <p:tavLst>
                                        <p:tav tm="0">
                                          <p:val>
                                            <p:strVal val="#ppt_y+.1"/>
                                          </p:val>
                                        </p:tav>
                                        <p:tav tm="100000">
                                          <p:val>
                                            <p:strVal val="#ppt_y"/>
                                          </p:val>
                                        </p:tav>
                                      </p:tavLst>
                                    </p:anim>
                                  </p:childTnLst>
                                </p:cTn>
                              </p:par>
                            </p:childTnLst>
                          </p:cTn>
                        </p:par>
                        <p:par>
                          <p:cTn id="68" fill="hold">
                            <p:stCondLst>
                              <p:cond delay="5250"/>
                            </p:stCondLst>
                            <p:childTnLst>
                              <p:par>
                                <p:cTn id="69" presetID="53" presetClass="entr" presetSubtype="16" fill="hold" nodeType="afterEffect">
                                  <p:stCondLst>
                                    <p:cond delay="0"/>
                                  </p:stCondLst>
                                  <p:childTnLst>
                                    <p:set>
                                      <p:cBhvr>
                                        <p:cTn id="70" dur="1" fill="hold">
                                          <p:stCondLst>
                                            <p:cond delay="0"/>
                                          </p:stCondLst>
                                        </p:cTn>
                                        <p:tgtEl>
                                          <p:spTgt spid="47"/>
                                        </p:tgtEl>
                                        <p:attrNameLst>
                                          <p:attrName>style.visibility</p:attrName>
                                        </p:attrNameLst>
                                      </p:cBhvr>
                                      <p:to>
                                        <p:strVal val="visible"/>
                                      </p:to>
                                    </p:set>
                                    <p:anim calcmode="lin" valueType="num">
                                      <p:cBhvr>
                                        <p:cTn id="71" dur="750" fill="hold"/>
                                        <p:tgtEl>
                                          <p:spTgt spid="47"/>
                                        </p:tgtEl>
                                        <p:attrNameLst>
                                          <p:attrName>ppt_w</p:attrName>
                                        </p:attrNameLst>
                                      </p:cBhvr>
                                      <p:tavLst>
                                        <p:tav tm="0">
                                          <p:val>
                                            <p:fltVal val="0"/>
                                          </p:val>
                                        </p:tav>
                                        <p:tav tm="100000">
                                          <p:val>
                                            <p:strVal val="#ppt_w"/>
                                          </p:val>
                                        </p:tav>
                                      </p:tavLst>
                                    </p:anim>
                                    <p:anim calcmode="lin" valueType="num">
                                      <p:cBhvr>
                                        <p:cTn id="72" dur="750" fill="hold"/>
                                        <p:tgtEl>
                                          <p:spTgt spid="47"/>
                                        </p:tgtEl>
                                        <p:attrNameLst>
                                          <p:attrName>ppt_h</p:attrName>
                                        </p:attrNameLst>
                                      </p:cBhvr>
                                      <p:tavLst>
                                        <p:tav tm="0">
                                          <p:val>
                                            <p:fltVal val="0"/>
                                          </p:val>
                                        </p:tav>
                                        <p:tav tm="100000">
                                          <p:val>
                                            <p:strVal val="#ppt_h"/>
                                          </p:val>
                                        </p:tav>
                                      </p:tavLst>
                                    </p:anim>
                                    <p:animEffect transition="in" filter="fade">
                                      <p:cBhvr>
                                        <p:cTn id="73" dur="750"/>
                                        <p:tgtEl>
                                          <p:spTgt spid="47"/>
                                        </p:tgtEl>
                                      </p:cBhvr>
                                    </p:animEffect>
                                  </p:childTnLst>
                                </p:cTn>
                              </p:par>
                              <p:par>
                                <p:cTn id="74" presetID="22" presetClass="entr" presetSubtype="8"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wipe(left)">
                                      <p:cBhvr>
                                        <p:cTn id="76" dur="750"/>
                                        <p:tgtEl>
                                          <p:spTgt spid="55"/>
                                        </p:tgtEl>
                                      </p:cBhvr>
                                    </p:animEffect>
                                  </p:childTnLst>
                                </p:cTn>
                              </p:par>
                            </p:childTnLst>
                          </p:cTn>
                        </p:par>
                        <p:par>
                          <p:cTn id="77" fill="hold">
                            <p:stCondLst>
                              <p:cond delay="6000"/>
                            </p:stCondLst>
                            <p:childTnLst>
                              <p:par>
                                <p:cTn id="78" presetID="21" presetClass="entr" presetSubtype="1" fill="hold" grpId="0" nodeType="afterEffect">
                                  <p:stCondLst>
                                    <p:cond delay="0"/>
                                  </p:stCondLst>
                                  <p:childTnLst>
                                    <p:set>
                                      <p:cBhvr>
                                        <p:cTn id="79" dur="1" fill="hold">
                                          <p:stCondLst>
                                            <p:cond delay="0"/>
                                          </p:stCondLst>
                                        </p:cTn>
                                        <p:tgtEl>
                                          <p:spTgt spid="60"/>
                                        </p:tgtEl>
                                        <p:attrNameLst>
                                          <p:attrName>style.visibility</p:attrName>
                                        </p:attrNameLst>
                                      </p:cBhvr>
                                      <p:to>
                                        <p:strVal val="visible"/>
                                      </p:to>
                                    </p:set>
                                    <p:animEffect transition="in" filter="wheel(1)">
                                      <p:cBhvr>
                                        <p:cTn id="80" dur="2000"/>
                                        <p:tgtEl>
                                          <p:spTgt spid="60"/>
                                        </p:tgtEl>
                                      </p:cBhvr>
                                    </p:animEffect>
                                  </p:childTnLst>
                                </p:cTn>
                              </p:par>
                              <p:par>
                                <p:cTn id="81" presetID="21" presetClass="entr" presetSubtype="1"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Effect transition="in" filter="wheel(1)">
                                      <p:cBhvr>
                                        <p:cTn id="83" dur="2000"/>
                                        <p:tgtEl>
                                          <p:spTgt spid="35"/>
                                        </p:tgtEl>
                                      </p:cBhvr>
                                    </p:animEffect>
                                  </p:childTnLst>
                                </p:cTn>
                              </p:par>
                              <p:par>
                                <p:cTn id="84" presetID="42" presetClass="entr" presetSubtype="0" fill="hold" grpId="0" nodeType="withEffect">
                                  <p:stCondLst>
                                    <p:cond delay="75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1000"/>
                                        <p:tgtEl>
                                          <p:spTgt spid="36"/>
                                        </p:tgtEl>
                                      </p:cBhvr>
                                    </p:animEffect>
                                    <p:anim calcmode="lin" valueType="num">
                                      <p:cBhvr>
                                        <p:cTn id="87" dur="1000" fill="hold"/>
                                        <p:tgtEl>
                                          <p:spTgt spid="36"/>
                                        </p:tgtEl>
                                        <p:attrNameLst>
                                          <p:attrName>ppt_x</p:attrName>
                                        </p:attrNameLst>
                                      </p:cBhvr>
                                      <p:tavLst>
                                        <p:tav tm="0">
                                          <p:val>
                                            <p:strVal val="#ppt_x"/>
                                          </p:val>
                                        </p:tav>
                                        <p:tav tm="100000">
                                          <p:val>
                                            <p:strVal val="#ppt_x"/>
                                          </p:val>
                                        </p:tav>
                                      </p:tavLst>
                                    </p:anim>
                                    <p:anim calcmode="lin" valueType="num">
                                      <p:cBhvr>
                                        <p:cTn id="88" dur="1000" fill="hold"/>
                                        <p:tgtEl>
                                          <p:spTgt spid="36"/>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16"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 calcmode="lin" valueType="num">
                                      <p:cBhvr>
                                        <p:cTn id="92" dur="750" fill="hold"/>
                                        <p:tgtEl>
                                          <p:spTgt spid="52"/>
                                        </p:tgtEl>
                                        <p:attrNameLst>
                                          <p:attrName>ppt_w</p:attrName>
                                        </p:attrNameLst>
                                      </p:cBhvr>
                                      <p:tavLst>
                                        <p:tav tm="0">
                                          <p:val>
                                            <p:fltVal val="0"/>
                                          </p:val>
                                        </p:tav>
                                        <p:tav tm="100000">
                                          <p:val>
                                            <p:strVal val="#ppt_w"/>
                                          </p:val>
                                        </p:tav>
                                      </p:tavLst>
                                    </p:anim>
                                    <p:anim calcmode="lin" valueType="num">
                                      <p:cBhvr>
                                        <p:cTn id="93" dur="750" fill="hold"/>
                                        <p:tgtEl>
                                          <p:spTgt spid="52"/>
                                        </p:tgtEl>
                                        <p:attrNameLst>
                                          <p:attrName>ppt_h</p:attrName>
                                        </p:attrNameLst>
                                      </p:cBhvr>
                                      <p:tavLst>
                                        <p:tav tm="0">
                                          <p:val>
                                            <p:fltVal val="0"/>
                                          </p:val>
                                        </p:tav>
                                        <p:tav tm="100000">
                                          <p:val>
                                            <p:strVal val="#ppt_h"/>
                                          </p:val>
                                        </p:tav>
                                      </p:tavLst>
                                    </p:anim>
                                    <p:animEffect transition="in" filter="fade">
                                      <p:cBhvr>
                                        <p:cTn id="94" dur="750"/>
                                        <p:tgtEl>
                                          <p:spTgt spid="52"/>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54"/>
                                        </p:tgtEl>
                                        <p:attrNameLst>
                                          <p:attrName>style.visibility</p:attrName>
                                        </p:attrNameLst>
                                      </p:cBhvr>
                                      <p:to>
                                        <p:strVal val="visible"/>
                                      </p:to>
                                    </p:set>
                                    <p:animEffect transition="in" filter="wipe(left)">
                                      <p:cBhvr>
                                        <p:cTn id="97" dur="750"/>
                                        <p:tgtEl>
                                          <p:spTgt spid="54"/>
                                        </p:tgtEl>
                                      </p:cBhvr>
                                    </p:animEffect>
                                  </p:childTnLst>
                                </p:cTn>
                              </p:par>
                            </p:childTnLst>
                          </p:cTn>
                        </p:par>
                        <p:par>
                          <p:cTn id="98" fill="hold">
                            <p:stCondLst>
                              <p:cond delay="8750"/>
                            </p:stCondLst>
                            <p:childTnLst>
                              <p:par>
                                <p:cTn id="99" presetID="21" presetClass="entr" presetSubtype="1" fill="hold" grpId="0" nodeType="afterEffect">
                                  <p:stCondLst>
                                    <p:cond delay="0"/>
                                  </p:stCondLst>
                                  <p:childTnLst>
                                    <p:set>
                                      <p:cBhvr>
                                        <p:cTn id="100" dur="1" fill="hold">
                                          <p:stCondLst>
                                            <p:cond delay="0"/>
                                          </p:stCondLst>
                                        </p:cTn>
                                        <p:tgtEl>
                                          <p:spTgt spid="61"/>
                                        </p:tgtEl>
                                        <p:attrNameLst>
                                          <p:attrName>style.visibility</p:attrName>
                                        </p:attrNameLst>
                                      </p:cBhvr>
                                      <p:to>
                                        <p:strVal val="visible"/>
                                      </p:to>
                                    </p:set>
                                    <p:animEffect transition="in" filter="wheel(1)">
                                      <p:cBhvr>
                                        <p:cTn id="101" dur="2000"/>
                                        <p:tgtEl>
                                          <p:spTgt spid="61"/>
                                        </p:tgtEl>
                                      </p:cBhvr>
                                    </p:animEffect>
                                  </p:childTnLst>
                                </p:cTn>
                              </p:par>
                              <p:par>
                                <p:cTn id="102" presetID="21" presetClass="entr" presetSubtype="1" fill="hold" grpId="0" nodeType="withEffect">
                                  <p:stCondLst>
                                    <p:cond delay="0"/>
                                  </p:stCondLst>
                                  <p:childTnLst>
                                    <p:set>
                                      <p:cBhvr>
                                        <p:cTn id="103" dur="1" fill="hold">
                                          <p:stCondLst>
                                            <p:cond delay="0"/>
                                          </p:stCondLst>
                                        </p:cTn>
                                        <p:tgtEl>
                                          <p:spTgt spid="32"/>
                                        </p:tgtEl>
                                        <p:attrNameLst>
                                          <p:attrName>style.visibility</p:attrName>
                                        </p:attrNameLst>
                                      </p:cBhvr>
                                      <p:to>
                                        <p:strVal val="visible"/>
                                      </p:to>
                                    </p:set>
                                    <p:animEffect transition="in" filter="wheel(1)">
                                      <p:cBhvr>
                                        <p:cTn id="104" dur="2000"/>
                                        <p:tgtEl>
                                          <p:spTgt spid="32"/>
                                        </p:tgtEl>
                                      </p:cBhvr>
                                    </p:animEffect>
                                  </p:childTnLst>
                                </p:cTn>
                              </p:par>
                              <p:par>
                                <p:cTn id="105" presetID="42" presetClass="entr" presetSubtype="0" fill="hold" grpId="0" nodeType="withEffect">
                                  <p:stCondLst>
                                    <p:cond delay="750"/>
                                  </p:stCondLst>
                                  <p:childTnLst>
                                    <p:set>
                                      <p:cBhvr>
                                        <p:cTn id="106" dur="1" fill="hold">
                                          <p:stCondLst>
                                            <p:cond delay="0"/>
                                          </p:stCondLst>
                                        </p:cTn>
                                        <p:tgtEl>
                                          <p:spTgt spid="33"/>
                                        </p:tgtEl>
                                        <p:attrNameLst>
                                          <p:attrName>style.visibility</p:attrName>
                                        </p:attrNameLst>
                                      </p:cBhvr>
                                      <p:to>
                                        <p:strVal val="visible"/>
                                      </p:to>
                                    </p:set>
                                    <p:animEffect transition="in" filter="fade">
                                      <p:cBhvr>
                                        <p:cTn id="107" dur="1000"/>
                                        <p:tgtEl>
                                          <p:spTgt spid="33"/>
                                        </p:tgtEl>
                                      </p:cBhvr>
                                    </p:animEffect>
                                    <p:anim calcmode="lin" valueType="num">
                                      <p:cBhvr>
                                        <p:cTn id="108" dur="1000" fill="hold"/>
                                        <p:tgtEl>
                                          <p:spTgt spid="33"/>
                                        </p:tgtEl>
                                        <p:attrNameLst>
                                          <p:attrName>ppt_x</p:attrName>
                                        </p:attrNameLst>
                                      </p:cBhvr>
                                      <p:tavLst>
                                        <p:tav tm="0">
                                          <p:val>
                                            <p:strVal val="#ppt_x"/>
                                          </p:val>
                                        </p:tav>
                                        <p:tav tm="100000">
                                          <p:val>
                                            <p:strVal val="#ppt_x"/>
                                          </p:val>
                                        </p:tav>
                                      </p:tavLst>
                                    </p:anim>
                                    <p:anim calcmode="lin" valueType="num">
                                      <p:cBhvr>
                                        <p:cTn id="109"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0" grpId="0" animBg="1"/>
      <p:bldP spid="59" grpId="0" animBg="1"/>
      <p:bldP spid="20" grpId="0" animBg="1"/>
      <p:bldP spid="12" grpId="0" animBg="1"/>
      <p:bldP spid="8" grpId="0"/>
      <p:bldP spid="16" grpId="0" animBg="1"/>
      <p:bldP spid="21" grpId="0" animBg="1"/>
      <p:bldP spid="28" grpId="0" animBg="1"/>
      <p:bldP spid="29" grpId="0"/>
      <p:bldP spid="32" grpId="0" animBg="1"/>
      <p:bldP spid="33" grpId="0"/>
      <p:bldP spid="35" grpId="0" animBg="1"/>
      <p:bldP spid="36" grpId="0"/>
      <p:bldP spid="37" grpId="0"/>
      <p:bldP spid="46" grpId="0" animBg="1"/>
      <p:bldP spid="52" grpId="0" animBg="1"/>
      <p:bldP spid="53" grpId="0"/>
      <p:bldP spid="54" grpId="0"/>
      <p:bldP spid="5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18" name="Rounded Rectangle 117"/>
          <p:cNvSpPr/>
          <p:nvPr/>
        </p:nvSpPr>
        <p:spPr>
          <a:xfrm>
            <a:off x="7929237" y="4046426"/>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19" name="Rounded Rectangle 118"/>
          <p:cNvSpPr/>
          <p:nvPr/>
        </p:nvSpPr>
        <p:spPr>
          <a:xfrm>
            <a:off x="7929237" y="3652612"/>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0" name="Rounded Rectangle 119"/>
          <p:cNvSpPr/>
          <p:nvPr/>
        </p:nvSpPr>
        <p:spPr>
          <a:xfrm>
            <a:off x="7929237" y="3258796"/>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1" name="Rounded Rectangle 120"/>
          <p:cNvSpPr/>
          <p:nvPr/>
        </p:nvSpPr>
        <p:spPr>
          <a:xfrm>
            <a:off x="7929237" y="2864980"/>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2" name="Rounded Rectangle 121"/>
          <p:cNvSpPr/>
          <p:nvPr/>
        </p:nvSpPr>
        <p:spPr>
          <a:xfrm>
            <a:off x="7929237" y="2471166"/>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3" name="Rounded Rectangle 122"/>
          <p:cNvSpPr/>
          <p:nvPr/>
        </p:nvSpPr>
        <p:spPr>
          <a:xfrm>
            <a:off x="7929237" y="20773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29" name="Rounded Rectangle 128"/>
          <p:cNvSpPr/>
          <p:nvPr/>
        </p:nvSpPr>
        <p:spPr>
          <a:xfrm>
            <a:off x="9305276" y="404642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0" name="Rounded Rectangle 129"/>
          <p:cNvSpPr/>
          <p:nvPr/>
        </p:nvSpPr>
        <p:spPr>
          <a:xfrm>
            <a:off x="9305276" y="365261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1" name="Rounded Rectangle 130"/>
          <p:cNvSpPr/>
          <p:nvPr/>
        </p:nvSpPr>
        <p:spPr>
          <a:xfrm>
            <a:off x="9305276" y="325879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2" name="Rounded Rectangle 131"/>
          <p:cNvSpPr/>
          <p:nvPr/>
        </p:nvSpPr>
        <p:spPr>
          <a:xfrm>
            <a:off x="9305276" y="2864980"/>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3" name="Rounded Rectangle 132"/>
          <p:cNvSpPr/>
          <p:nvPr/>
        </p:nvSpPr>
        <p:spPr>
          <a:xfrm>
            <a:off x="9305276" y="2471166"/>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0" name="Rounded Rectangle 139"/>
          <p:cNvSpPr/>
          <p:nvPr/>
        </p:nvSpPr>
        <p:spPr>
          <a:xfrm>
            <a:off x="10681313" y="4046426"/>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1" name="Rounded Rectangle 140"/>
          <p:cNvSpPr/>
          <p:nvPr/>
        </p:nvSpPr>
        <p:spPr>
          <a:xfrm>
            <a:off x="10681313" y="3652612"/>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2" name="Rounded Rectangle 141"/>
          <p:cNvSpPr/>
          <p:nvPr/>
        </p:nvSpPr>
        <p:spPr>
          <a:xfrm>
            <a:off x="10681313" y="3258796"/>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3" name="Rounded Rectangle 142"/>
          <p:cNvSpPr/>
          <p:nvPr/>
        </p:nvSpPr>
        <p:spPr>
          <a:xfrm>
            <a:off x="10681313" y="2864980"/>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4" name="Rounded Rectangle 143"/>
          <p:cNvSpPr/>
          <p:nvPr/>
        </p:nvSpPr>
        <p:spPr>
          <a:xfrm>
            <a:off x="10681313" y="2471166"/>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5" name="Rounded Rectangle 144"/>
          <p:cNvSpPr/>
          <p:nvPr/>
        </p:nvSpPr>
        <p:spPr>
          <a:xfrm>
            <a:off x="10681313" y="2077350"/>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6" name="Rounded Rectangle 145"/>
          <p:cNvSpPr/>
          <p:nvPr/>
        </p:nvSpPr>
        <p:spPr>
          <a:xfrm>
            <a:off x="10681313" y="1683534"/>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C9AD3"/>
              </a:solidFill>
            </a:endParaRPr>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4546B"/>
              </a:solidFill>
            </a:endParaRPr>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7A7A7A"/>
              </a:solidFill>
            </a:endParaRPr>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FE4A1E"/>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C9AD3"/>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7A7A7A"/>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658771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44546B"/>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A5A5A5"/>
                </a:solidFill>
                <a:latin typeface="Candara" panose="020E0502030303020204" pitchFamily="34" charset="0"/>
              </a:rPr>
              <a:t>$2,182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A5A5A5"/>
                </a:solidFill>
                <a:latin typeface="Candara" panose="020E0502030303020204" pitchFamily="34" charset="0"/>
              </a:rPr>
              <a:t>$941</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1"/>
                </a:solidFill>
                <a:latin typeface="Lato"/>
              </a:rPr>
              <a:t>01</a:t>
            </a:r>
          </a:p>
          <a:p>
            <a:pPr algn="ctr"/>
            <a:r>
              <a:rPr lang="en-US" sz="1400" dirty="0">
                <a:solidFill>
                  <a:schemeClr val="bg1"/>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1"/>
                </a:solidFill>
                <a:latin typeface="Lato"/>
              </a:rPr>
              <a:t>02</a:t>
            </a:r>
          </a:p>
          <a:p>
            <a:pPr algn="ctr"/>
            <a:r>
              <a:rPr lang="en-US" sz="1400" dirty="0">
                <a:solidFill>
                  <a:schemeClr val="bg1"/>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1"/>
                </a:solidFill>
                <a:latin typeface="Lato"/>
              </a:rPr>
              <a:t>03</a:t>
            </a:r>
          </a:p>
          <a:p>
            <a:pPr algn="ctr"/>
            <a:r>
              <a:rPr lang="en-US" sz="1400" dirty="0">
                <a:solidFill>
                  <a:schemeClr val="bg1"/>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6350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85D7C91E-F92D-4CF0-9404-33EC4EA66791}"/>
              </a:ext>
            </a:extLst>
          </p:cNvPr>
          <p:cNvSpPr/>
          <p:nvPr/>
        </p:nvSpPr>
        <p:spPr>
          <a:xfrm flipH="1">
            <a:off x="2010157" y="1383428"/>
            <a:ext cx="38862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FE4A1E">
                  <a:alpha val="5000"/>
                </a:srgbClr>
              </a:gs>
              <a:gs pos="0">
                <a:srgbClr val="FE4A1E"/>
              </a:gs>
              <a:gs pos="30000">
                <a:srgbClr val="FE4A1E">
                  <a:alpha val="60000"/>
                </a:srgbClr>
              </a:gs>
              <a:gs pos="60000">
                <a:srgbClr val="FE4A1E">
                  <a:alpha val="40000"/>
                </a:srgbClr>
              </a:gs>
              <a:gs pos="83000">
                <a:srgbClr val="FE4A1E">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EC86D3AF-C8EA-4D0A-B088-1475AF6331F0}"/>
              </a:ext>
            </a:extLst>
          </p:cNvPr>
          <p:cNvSpPr/>
          <p:nvPr/>
        </p:nvSpPr>
        <p:spPr>
          <a:xfrm flipH="1">
            <a:off x="2010156" y="2383322"/>
            <a:ext cx="34290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5C9AD3">
                  <a:alpha val="5000"/>
                </a:srgbClr>
              </a:gs>
              <a:gs pos="0">
                <a:srgbClr val="5C9AD3"/>
              </a:gs>
              <a:gs pos="30000">
                <a:srgbClr val="5C9AD3">
                  <a:alpha val="60000"/>
                </a:srgbClr>
              </a:gs>
              <a:gs pos="60000">
                <a:srgbClr val="5C9AD3">
                  <a:alpha val="40000"/>
                </a:srgbClr>
              </a:gs>
              <a:gs pos="83000">
                <a:srgbClr val="5C9AD3">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3CC101C8-C58D-4092-9146-3F2E02DDD5EF}"/>
              </a:ext>
            </a:extLst>
          </p:cNvPr>
          <p:cNvSpPr/>
          <p:nvPr/>
        </p:nvSpPr>
        <p:spPr>
          <a:xfrm flipH="1">
            <a:off x="2010157" y="3376861"/>
            <a:ext cx="29718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44546B">
                  <a:alpha val="5000"/>
                </a:srgbClr>
              </a:gs>
              <a:gs pos="0">
                <a:srgbClr val="44546B"/>
              </a:gs>
              <a:gs pos="30000">
                <a:srgbClr val="44546B">
                  <a:alpha val="60000"/>
                </a:srgbClr>
              </a:gs>
              <a:gs pos="60000">
                <a:srgbClr val="44546B">
                  <a:alpha val="40000"/>
                </a:srgbClr>
              </a:gs>
              <a:gs pos="83000">
                <a:srgbClr val="44546B">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870CD8E-0BEB-429D-ACBF-31A484180B61}"/>
              </a:ext>
            </a:extLst>
          </p:cNvPr>
          <p:cNvSpPr/>
          <p:nvPr/>
        </p:nvSpPr>
        <p:spPr>
          <a:xfrm flipH="1">
            <a:off x="2010157" y="4379429"/>
            <a:ext cx="25146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7A7A7A">
                  <a:alpha val="5000"/>
                </a:srgbClr>
              </a:gs>
              <a:gs pos="0">
                <a:srgbClr val="7A7A7A"/>
              </a:gs>
              <a:gs pos="30000">
                <a:srgbClr val="7A7A7A">
                  <a:alpha val="60000"/>
                </a:srgbClr>
              </a:gs>
              <a:gs pos="60000">
                <a:srgbClr val="7A7A7A">
                  <a:alpha val="40000"/>
                </a:srgbClr>
              </a:gs>
              <a:gs pos="83000">
                <a:srgbClr val="7A7A7A">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24E1FE94-0EDB-4F68-B0D6-1D2BFD7C8FA3}"/>
              </a:ext>
            </a:extLst>
          </p:cNvPr>
          <p:cNvGrpSpPr/>
          <p:nvPr/>
        </p:nvGrpSpPr>
        <p:grpSpPr>
          <a:xfrm>
            <a:off x="1219201" y="907920"/>
            <a:ext cx="813816" cy="5459162"/>
            <a:chOff x="1219201" y="907920"/>
            <a:chExt cx="813816" cy="5459162"/>
          </a:xfrm>
        </p:grpSpPr>
        <p:sp>
          <p:nvSpPr>
            <p:cNvPr id="82" name="Freeform: Shape 81">
              <a:extLst>
                <a:ext uri="{FF2B5EF4-FFF2-40B4-BE49-F238E27FC236}">
                  <a16:creationId xmlns:a16="http://schemas.microsoft.com/office/drawing/2014/main" id="{D797D710-AD6F-4828-8E34-618E7E71A290}"/>
                </a:ext>
              </a:extLst>
            </p:cNvPr>
            <p:cNvSpPr/>
            <p:nvPr/>
          </p:nvSpPr>
          <p:spPr>
            <a:xfrm>
              <a:off x="1855064" y="1383428"/>
              <a:ext cx="164592" cy="4014216"/>
            </a:xfrm>
            <a:custGeom>
              <a:avLst/>
              <a:gdLst>
                <a:gd name="connsiteX0" fmla="*/ 0 w 173737"/>
                <a:gd name="connsiteY0" fmla="*/ 997677 h 4032952"/>
                <a:gd name="connsiteX1" fmla="*/ 173736 w 173737"/>
                <a:gd name="connsiteY1" fmla="*/ 997677 h 4032952"/>
                <a:gd name="connsiteX2" fmla="*/ 173736 w 173737"/>
                <a:gd name="connsiteY2" fmla="*/ 1978324 h 4032952"/>
                <a:gd name="connsiteX3" fmla="*/ 173736 w 173737"/>
                <a:gd name="connsiteY3" fmla="*/ 1994373 h 4032952"/>
                <a:gd name="connsiteX4" fmla="*/ 173736 w 173737"/>
                <a:gd name="connsiteY4" fmla="*/ 2975020 h 4032952"/>
                <a:gd name="connsiteX5" fmla="*/ 173737 w 173737"/>
                <a:gd name="connsiteY5" fmla="*/ 2975020 h 4032952"/>
                <a:gd name="connsiteX6" fmla="*/ 173737 w 173737"/>
                <a:gd name="connsiteY6" fmla="*/ 4032415 h 4032952"/>
                <a:gd name="connsiteX7" fmla="*/ 173737 w 173737"/>
                <a:gd name="connsiteY7" fmla="*/ 4032952 h 4032952"/>
                <a:gd name="connsiteX8" fmla="*/ 166809 w 173737"/>
                <a:gd name="connsiteY8" fmla="*/ 4029219 h 4032952"/>
                <a:gd name="connsiteX9" fmla="*/ 166809 w 173737"/>
                <a:gd name="connsiteY9" fmla="*/ 4032952 h 4032952"/>
                <a:gd name="connsiteX10" fmla="*/ 134034 w 173737"/>
                <a:gd name="connsiteY10" fmla="*/ 4015289 h 4032952"/>
                <a:gd name="connsiteX11" fmla="*/ 0 w 173737"/>
                <a:gd name="connsiteY11" fmla="*/ 3664230 h 4032952"/>
                <a:gd name="connsiteX12" fmla="*/ 4279 w 173737"/>
                <a:gd name="connsiteY12" fmla="*/ 3615100 h 4032952"/>
                <a:gd name="connsiteX13" fmla="*/ 0 w 173737"/>
                <a:gd name="connsiteY13" fmla="*/ 3615100 h 4032952"/>
                <a:gd name="connsiteX14" fmla="*/ 0 w 173737"/>
                <a:gd name="connsiteY14" fmla="*/ 2975020 h 4032952"/>
                <a:gd name="connsiteX15" fmla="*/ 0 w 173737"/>
                <a:gd name="connsiteY15" fmla="*/ 1994373 h 4032952"/>
                <a:gd name="connsiteX16" fmla="*/ 0 w 173737"/>
                <a:gd name="connsiteY16" fmla="*/ 1978324 h 4032952"/>
                <a:gd name="connsiteX17" fmla="*/ 0 w 173737"/>
                <a:gd name="connsiteY17" fmla="*/ 0 h 4032952"/>
                <a:gd name="connsiteX18" fmla="*/ 173736 w 173737"/>
                <a:gd name="connsiteY18" fmla="*/ 0 h 4032952"/>
                <a:gd name="connsiteX19" fmla="*/ 173736 w 173737"/>
                <a:gd name="connsiteY19" fmla="*/ 996696 h 4032952"/>
                <a:gd name="connsiteX20" fmla="*/ 0 w 173737"/>
                <a:gd name="connsiteY20" fmla="*/ 996696 h 403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3737" h="4032952">
                  <a:moveTo>
                    <a:pt x="0" y="997677"/>
                  </a:moveTo>
                  <a:lnTo>
                    <a:pt x="173736" y="997677"/>
                  </a:lnTo>
                  <a:lnTo>
                    <a:pt x="173736" y="1978324"/>
                  </a:lnTo>
                  <a:lnTo>
                    <a:pt x="173736" y="1994373"/>
                  </a:lnTo>
                  <a:lnTo>
                    <a:pt x="173736" y="2975020"/>
                  </a:lnTo>
                  <a:lnTo>
                    <a:pt x="173737" y="2975020"/>
                  </a:lnTo>
                  <a:lnTo>
                    <a:pt x="173737" y="4032415"/>
                  </a:lnTo>
                  <a:lnTo>
                    <a:pt x="173737" y="4032952"/>
                  </a:lnTo>
                  <a:lnTo>
                    <a:pt x="166809" y="4029219"/>
                  </a:lnTo>
                  <a:lnTo>
                    <a:pt x="166809" y="4032952"/>
                  </a:lnTo>
                  <a:lnTo>
                    <a:pt x="134034" y="4015289"/>
                  </a:lnTo>
                  <a:cubicBezTo>
                    <a:pt x="55268" y="3957450"/>
                    <a:pt x="0" y="3822045"/>
                    <a:pt x="0" y="3664230"/>
                  </a:cubicBezTo>
                  <a:lnTo>
                    <a:pt x="4279" y="3615100"/>
                  </a:lnTo>
                  <a:lnTo>
                    <a:pt x="0" y="3615100"/>
                  </a:lnTo>
                  <a:lnTo>
                    <a:pt x="0" y="2975020"/>
                  </a:lnTo>
                  <a:lnTo>
                    <a:pt x="0" y="1994373"/>
                  </a:lnTo>
                  <a:lnTo>
                    <a:pt x="0" y="1978324"/>
                  </a:lnTo>
                  <a:close/>
                  <a:moveTo>
                    <a:pt x="0" y="0"/>
                  </a:moveTo>
                  <a:lnTo>
                    <a:pt x="173736" y="0"/>
                  </a:lnTo>
                  <a:lnTo>
                    <a:pt x="173736" y="996696"/>
                  </a:lnTo>
                  <a:lnTo>
                    <a:pt x="0" y="996696"/>
                  </a:lnTo>
                  <a:close/>
                </a:path>
              </a:pathLst>
            </a:cu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a:extLst>
                <a:ext uri="{FF2B5EF4-FFF2-40B4-BE49-F238E27FC236}">
                  <a16:creationId xmlns:a16="http://schemas.microsoft.com/office/drawing/2014/main" id="{5AE4F856-26F6-4ED4-B8AC-E82499639FAF}"/>
                </a:ext>
              </a:extLst>
            </p:cNvPr>
            <p:cNvGrpSpPr/>
            <p:nvPr/>
          </p:nvGrpSpPr>
          <p:grpSpPr>
            <a:xfrm>
              <a:off x="1219201" y="907920"/>
              <a:ext cx="813816" cy="5459162"/>
              <a:chOff x="1219201" y="1246438"/>
              <a:chExt cx="813816" cy="5459162"/>
            </a:xfrm>
          </p:grpSpPr>
          <p:sp>
            <p:nvSpPr>
              <p:cNvPr id="31" name="Freeform: Shape 30">
                <a:extLst>
                  <a:ext uri="{FF2B5EF4-FFF2-40B4-BE49-F238E27FC236}">
                    <a16:creationId xmlns:a16="http://schemas.microsoft.com/office/drawing/2014/main" id="{6FE1BE7C-9F5C-4606-88FB-BC9548E05249}"/>
                  </a:ext>
                </a:extLst>
              </p:cNvPr>
              <p:cNvSpPr/>
              <p:nvPr/>
            </p:nvSpPr>
            <p:spPr>
              <a:xfrm>
                <a:off x="1235965" y="3703649"/>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E12A52DF-0ED6-4A1A-849E-F27C147AE868}"/>
                  </a:ext>
                </a:extLst>
              </p:cNvPr>
              <p:cNvSpPr/>
              <p:nvPr/>
            </p:nvSpPr>
            <p:spPr>
              <a:xfrm flipH="1">
                <a:off x="1403605" y="3703649"/>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1523D51-7419-4874-A796-09BA397A6B57}"/>
                  </a:ext>
                </a:extLst>
              </p:cNvPr>
              <p:cNvSpPr/>
              <p:nvPr/>
            </p:nvSpPr>
            <p:spPr>
              <a:xfrm>
                <a:off x="1235965" y="2711173"/>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754B3B5-D403-4C7C-9044-CD4F6859FEB6}"/>
                  </a:ext>
                </a:extLst>
              </p:cNvPr>
              <p:cNvSpPr/>
              <p:nvPr/>
            </p:nvSpPr>
            <p:spPr>
              <a:xfrm flipH="1">
                <a:off x="1403605" y="2711173"/>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44BE0303-3926-4CC7-8A30-2F761DDA29BD}"/>
                  </a:ext>
                </a:extLst>
              </p:cNvPr>
              <p:cNvSpPr/>
              <p:nvPr/>
            </p:nvSpPr>
            <p:spPr>
              <a:xfrm>
                <a:off x="1235965" y="1723982"/>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18A1352-869F-471F-8B28-66C8EAA5A86D}"/>
                  </a:ext>
                </a:extLst>
              </p:cNvPr>
              <p:cNvSpPr/>
              <p:nvPr/>
            </p:nvSpPr>
            <p:spPr>
              <a:xfrm flipH="1">
                <a:off x="1403605" y="1723982"/>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B944462-1250-4BF5-BDFC-241F54CF1218}"/>
                  </a:ext>
                </a:extLst>
              </p:cNvPr>
              <p:cNvSpPr/>
              <p:nvPr/>
            </p:nvSpPr>
            <p:spPr>
              <a:xfrm rot="10800000">
                <a:off x="1235965" y="5247609"/>
                <a:ext cx="780288" cy="934888"/>
              </a:xfrm>
              <a:custGeom>
                <a:avLst/>
                <a:gdLst>
                  <a:gd name="connsiteX0" fmla="*/ 612648 w 780288"/>
                  <a:gd name="connsiteY0" fmla="*/ 798176 h 934888"/>
                  <a:gd name="connsiteX1" fmla="*/ 393192 w 780288"/>
                  <a:gd name="connsiteY1" fmla="*/ 417176 h 934888"/>
                  <a:gd name="connsiteX2" fmla="*/ 173736 w 780288"/>
                  <a:gd name="connsiteY2" fmla="*/ 798176 h 934888"/>
                  <a:gd name="connsiteX3" fmla="*/ 39702 w 780288"/>
                  <a:gd name="connsiteY3" fmla="*/ 447117 h 934888"/>
                  <a:gd name="connsiteX4" fmla="*/ 6927 w 780288"/>
                  <a:gd name="connsiteY4" fmla="*/ 429454 h 934888"/>
                  <a:gd name="connsiteX5" fmla="*/ 6927 w 780288"/>
                  <a:gd name="connsiteY5" fmla="*/ 433187 h 934888"/>
                  <a:gd name="connsiteX6" fmla="*/ 0 w 780288"/>
                  <a:gd name="connsiteY6" fmla="*/ 429455 h 934888"/>
                  <a:gd name="connsiteX7" fmla="*/ 0 w 780288"/>
                  <a:gd name="connsiteY7" fmla="*/ 429454 h 934888"/>
                  <a:gd name="connsiteX8" fmla="*/ 0 w 780288"/>
                  <a:gd name="connsiteY8" fmla="*/ 417176 h 934888"/>
                  <a:gd name="connsiteX9" fmla="*/ 5194 w 780288"/>
                  <a:gd name="connsiteY9" fmla="*/ 417176 h 934888"/>
                  <a:gd name="connsiteX10" fmla="*/ 181687 w 780288"/>
                  <a:gd name="connsiteY10" fmla="*/ 0 h 934888"/>
                  <a:gd name="connsiteX11" fmla="*/ 264194 w 780288"/>
                  <a:gd name="connsiteY11" fmla="*/ 25611 h 934888"/>
                  <a:gd name="connsiteX12" fmla="*/ 393192 w 780288"/>
                  <a:gd name="connsiteY12" fmla="*/ 38615 h 934888"/>
                  <a:gd name="connsiteX13" fmla="*/ 522190 w 780288"/>
                  <a:gd name="connsiteY13" fmla="*/ 25611 h 934888"/>
                  <a:gd name="connsiteX14" fmla="*/ 599308 w 780288"/>
                  <a:gd name="connsiteY14" fmla="*/ 1672 h 934888"/>
                  <a:gd name="connsiteX15" fmla="*/ 775093 w 780288"/>
                  <a:gd name="connsiteY15" fmla="*/ 417176 h 934888"/>
                  <a:gd name="connsiteX16" fmla="*/ 780288 w 780288"/>
                  <a:gd name="connsiteY16" fmla="*/ 417176 h 934888"/>
                  <a:gd name="connsiteX17" fmla="*/ 780288 w 780288"/>
                  <a:gd name="connsiteY17" fmla="*/ 429006 h 934888"/>
                  <a:gd name="connsiteX18" fmla="*/ 746682 w 780288"/>
                  <a:gd name="connsiteY18" fmla="*/ 447117 h 934888"/>
                  <a:gd name="connsiteX19" fmla="*/ 612648 w 780288"/>
                  <a:gd name="connsiteY19" fmla="*/ 798176 h 934888"/>
                  <a:gd name="connsiteX20" fmla="*/ 173736 w 780288"/>
                  <a:gd name="connsiteY20" fmla="*/ 847306 h 934888"/>
                  <a:gd name="connsiteX21" fmla="*/ 169457 w 780288"/>
                  <a:gd name="connsiteY21" fmla="*/ 847306 h 934888"/>
                  <a:gd name="connsiteX22" fmla="*/ 173736 w 780288"/>
                  <a:gd name="connsiteY22" fmla="*/ 798176 h 934888"/>
                  <a:gd name="connsiteX23" fmla="*/ 176391 w 780288"/>
                  <a:gd name="connsiteY23" fmla="*/ 843896 h 934888"/>
                  <a:gd name="connsiteX24" fmla="*/ 173736 w 780288"/>
                  <a:gd name="connsiteY24" fmla="*/ 843896 h 934888"/>
                  <a:gd name="connsiteX25" fmla="*/ 612648 w 780288"/>
                  <a:gd name="connsiteY25" fmla="*/ 934888 h 934888"/>
                  <a:gd name="connsiteX26" fmla="*/ 605720 w 780288"/>
                  <a:gd name="connsiteY26" fmla="*/ 934888 h 934888"/>
                  <a:gd name="connsiteX27" fmla="*/ 605720 w 780288"/>
                  <a:gd name="connsiteY27" fmla="*/ 888771 h 934888"/>
                  <a:gd name="connsiteX28" fmla="*/ 608189 w 780288"/>
                  <a:gd name="connsiteY28" fmla="*/ 874960 h 934888"/>
                  <a:gd name="connsiteX29" fmla="*/ 612648 w 780288"/>
                  <a:gd name="connsiteY29" fmla="*/ 798176 h 934888"/>
                  <a:gd name="connsiteX30" fmla="*/ 616629 w 780288"/>
                  <a:gd name="connsiteY30" fmla="*/ 843896 h 934888"/>
                  <a:gd name="connsiteX31" fmla="*/ 612648 w 780288"/>
                  <a:gd name="connsiteY31" fmla="*/ 843896 h 93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80288" h="934888">
                    <a:moveTo>
                      <a:pt x="612648" y="798176"/>
                    </a:moveTo>
                    <a:cubicBezTo>
                      <a:pt x="612648" y="587756"/>
                      <a:pt x="514394" y="417176"/>
                      <a:pt x="393192" y="417176"/>
                    </a:cubicBezTo>
                    <a:cubicBezTo>
                      <a:pt x="271990" y="417176"/>
                      <a:pt x="173736" y="587756"/>
                      <a:pt x="173736" y="798176"/>
                    </a:cubicBezTo>
                    <a:cubicBezTo>
                      <a:pt x="173736" y="640361"/>
                      <a:pt x="118468" y="504956"/>
                      <a:pt x="39702" y="447117"/>
                    </a:cubicBezTo>
                    <a:lnTo>
                      <a:pt x="6927" y="429454"/>
                    </a:lnTo>
                    <a:lnTo>
                      <a:pt x="6927" y="433187"/>
                    </a:lnTo>
                    <a:lnTo>
                      <a:pt x="0" y="429455"/>
                    </a:lnTo>
                    <a:lnTo>
                      <a:pt x="0" y="429454"/>
                    </a:lnTo>
                    <a:lnTo>
                      <a:pt x="0" y="417176"/>
                    </a:lnTo>
                    <a:lnTo>
                      <a:pt x="5194" y="417176"/>
                    </a:lnTo>
                    <a:lnTo>
                      <a:pt x="181687" y="0"/>
                    </a:lnTo>
                    <a:lnTo>
                      <a:pt x="264194" y="25611"/>
                    </a:lnTo>
                    <a:cubicBezTo>
                      <a:pt x="305861" y="34137"/>
                      <a:pt x="349004" y="38615"/>
                      <a:pt x="393192" y="38615"/>
                    </a:cubicBezTo>
                    <a:cubicBezTo>
                      <a:pt x="437380" y="38615"/>
                      <a:pt x="480523" y="34137"/>
                      <a:pt x="522190" y="25611"/>
                    </a:cubicBezTo>
                    <a:lnTo>
                      <a:pt x="599308" y="1672"/>
                    </a:lnTo>
                    <a:lnTo>
                      <a:pt x="775093" y="417176"/>
                    </a:lnTo>
                    <a:lnTo>
                      <a:pt x="780288" y="417176"/>
                    </a:lnTo>
                    <a:lnTo>
                      <a:pt x="780288" y="429006"/>
                    </a:lnTo>
                    <a:lnTo>
                      <a:pt x="746682" y="447117"/>
                    </a:lnTo>
                    <a:cubicBezTo>
                      <a:pt x="667916" y="504956"/>
                      <a:pt x="612648" y="640361"/>
                      <a:pt x="612648" y="798176"/>
                    </a:cubicBezTo>
                    <a:close/>
                    <a:moveTo>
                      <a:pt x="173736" y="847306"/>
                    </a:moveTo>
                    <a:lnTo>
                      <a:pt x="169457" y="847306"/>
                    </a:lnTo>
                    <a:lnTo>
                      <a:pt x="173736" y="798176"/>
                    </a:lnTo>
                    <a:lnTo>
                      <a:pt x="176391" y="843896"/>
                    </a:lnTo>
                    <a:lnTo>
                      <a:pt x="173736" y="843896"/>
                    </a:lnTo>
                    <a:close/>
                    <a:moveTo>
                      <a:pt x="612648" y="934888"/>
                    </a:moveTo>
                    <a:lnTo>
                      <a:pt x="605720" y="934888"/>
                    </a:lnTo>
                    <a:lnTo>
                      <a:pt x="605720" y="888771"/>
                    </a:lnTo>
                    <a:lnTo>
                      <a:pt x="608189" y="874960"/>
                    </a:lnTo>
                    <a:cubicBezTo>
                      <a:pt x="611113" y="850158"/>
                      <a:pt x="612648" y="824478"/>
                      <a:pt x="612648" y="798176"/>
                    </a:cubicBezTo>
                    <a:lnTo>
                      <a:pt x="616629" y="843896"/>
                    </a:lnTo>
                    <a:lnTo>
                      <a:pt x="612648" y="843896"/>
                    </a:lnTo>
                    <a:close/>
                  </a:path>
                </a:pathLst>
              </a:custGeom>
              <a:solidFill>
                <a:srgbClr val="F5CF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5E2CB29-6417-427B-BDF0-6BF611458604}"/>
                  </a:ext>
                </a:extLst>
              </p:cNvPr>
              <p:cNvSpPr/>
              <p:nvPr/>
            </p:nvSpPr>
            <p:spPr>
              <a:xfrm>
                <a:off x="1403605" y="6161394"/>
                <a:ext cx="438912" cy="544206"/>
              </a:xfrm>
              <a:custGeom>
                <a:avLst/>
                <a:gdLst>
                  <a:gd name="connsiteX0" fmla="*/ 219456 w 438912"/>
                  <a:gd name="connsiteY0" fmla="*/ 0 h 544206"/>
                  <a:gd name="connsiteX1" fmla="*/ 348454 w 438912"/>
                  <a:gd name="connsiteY1" fmla="*/ 13004 h 544206"/>
                  <a:gd name="connsiteX2" fmla="*/ 435770 w 438912"/>
                  <a:gd name="connsiteY2" fmla="*/ 40108 h 544206"/>
                  <a:gd name="connsiteX3" fmla="*/ 438912 w 438912"/>
                  <a:gd name="connsiteY3" fmla="*/ 32682 h 544206"/>
                  <a:gd name="connsiteX4" fmla="*/ 438912 w 438912"/>
                  <a:gd name="connsiteY4" fmla="*/ 41085 h 544206"/>
                  <a:gd name="connsiteX5" fmla="*/ 435770 w 438912"/>
                  <a:gd name="connsiteY5" fmla="*/ 40109 h 544206"/>
                  <a:gd name="connsiteX6" fmla="*/ 222504 w 438912"/>
                  <a:gd name="connsiteY6" fmla="*/ 544206 h 544206"/>
                  <a:gd name="connsiteX7" fmla="*/ 8531 w 438912"/>
                  <a:gd name="connsiteY7" fmla="*/ 38436 h 544206"/>
                  <a:gd name="connsiteX8" fmla="*/ 0 w 438912"/>
                  <a:gd name="connsiteY8" fmla="*/ 41084 h 544206"/>
                  <a:gd name="connsiteX9" fmla="*/ 0 w 438912"/>
                  <a:gd name="connsiteY9" fmla="*/ 18274 h 544206"/>
                  <a:gd name="connsiteX10" fmla="*/ 8530 w 438912"/>
                  <a:gd name="connsiteY10" fmla="*/ 38436 h 544206"/>
                  <a:gd name="connsiteX11" fmla="*/ 90458 w 438912"/>
                  <a:gd name="connsiteY11" fmla="*/ 13004 h 544206"/>
                  <a:gd name="connsiteX12" fmla="*/ 219456 w 438912"/>
                  <a:gd name="connsiteY12" fmla="*/ 0 h 54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912" h="544206">
                    <a:moveTo>
                      <a:pt x="219456" y="0"/>
                    </a:moveTo>
                    <a:cubicBezTo>
                      <a:pt x="263644" y="0"/>
                      <a:pt x="306787" y="4478"/>
                      <a:pt x="348454" y="13004"/>
                    </a:cubicBezTo>
                    <a:lnTo>
                      <a:pt x="435770" y="40108"/>
                    </a:lnTo>
                    <a:lnTo>
                      <a:pt x="438912" y="32682"/>
                    </a:lnTo>
                    <a:lnTo>
                      <a:pt x="438912" y="41085"/>
                    </a:lnTo>
                    <a:lnTo>
                      <a:pt x="435770" y="40109"/>
                    </a:lnTo>
                    <a:lnTo>
                      <a:pt x="222504" y="544206"/>
                    </a:lnTo>
                    <a:lnTo>
                      <a:pt x="8531" y="38436"/>
                    </a:lnTo>
                    <a:lnTo>
                      <a:pt x="0" y="41084"/>
                    </a:lnTo>
                    <a:lnTo>
                      <a:pt x="0" y="18274"/>
                    </a:lnTo>
                    <a:lnTo>
                      <a:pt x="8530" y="38436"/>
                    </a:lnTo>
                    <a:lnTo>
                      <a:pt x="90458" y="13004"/>
                    </a:lnTo>
                    <a:cubicBezTo>
                      <a:pt x="132125" y="4478"/>
                      <a:pt x="175268" y="0"/>
                      <a:pt x="219456" y="0"/>
                    </a:cubicBezTo>
                    <a:close/>
                  </a:path>
                </a:pathLst>
              </a:cu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73A04F9D-F9D2-4E6D-A08C-8371C41A8B5A}"/>
                  </a:ext>
                </a:extLst>
              </p:cNvPr>
              <p:cNvSpPr/>
              <p:nvPr/>
            </p:nvSpPr>
            <p:spPr>
              <a:xfrm>
                <a:off x="1235965" y="4700261"/>
                <a:ext cx="476458" cy="1054970"/>
              </a:xfrm>
              <a:custGeom>
                <a:avLst/>
                <a:gdLst>
                  <a:gd name="connsiteX0" fmla="*/ 0 w 476458"/>
                  <a:gd name="connsiteY0" fmla="*/ 0 h 1054970"/>
                  <a:gd name="connsiteX1" fmla="*/ 44474 w 476458"/>
                  <a:gd name="connsiteY1" fmla="*/ 0 h 1054970"/>
                  <a:gd name="connsiteX2" fmla="*/ 167640 w 476458"/>
                  <a:gd name="connsiteY2" fmla="*/ 0 h 1054970"/>
                  <a:gd name="connsiteX3" fmla="*/ 476458 w 476458"/>
                  <a:gd name="connsiteY3" fmla="*/ 0 h 1054970"/>
                  <a:gd name="connsiteX4" fmla="*/ 476458 w 476458"/>
                  <a:gd name="connsiteY4" fmla="*/ 3494 h 1054970"/>
                  <a:gd name="connsiteX5" fmla="*/ 174568 w 476458"/>
                  <a:gd name="connsiteY5" fmla="*/ 3494 h 1054970"/>
                  <a:gd name="connsiteX6" fmla="*/ 174568 w 476458"/>
                  <a:gd name="connsiteY6" fmla="*/ 598699 h 1054970"/>
                  <a:gd name="connsiteX7" fmla="*/ 172099 w 476458"/>
                  <a:gd name="connsiteY7" fmla="*/ 612510 h 1054970"/>
                  <a:gd name="connsiteX8" fmla="*/ 167640 w 476458"/>
                  <a:gd name="connsiteY8" fmla="*/ 689294 h 1054970"/>
                  <a:gd name="connsiteX9" fmla="*/ 171506 w 476458"/>
                  <a:gd name="connsiteY9" fmla="*/ 755879 h 1054970"/>
                  <a:gd name="connsiteX10" fmla="*/ 162227 w 476458"/>
                  <a:gd name="connsiteY10" fmla="*/ 747960 h 1054970"/>
                  <a:gd name="connsiteX11" fmla="*/ 157774 w 476458"/>
                  <a:gd name="connsiteY11" fmla="*/ 799098 h 1054970"/>
                  <a:gd name="connsiteX12" fmla="*/ 33606 w 476458"/>
                  <a:gd name="connsiteY12" fmla="*/ 1036859 h 1054970"/>
                  <a:gd name="connsiteX13" fmla="*/ 0 w 476458"/>
                  <a:gd name="connsiteY13" fmla="*/ 1054970 h 1054970"/>
                  <a:gd name="connsiteX14" fmla="*/ 0 w 476458"/>
                  <a:gd name="connsiteY14" fmla="*/ 640080 h 1054970"/>
                  <a:gd name="connsiteX15" fmla="*/ 0 w 476458"/>
                  <a:gd name="connsiteY15" fmla="*/ 316630 h 105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6458" h="1054970">
                    <a:moveTo>
                      <a:pt x="0" y="0"/>
                    </a:moveTo>
                    <a:lnTo>
                      <a:pt x="44474" y="0"/>
                    </a:lnTo>
                    <a:lnTo>
                      <a:pt x="167640" y="0"/>
                    </a:lnTo>
                    <a:lnTo>
                      <a:pt x="476458" y="0"/>
                    </a:lnTo>
                    <a:lnTo>
                      <a:pt x="476458" y="3494"/>
                    </a:lnTo>
                    <a:lnTo>
                      <a:pt x="174568" y="3494"/>
                    </a:lnTo>
                    <a:lnTo>
                      <a:pt x="174568" y="598699"/>
                    </a:lnTo>
                    <a:lnTo>
                      <a:pt x="172099" y="612510"/>
                    </a:lnTo>
                    <a:cubicBezTo>
                      <a:pt x="169175" y="637312"/>
                      <a:pt x="167640" y="662992"/>
                      <a:pt x="167640" y="689294"/>
                    </a:cubicBezTo>
                    <a:lnTo>
                      <a:pt x="171506" y="755879"/>
                    </a:lnTo>
                    <a:lnTo>
                      <a:pt x="162227" y="747960"/>
                    </a:lnTo>
                    <a:lnTo>
                      <a:pt x="157774" y="799098"/>
                    </a:lnTo>
                    <a:cubicBezTo>
                      <a:pt x="138538" y="906470"/>
                      <a:pt x="92681" y="993480"/>
                      <a:pt x="33606" y="1036859"/>
                    </a:cubicBezTo>
                    <a:lnTo>
                      <a:pt x="0" y="1054970"/>
                    </a:lnTo>
                    <a:lnTo>
                      <a:pt x="0" y="640080"/>
                    </a:lnTo>
                    <a:lnTo>
                      <a:pt x="0" y="316630"/>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949B6F3C-4A1C-4888-B25E-C8B3A28C89AA}"/>
                  </a:ext>
                </a:extLst>
              </p:cNvPr>
              <p:cNvSpPr/>
              <p:nvPr/>
            </p:nvSpPr>
            <p:spPr>
              <a:xfrm>
                <a:off x="1394461" y="4700261"/>
                <a:ext cx="448056" cy="1066800"/>
              </a:xfrm>
              <a:custGeom>
                <a:avLst/>
                <a:gdLst>
                  <a:gd name="connsiteX0" fmla="*/ 6928 w 438912"/>
                  <a:gd name="connsiteY0" fmla="*/ 0 h 1066800"/>
                  <a:gd name="connsiteX1" fmla="*/ 438912 w 438912"/>
                  <a:gd name="connsiteY1" fmla="*/ 0 h 1066800"/>
                  <a:gd name="connsiteX2" fmla="*/ 438912 w 438912"/>
                  <a:gd name="connsiteY2" fmla="*/ 640080 h 1066800"/>
                  <a:gd name="connsiteX3" fmla="*/ 436257 w 438912"/>
                  <a:gd name="connsiteY3" fmla="*/ 640080 h 1066800"/>
                  <a:gd name="connsiteX4" fmla="*/ 438912 w 438912"/>
                  <a:gd name="connsiteY4" fmla="*/ 685800 h 1066800"/>
                  <a:gd name="connsiteX5" fmla="*/ 219456 w 438912"/>
                  <a:gd name="connsiteY5" fmla="*/ 1066800 h 1066800"/>
                  <a:gd name="connsiteX6" fmla="*/ 0 w 438912"/>
                  <a:gd name="connsiteY6" fmla="*/ 685800 h 1066800"/>
                  <a:gd name="connsiteX7" fmla="*/ 4459 w 438912"/>
                  <a:gd name="connsiteY7" fmla="*/ 609016 h 1066800"/>
                  <a:gd name="connsiteX8" fmla="*/ 6928 w 438912"/>
                  <a:gd name="connsiteY8" fmla="*/ 595205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 h="1066800">
                    <a:moveTo>
                      <a:pt x="6928" y="0"/>
                    </a:moveTo>
                    <a:lnTo>
                      <a:pt x="438912" y="0"/>
                    </a:lnTo>
                    <a:lnTo>
                      <a:pt x="438912" y="640080"/>
                    </a:lnTo>
                    <a:lnTo>
                      <a:pt x="436257" y="640080"/>
                    </a:lnTo>
                    <a:lnTo>
                      <a:pt x="438912" y="685800"/>
                    </a:lnTo>
                    <a:cubicBezTo>
                      <a:pt x="438912" y="896220"/>
                      <a:pt x="340658" y="1066800"/>
                      <a:pt x="219456" y="1066800"/>
                    </a:cubicBezTo>
                    <a:cubicBezTo>
                      <a:pt x="98254" y="1066800"/>
                      <a:pt x="0" y="896220"/>
                      <a:pt x="0" y="685800"/>
                    </a:cubicBezTo>
                    <a:cubicBezTo>
                      <a:pt x="0" y="659498"/>
                      <a:pt x="1535" y="633818"/>
                      <a:pt x="4459" y="609016"/>
                    </a:cubicBezTo>
                    <a:lnTo>
                      <a:pt x="6928" y="595205"/>
                    </a:lnTo>
                    <a:close/>
                  </a:path>
                </a:pathLst>
              </a:cu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28A73558-E5E6-4188-875A-D1B0CE591A3D}"/>
                  </a:ext>
                </a:extLst>
              </p:cNvPr>
              <p:cNvSpPr/>
              <p:nvPr/>
            </p:nvSpPr>
            <p:spPr>
              <a:xfrm>
                <a:off x="1844041" y="172672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F28E3243-8AD6-4714-A963-419417495F2D}"/>
                  </a:ext>
                </a:extLst>
              </p:cNvPr>
              <p:cNvSpPr/>
              <p:nvPr/>
            </p:nvSpPr>
            <p:spPr>
              <a:xfrm>
                <a:off x="1842517" y="2723002"/>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29A7EDDA-C597-4577-B686-02947AD9F60C}"/>
                  </a:ext>
                </a:extLst>
              </p:cNvPr>
              <p:cNvSpPr/>
              <p:nvPr/>
            </p:nvSpPr>
            <p:spPr>
              <a:xfrm>
                <a:off x="1842517" y="3703649"/>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1EBBC86B-B8D7-4AD7-9687-0E2BA98813E4}"/>
                  </a:ext>
                </a:extLst>
              </p:cNvPr>
              <p:cNvSpPr/>
              <p:nvPr/>
            </p:nvSpPr>
            <p:spPr>
              <a:xfrm>
                <a:off x="1842517" y="4700345"/>
                <a:ext cx="173737" cy="1057932"/>
              </a:xfrm>
              <a:custGeom>
                <a:avLst/>
                <a:gdLst>
                  <a:gd name="connsiteX0" fmla="*/ 0 w 173737"/>
                  <a:gd name="connsiteY0" fmla="*/ 0 h 1057932"/>
                  <a:gd name="connsiteX1" fmla="*/ 173737 w 173737"/>
                  <a:gd name="connsiteY1" fmla="*/ 0 h 1057932"/>
                  <a:gd name="connsiteX2" fmla="*/ 173737 w 173737"/>
                  <a:gd name="connsiteY2" fmla="*/ 1057395 h 1057932"/>
                  <a:gd name="connsiteX3" fmla="*/ 173737 w 173737"/>
                  <a:gd name="connsiteY3" fmla="*/ 1057932 h 1057932"/>
                  <a:gd name="connsiteX4" fmla="*/ 166809 w 173737"/>
                  <a:gd name="connsiteY4" fmla="*/ 1054199 h 1057932"/>
                  <a:gd name="connsiteX5" fmla="*/ 166809 w 173737"/>
                  <a:gd name="connsiteY5" fmla="*/ 1057932 h 1057932"/>
                  <a:gd name="connsiteX6" fmla="*/ 134034 w 173737"/>
                  <a:gd name="connsiteY6" fmla="*/ 1040269 h 1057932"/>
                  <a:gd name="connsiteX7" fmla="*/ 0 w 173737"/>
                  <a:gd name="connsiteY7" fmla="*/ 689210 h 1057932"/>
                  <a:gd name="connsiteX8" fmla="*/ 4279 w 173737"/>
                  <a:gd name="connsiteY8" fmla="*/ 640080 h 1057932"/>
                  <a:gd name="connsiteX9" fmla="*/ 0 w 173737"/>
                  <a:gd name="connsiteY9" fmla="*/ 640080 h 105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737" h="1057932">
                    <a:moveTo>
                      <a:pt x="0" y="0"/>
                    </a:moveTo>
                    <a:lnTo>
                      <a:pt x="173737" y="0"/>
                    </a:lnTo>
                    <a:lnTo>
                      <a:pt x="173737" y="1057395"/>
                    </a:lnTo>
                    <a:lnTo>
                      <a:pt x="173737" y="1057932"/>
                    </a:lnTo>
                    <a:lnTo>
                      <a:pt x="166809" y="1054199"/>
                    </a:lnTo>
                    <a:lnTo>
                      <a:pt x="166809" y="1057932"/>
                    </a:lnTo>
                    <a:lnTo>
                      <a:pt x="134034" y="1040269"/>
                    </a:lnTo>
                    <a:cubicBezTo>
                      <a:pt x="55268" y="982430"/>
                      <a:pt x="0" y="847025"/>
                      <a:pt x="0" y="689210"/>
                    </a:cubicBezTo>
                    <a:lnTo>
                      <a:pt x="4279" y="640080"/>
                    </a:lnTo>
                    <a:lnTo>
                      <a:pt x="0" y="640080"/>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8767C410-5D99-4DAE-92D9-A3C206D3914C}"/>
                  </a:ext>
                </a:extLst>
              </p:cNvPr>
              <p:cNvSpPr>
                <a:spLocks noChangeAspect="1"/>
              </p:cNvSpPr>
              <p:nvPr/>
            </p:nvSpPr>
            <p:spPr>
              <a:xfrm>
                <a:off x="1219201" y="1246438"/>
                <a:ext cx="813816" cy="483411"/>
              </a:xfrm>
              <a:custGeom>
                <a:avLst/>
                <a:gdLst>
                  <a:gd name="connsiteX0" fmla="*/ 411480 w 822960"/>
                  <a:gd name="connsiteY0" fmla="*/ 0 h 488843"/>
                  <a:gd name="connsiteX1" fmla="*/ 822960 w 822960"/>
                  <a:gd name="connsiteY1" fmla="*/ 412856 h 488843"/>
                  <a:gd name="connsiteX2" fmla="*/ 815326 w 822960"/>
                  <a:gd name="connsiteY2" fmla="*/ 488843 h 488843"/>
                  <a:gd name="connsiteX3" fmla="*/ 7635 w 822960"/>
                  <a:gd name="connsiteY3" fmla="*/ 488843 h 488843"/>
                  <a:gd name="connsiteX4" fmla="*/ 0 w 822960"/>
                  <a:gd name="connsiteY4" fmla="*/ 412856 h 488843"/>
                  <a:gd name="connsiteX5" fmla="*/ 411480 w 822960"/>
                  <a:gd name="connsiteY5" fmla="*/ 0 h 48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960" h="488843">
                    <a:moveTo>
                      <a:pt x="411480" y="0"/>
                    </a:moveTo>
                    <a:cubicBezTo>
                      <a:pt x="638734" y="0"/>
                      <a:pt x="822960" y="184842"/>
                      <a:pt x="822960" y="412856"/>
                    </a:cubicBezTo>
                    <a:lnTo>
                      <a:pt x="815326" y="488843"/>
                    </a:lnTo>
                    <a:lnTo>
                      <a:pt x="7635" y="488843"/>
                    </a:lnTo>
                    <a:lnTo>
                      <a:pt x="0" y="412856"/>
                    </a:lnTo>
                    <a:cubicBezTo>
                      <a:pt x="0" y="184842"/>
                      <a:pt x="184226" y="0"/>
                      <a:pt x="411480" y="0"/>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7" name="TextBox 86">
            <a:extLst>
              <a:ext uri="{FF2B5EF4-FFF2-40B4-BE49-F238E27FC236}">
                <a16:creationId xmlns:a16="http://schemas.microsoft.com/office/drawing/2014/main" id="{24907D02-B649-4275-BB6B-B330C4B21E9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8" name="Freeform 280">
            <a:extLst>
              <a:ext uri="{FF2B5EF4-FFF2-40B4-BE49-F238E27FC236}">
                <a16:creationId xmlns:a16="http://schemas.microsoft.com/office/drawing/2014/main" id="{6A20034D-C515-4891-8017-B594C3DF497B}"/>
              </a:ext>
            </a:extLst>
          </p:cNvPr>
          <p:cNvSpPr>
            <a:spLocks noChangeAspect="1" noEditPoints="1"/>
          </p:cNvSpPr>
          <p:nvPr/>
        </p:nvSpPr>
        <p:spPr bwMode="auto">
          <a:xfrm>
            <a:off x="3571950" y="3639664"/>
            <a:ext cx="487018" cy="45720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89" name="Группа 988">
            <a:extLst>
              <a:ext uri="{FF2B5EF4-FFF2-40B4-BE49-F238E27FC236}">
                <a16:creationId xmlns:a16="http://schemas.microsoft.com/office/drawing/2014/main" id="{2F8BA9FC-5AA2-41AE-9E07-B68A06BE6A33}"/>
              </a:ext>
            </a:extLst>
          </p:cNvPr>
          <p:cNvGrpSpPr>
            <a:grpSpLocks noChangeAspect="1"/>
          </p:cNvGrpSpPr>
          <p:nvPr/>
        </p:nvGrpSpPr>
        <p:grpSpPr>
          <a:xfrm>
            <a:off x="3132909" y="4650339"/>
            <a:ext cx="454143" cy="457200"/>
            <a:chOff x="2974975" y="4695826"/>
            <a:chExt cx="471488" cy="474662"/>
          </a:xfrm>
        </p:grpSpPr>
        <p:sp>
          <p:nvSpPr>
            <p:cNvPr id="90" name="Freeform 285">
              <a:extLst>
                <a:ext uri="{FF2B5EF4-FFF2-40B4-BE49-F238E27FC236}">
                  <a16:creationId xmlns:a16="http://schemas.microsoft.com/office/drawing/2014/main" id="{F63B3FFB-92B0-4B6D-A108-4F5ED31E5DB4}"/>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286">
              <a:extLst>
                <a:ext uri="{FF2B5EF4-FFF2-40B4-BE49-F238E27FC236}">
                  <a16:creationId xmlns:a16="http://schemas.microsoft.com/office/drawing/2014/main" id="{F2F49D4F-ADF6-4FAF-82E6-528E746CCF28}"/>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87">
              <a:extLst>
                <a:ext uri="{FF2B5EF4-FFF2-40B4-BE49-F238E27FC236}">
                  <a16:creationId xmlns:a16="http://schemas.microsoft.com/office/drawing/2014/main" id="{B65F83F7-FFEE-419F-A378-8DA8A959C9A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288">
              <a:extLst>
                <a:ext uri="{FF2B5EF4-FFF2-40B4-BE49-F238E27FC236}">
                  <a16:creationId xmlns:a16="http://schemas.microsoft.com/office/drawing/2014/main" id="{EDED1551-F582-4373-B6A3-AF679B22ABEC}"/>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289">
              <a:extLst>
                <a:ext uri="{FF2B5EF4-FFF2-40B4-BE49-F238E27FC236}">
                  <a16:creationId xmlns:a16="http://schemas.microsoft.com/office/drawing/2014/main" id="{3084D1A7-7894-4142-AF84-306F3C32B908}"/>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91">
              <a:extLst>
                <a:ext uri="{FF2B5EF4-FFF2-40B4-BE49-F238E27FC236}">
                  <a16:creationId xmlns:a16="http://schemas.microsoft.com/office/drawing/2014/main" id="{FE02144B-21BB-4686-A1A2-35831DFFAA3A}"/>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92">
              <a:extLst>
                <a:ext uri="{FF2B5EF4-FFF2-40B4-BE49-F238E27FC236}">
                  <a16:creationId xmlns:a16="http://schemas.microsoft.com/office/drawing/2014/main" id="{3EF0599A-E896-4A4E-95BE-39C360FFB850}"/>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22">
            <a:extLst>
              <a:ext uri="{FF2B5EF4-FFF2-40B4-BE49-F238E27FC236}">
                <a16:creationId xmlns:a16="http://schemas.microsoft.com/office/drawing/2014/main" id="{F36C2FEB-9097-4806-879E-1D95EE4265E2}"/>
              </a:ext>
            </a:extLst>
          </p:cNvPr>
          <p:cNvGrpSpPr>
            <a:grpSpLocks noChangeAspect="1"/>
          </p:cNvGrpSpPr>
          <p:nvPr/>
        </p:nvGrpSpPr>
        <p:grpSpPr>
          <a:xfrm>
            <a:off x="4062761" y="2675121"/>
            <a:ext cx="457200" cy="457200"/>
            <a:chOff x="6224588" y="2566988"/>
            <a:chExt cx="555625" cy="555625"/>
          </a:xfrm>
        </p:grpSpPr>
        <p:sp>
          <p:nvSpPr>
            <p:cNvPr id="98" name="Freeform 662">
              <a:extLst>
                <a:ext uri="{FF2B5EF4-FFF2-40B4-BE49-F238E27FC236}">
                  <a16:creationId xmlns:a16="http://schemas.microsoft.com/office/drawing/2014/main" id="{5E7E78B2-F98A-4392-805C-4ED8998104F5}"/>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663">
              <a:extLst>
                <a:ext uri="{FF2B5EF4-FFF2-40B4-BE49-F238E27FC236}">
                  <a16:creationId xmlns:a16="http://schemas.microsoft.com/office/drawing/2014/main" id="{8238A90D-6BA9-480A-A122-21AC1D71505F}"/>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664">
              <a:extLst>
                <a:ext uri="{FF2B5EF4-FFF2-40B4-BE49-F238E27FC236}">
                  <a16:creationId xmlns:a16="http://schemas.microsoft.com/office/drawing/2014/main" id="{34191744-16CC-4C2D-8BBB-CB7401E9464E}"/>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1" name="Группа 612">
            <a:extLst>
              <a:ext uri="{FF2B5EF4-FFF2-40B4-BE49-F238E27FC236}">
                <a16:creationId xmlns:a16="http://schemas.microsoft.com/office/drawing/2014/main" id="{510C64DE-DCC4-4AC5-857E-27A660B3B03F}"/>
              </a:ext>
            </a:extLst>
          </p:cNvPr>
          <p:cNvGrpSpPr>
            <a:grpSpLocks noChangeAspect="1"/>
          </p:cNvGrpSpPr>
          <p:nvPr/>
        </p:nvGrpSpPr>
        <p:grpSpPr>
          <a:xfrm>
            <a:off x="4524757" y="1652560"/>
            <a:ext cx="503208" cy="457200"/>
            <a:chOff x="8502650" y="4503738"/>
            <a:chExt cx="555625" cy="504825"/>
          </a:xfrm>
        </p:grpSpPr>
        <p:sp>
          <p:nvSpPr>
            <p:cNvPr id="102" name="Freeform 302">
              <a:extLst>
                <a:ext uri="{FF2B5EF4-FFF2-40B4-BE49-F238E27FC236}">
                  <a16:creationId xmlns:a16="http://schemas.microsoft.com/office/drawing/2014/main" id="{D6F2E886-9C07-4970-B7F3-77AA1C8C885F}"/>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303">
              <a:extLst>
                <a:ext uri="{FF2B5EF4-FFF2-40B4-BE49-F238E27FC236}">
                  <a16:creationId xmlns:a16="http://schemas.microsoft.com/office/drawing/2014/main" id="{E94B43CD-B8FE-469D-B4AA-FC17C3130DD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304">
              <a:extLst>
                <a:ext uri="{FF2B5EF4-FFF2-40B4-BE49-F238E27FC236}">
                  <a16:creationId xmlns:a16="http://schemas.microsoft.com/office/drawing/2014/main" id="{F97BC69A-A6CE-4A7F-9C6F-6CCBBEA4A217}"/>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Rectangle 306">
              <a:extLst>
                <a:ext uri="{FF2B5EF4-FFF2-40B4-BE49-F238E27FC236}">
                  <a16:creationId xmlns:a16="http://schemas.microsoft.com/office/drawing/2014/main" id="{2D1F5DC7-C5CC-49C3-A194-8597D6EDE6A9}"/>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Group 105">
            <a:extLst>
              <a:ext uri="{FF2B5EF4-FFF2-40B4-BE49-F238E27FC236}">
                <a16:creationId xmlns:a16="http://schemas.microsoft.com/office/drawing/2014/main" id="{091108E2-73A9-450D-99BA-A919271DD8F0}"/>
              </a:ext>
            </a:extLst>
          </p:cNvPr>
          <p:cNvGrpSpPr/>
          <p:nvPr/>
        </p:nvGrpSpPr>
        <p:grpSpPr>
          <a:xfrm>
            <a:off x="6502909" y="1864509"/>
            <a:ext cx="4535512" cy="729966"/>
            <a:chOff x="7142434" y="1640347"/>
            <a:chExt cx="4535512" cy="729966"/>
          </a:xfrm>
        </p:grpSpPr>
        <p:sp>
          <p:nvSpPr>
            <p:cNvPr id="107" name="TextBox 106">
              <a:extLst>
                <a:ext uri="{FF2B5EF4-FFF2-40B4-BE49-F238E27FC236}">
                  <a16:creationId xmlns:a16="http://schemas.microsoft.com/office/drawing/2014/main" id="{EF7F7267-392D-43C7-A29E-A14A8CFF048A}"/>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08" name="TextBox 107">
              <a:extLst>
                <a:ext uri="{FF2B5EF4-FFF2-40B4-BE49-F238E27FC236}">
                  <a16:creationId xmlns:a16="http://schemas.microsoft.com/office/drawing/2014/main" id="{7BE0DEA9-D97D-45D8-8927-789DED2262A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 DOLOR</a:t>
              </a:r>
            </a:p>
          </p:txBody>
        </p:sp>
      </p:grpSp>
      <p:grpSp>
        <p:nvGrpSpPr>
          <p:cNvPr id="109" name="Group 108">
            <a:extLst>
              <a:ext uri="{FF2B5EF4-FFF2-40B4-BE49-F238E27FC236}">
                <a16:creationId xmlns:a16="http://schemas.microsoft.com/office/drawing/2014/main" id="{D5F87BE9-AB76-4BB4-BCCF-A90DC2A167A6}"/>
              </a:ext>
            </a:extLst>
          </p:cNvPr>
          <p:cNvGrpSpPr/>
          <p:nvPr/>
        </p:nvGrpSpPr>
        <p:grpSpPr>
          <a:xfrm>
            <a:off x="6172200" y="2840696"/>
            <a:ext cx="4535512" cy="729966"/>
            <a:chOff x="7142434" y="1640347"/>
            <a:chExt cx="4535512" cy="729966"/>
          </a:xfrm>
        </p:grpSpPr>
        <p:sp>
          <p:nvSpPr>
            <p:cNvPr id="110" name="TextBox 109">
              <a:extLst>
                <a:ext uri="{FF2B5EF4-FFF2-40B4-BE49-F238E27FC236}">
                  <a16:creationId xmlns:a16="http://schemas.microsoft.com/office/drawing/2014/main" id="{6B267828-D4F5-4D04-B2B5-0099571161E4}"/>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1" name="TextBox 110">
              <a:extLst>
                <a:ext uri="{FF2B5EF4-FFF2-40B4-BE49-F238E27FC236}">
                  <a16:creationId xmlns:a16="http://schemas.microsoft.com/office/drawing/2014/main" id="{1486EB7B-D569-4ECA-94B5-FC55474B536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 DOLOR</a:t>
              </a:r>
            </a:p>
          </p:txBody>
        </p:sp>
      </p:grpSp>
      <p:grpSp>
        <p:nvGrpSpPr>
          <p:cNvPr id="112" name="Group 111">
            <a:extLst>
              <a:ext uri="{FF2B5EF4-FFF2-40B4-BE49-F238E27FC236}">
                <a16:creationId xmlns:a16="http://schemas.microsoft.com/office/drawing/2014/main" id="{78122EC3-00D3-4455-A325-A5E066335DD3}"/>
              </a:ext>
            </a:extLst>
          </p:cNvPr>
          <p:cNvGrpSpPr/>
          <p:nvPr/>
        </p:nvGrpSpPr>
        <p:grpSpPr>
          <a:xfrm>
            <a:off x="5791200" y="3849906"/>
            <a:ext cx="4535512" cy="729966"/>
            <a:chOff x="7142434" y="1640347"/>
            <a:chExt cx="4535512" cy="729966"/>
          </a:xfrm>
        </p:grpSpPr>
        <p:sp>
          <p:nvSpPr>
            <p:cNvPr id="113" name="TextBox 112">
              <a:extLst>
                <a:ext uri="{FF2B5EF4-FFF2-40B4-BE49-F238E27FC236}">
                  <a16:creationId xmlns:a16="http://schemas.microsoft.com/office/drawing/2014/main" id="{E43BAFF7-75C8-41FE-A786-D5DE9D907D5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a:t>
              </a:r>
            </a:p>
          </p:txBody>
        </p:sp>
        <p:sp>
          <p:nvSpPr>
            <p:cNvPr id="114" name="TextBox 113">
              <a:extLst>
                <a:ext uri="{FF2B5EF4-FFF2-40B4-BE49-F238E27FC236}">
                  <a16:creationId xmlns:a16="http://schemas.microsoft.com/office/drawing/2014/main" id="{D427F321-C9A1-48FC-BA0E-108B7A7E501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115" name="Group 114">
            <a:extLst>
              <a:ext uri="{FF2B5EF4-FFF2-40B4-BE49-F238E27FC236}">
                <a16:creationId xmlns:a16="http://schemas.microsoft.com/office/drawing/2014/main" id="{A5F5AAC1-54E9-4C16-A3CF-0ADE0BD8345D}"/>
              </a:ext>
            </a:extLst>
          </p:cNvPr>
          <p:cNvGrpSpPr/>
          <p:nvPr/>
        </p:nvGrpSpPr>
        <p:grpSpPr>
          <a:xfrm>
            <a:off x="5431303" y="4862763"/>
            <a:ext cx="4535512" cy="729966"/>
            <a:chOff x="7142434" y="1640347"/>
            <a:chExt cx="4535512" cy="729966"/>
          </a:xfrm>
        </p:grpSpPr>
        <p:sp>
          <p:nvSpPr>
            <p:cNvPr id="116" name="TextBox 115">
              <a:extLst>
                <a:ext uri="{FF2B5EF4-FFF2-40B4-BE49-F238E27FC236}">
                  <a16:creationId xmlns:a16="http://schemas.microsoft.com/office/drawing/2014/main" id="{E3A5B3C6-3DCD-4BCB-88C6-E5ACF6B38E0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7" name="TextBox 116">
              <a:extLst>
                <a:ext uri="{FF2B5EF4-FFF2-40B4-BE49-F238E27FC236}">
                  <a16:creationId xmlns:a16="http://schemas.microsoft.com/office/drawing/2014/main" id="{AA57C475-22BA-4C75-9F1C-EBC1165AD30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LORUM IPSUM DOLOR</a:t>
              </a:r>
            </a:p>
          </p:txBody>
        </p:sp>
      </p:grpSp>
    </p:spTree>
    <p:extLst>
      <p:ext uri="{BB962C8B-B14F-4D97-AF65-F5344CB8AC3E}">
        <p14:creationId xmlns:p14="http://schemas.microsoft.com/office/powerpoint/2010/main" val="128787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9"/>
                                        </p:tgtEl>
                                        <p:attrNameLst>
                                          <p:attrName>style.visibility</p:attrName>
                                        </p:attrNameLst>
                                      </p:cBhvr>
                                      <p:to>
                                        <p:strVal val="visible"/>
                                      </p:to>
                                    </p:set>
                                    <p:anim calcmode="lin" valueType="num">
                                      <p:cBhvr>
                                        <p:cTn id="11" dur="1000" fill="hold"/>
                                        <p:tgtEl>
                                          <p:spTgt spid="119"/>
                                        </p:tgtEl>
                                        <p:attrNameLst>
                                          <p:attrName>ppt_w</p:attrName>
                                        </p:attrNameLst>
                                      </p:cBhvr>
                                      <p:tavLst>
                                        <p:tav tm="0">
                                          <p:val>
                                            <p:fltVal val="0"/>
                                          </p:val>
                                        </p:tav>
                                        <p:tav tm="100000">
                                          <p:val>
                                            <p:strVal val="#ppt_w"/>
                                          </p:val>
                                        </p:tav>
                                      </p:tavLst>
                                    </p:anim>
                                    <p:anim calcmode="lin" valueType="num">
                                      <p:cBhvr>
                                        <p:cTn id="12" dur="1000" fill="hold"/>
                                        <p:tgtEl>
                                          <p:spTgt spid="119"/>
                                        </p:tgtEl>
                                        <p:attrNameLst>
                                          <p:attrName>ppt_h</p:attrName>
                                        </p:attrNameLst>
                                      </p:cBhvr>
                                      <p:tavLst>
                                        <p:tav tm="0">
                                          <p:val>
                                            <p:fltVal val="0"/>
                                          </p:val>
                                        </p:tav>
                                        <p:tav tm="100000">
                                          <p:val>
                                            <p:strVal val="#ppt_h"/>
                                          </p:val>
                                        </p:tav>
                                      </p:tavLst>
                                    </p:anim>
                                    <p:anim calcmode="lin" valueType="num">
                                      <p:cBhvr>
                                        <p:cTn id="13" dur="1000" fill="hold"/>
                                        <p:tgtEl>
                                          <p:spTgt spid="119"/>
                                        </p:tgtEl>
                                        <p:attrNameLst>
                                          <p:attrName>style.rotation</p:attrName>
                                        </p:attrNameLst>
                                      </p:cBhvr>
                                      <p:tavLst>
                                        <p:tav tm="0">
                                          <p:val>
                                            <p:fltVal val="90"/>
                                          </p:val>
                                        </p:tav>
                                        <p:tav tm="100000">
                                          <p:val>
                                            <p:fltVal val="0"/>
                                          </p:val>
                                        </p:tav>
                                      </p:tavLst>
                                    </p:anim>
                                    <p:animEffect transition="in" filter="fade">
                                      <p:cBhvr>
                                        <p:cTn id="14" dur="1000"/>
                                        <p:tgtEl>
                                          <p:spTgt spid="119"/>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wipe(left)">
                                      <p:cBhvr>
                                        <p:cTn id="18" dur="500"/>
                                        <p:tgtEl>
                                          <p:spTgt spid="73"/>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37" presetClass="entr" presetSubtype="0" fill="hold" nodeType="after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1000"/>
                                        <p:tgtEl>
                                          <p:spTgt spid="106"/>
                                        </p:tgtEl>
                                      </p:cBhvr>
                                    </p:animEffect>
                                    <p:anim calcmode="lin" valueType="num">
                                      <p:cBhvr>
                                        <p:cTn id="29" dur="1000" fill="hold"/>
                                        <p:tgtEl>
                                          <p:spTgt spid="106"/>
                                        </p:tgtEl>
                                        <p:attrNameLst>
                                          <p:attrName>ppt_x</p:attrName>
                                        </p:attrNameLst>
                                      </p:cBhvr>
                                      <p:tavLst>
                                        <p:tav tm="0">
                                          <p:val>
                                            <p:strVal val="#ppt_x"/>
                                          </p:val>
                                        </p:tav>
                                        <p:tav tm="100000">
                                          <p:val>
                                            <p:strVal val="#ppt_x"/>
                                          </p:val>
                                        </p:tav>
                                      </p:tavLst>
                                    </p:anim>
                                    <p:anim calcmode="lin" valueType="num">
                                      <p:cBhvr>
                                        <p:cTn id="30" dur="900" decel="100000" fill="hold"/>
                                        <p:tgtEl>
                                          <p:spTgt spid="10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97"/>
                                        </p:tgtEl>
                                        <p:attrNameLst>
                                          <p:attrName>style.visibility</p:attrName>
                                        </p:attrNameLst>
                                      </p:cBhvr>
                                      <p:to>
                                        <p:strVal val="visible"/>
                                      </p:to>
                                    </p:set>
                                    <p:anim calcmode="lin" valueType="num">
                                      <p:cBhvr>
                                        <p:cTn id="39" dur="500" fill="hold"/>
                                        <p:tgtEl>
                                          <p:spTgt spid="97"/>
                                        </p:tgtEl>
                                        <p:attrNameLst>
                                          <p:attrName>ppt_w</p:attrName>
                                        </p:attrNameLst>
                                      </p:cBhvr>
                                      <p:tavLst>
                                        <p:tav tm="0">
                                          <p:val>
                                            <p:fltVal val="0"/>
                                          </p:val>
                                        </p:tav>
                                        <p:tav tm="100000">
                                          <p:val>
                                            <p:strVal val="#ppt_w"/>
                                          </p:val>
                                        </p:tav>
                                      </p:tavLst>
                                    </p:anim>
                                    <p:anim calcmode="lin" valueType="num">
                                      <p:cBhvr>
                                        <p:cTn id="40" dur="500" fill="hold"/>
                                        <p:tgtEl>
                                          <p:spTgt spid="97"/>
                                        </p:tgtEl>
                                        <p:attrNameLst>
                                          <p:attrName>ppt_h</p:attrName>
                                        </p:attrNameLst>
                                      </p:cBhvr>
                                      <p:tavLst>
                                        <p:tav tm="0">
                                          <p:val>
                                            <p:fltVal val="0"/>
                                          </p:val>
                                        </p:tav>
                                        <p:tav tm="100000">
                                          <p:val>
                                            <p:strVal val="#ppt_h"/>
                                          </p:val>
                                        </p:tav>
                                      </p:tavLst>
                                    </p:anim>
                                    <p:animEffect transition="in" filter="fade">
                                      <p:cBhvr>
                                        <p:cTn id="41" dur="500"/>
                                        <p:tgtEl>
                                          <p:spTgt spid="97"/>
                                        </p:tgtEl>
                                      </p:cBhvr>
                                    </p:animEffect>
                                  </p:childTnLst>
                                </p:cTn>
                              </p:par>
                            </p:childTnLst>
                          </p:cTn>
                        </p:par>
                        <p:par>
                          <p:cTn id="42" fill="hold">
                            <p:stCondLst>
                              <p:cond delay="4500"/>
                            </p:stCondLst>
                            <p:childTnLst>
                              <p:par>
                                <p:cTn id="43" presetID="37" presetClass="entr" presetSubtype="0" fill="hold" nodeType="after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fade">
                                      <p:cBhvr>
                                        <p:cTn id="45" dur="1000"/>
                                        <p:tgtEl>
                                          <p:spTgt spid="109"/>
                                        </p:tgtEl>
                                      </p:cBhvr>
                                    </p:animEffect>
                                    <p:anim calcmode="lin" valueType="num">
                                      <p:cBhvr>
                                        <p:cTn id="46" dur="1000" fill="hold"/>
                                        <p:tgtEl>
                                          <p:spTgt spid="109"/>
                                        </p:tgtEl>
                                        <p:attrNameLst>
                                          <p:attrName>ppt_x</p:attrName>
                                        </p:attrNameLst>
                                      </p:cBhvr>
                                      <p:tavLst>
                                        <p:tav tm="0">
                                          <p:val>
                                            <p:strVal val="#ppt_x"/>
                                          </p:val>
                                        </p:tav>
                                        <p:tav tm="100000">
                                          <p:val>
                                            <p:strVal val="#ppt_x"/>
                                          </p:val>
                                        </p:tav>
                                      </p:tavLst>
                                    </p:anim>
                                    <p:anim calcmode="lin" valueType="num">
                                      <p:cBhvr>
                                        <p:cTn id="47" dur="900" decel="100000" fill="hold"/>
                                        <p:tgtEl>
                                          <p:spTgt spid="10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wipe(left)">
                                      <p:cBhvr>
                                        <p:cTn id="52" dur="500"/>
                                        <p:tgtEl>
                                          <p:spTgt spid="78"/>
                                        </p:tgtEl>
                                      </p:cBhvr>
                                    </p:animEffect>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p:cTn id="56" dur="500" fill="hold"/>
                                        <p:tgtEl>
                                          <p:spTgt spid="88"/>
                                        </p:tgtEl>
                                        <p:attrNameLst>
                                          <p:attrName>ppt_w</p:attrName>
                                        </p:attrNameLst>
                                      </p:cBhvr>
                                      <p:tavLst>
                                        <p:tav tm="0">
                                          <p:val>
                                            <p:fltVal val="0"/>
                                          </p:val>
                                        </p:tav>
                                        <p:tav tm="100000">
                                          <p:val>
                                            <p:strVal val="#ppt_w"/>
                                          </p:val>
                                        </p:tav>
                                      </p:tavLst>
                                    </p:anim>
                                    <p:anim calcmode="lin" valueType="num">
                                      <p:cBhvr>
                                        <p:cTn id="57" dur="500" fill="hold"/>
                                        <p:tgtEl>
                                          <p:spTgt spid="88"/>
                                        </p:tgtEl>
                                        <p:attrNameLst>
                                          <p:attrName>ppt_h</p:attrName>
                                        </p:attrNameLst>
                                      </p:cBhvr>
                                      <p:tavLst>
                                        <p:tav tm="0">
                                          <p:val>
                                            <p:fltVal val="0"/>
                                          </p:val>
                                        </p:tav>
                                        <p:tav tm="100000">
                                          <p:val>
                                            <p:strVal val="#ppt_h"/>
                                          </p:val>
                                        </p:tav>
                                      </p:tavLst>
                                    </p:anim>
                                    <p:animEffect transition="in" filter="fade">
                                      <p:cBhvr>
                                        <p:cTn id="58" dur="500"/>
                                        <p:tgtEl>
                                          <p:spTgt spid="88"/>
                                        </p:tgtEl>
                                      </p:cBhvr>
                                    </p:animEffect>
                                  </p:childTnLst>
                                </p:cTn>
                              </p:par>
                            </p:childTnLst>
                          </p:cTn>
                        </p:par>
                        <p:par>
                          <p:cTn id="59" fill="hold">
                            <p:stCondLst>
                              <p:cond delay="6500"/>
                            </p:stCondLst>
                            <p:childTnLst>
                              <p:par>
                                <p:cTn id="60" presetID="37" presetClass="entr" presetSubtype="0" fill="hold" nodeType="afterEffect">
                                  <p:stCondLst>
                                    <p:cond delay="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1000"/>
                                        <p:tgtEl>
                                          <p:spTgt spid="112"/>
                                        </p:tgtEl>
                                      </p:cBhvr>
                                    </p:animEffect>
                                    <p:anim calcmode="lin" valueType="num">
                                      <p:cBhvr>
                                        <p:cTn id="63" dur="1000" fill="hold"/>
                                        <p:tgtEl>
                                          <p:spTgt spid="112"/>
                                        </p:tgtEl>
                                        <p:attrNameLst>
                                          <p:attrName>ppt_x</p:attrName>
                                        </p:attrNameLst>
                                      </p:cBhvr>
                                      <p:tavLst>
                                        <p:tav tm="0">
                                          <p:val>
                                            <p:strVal val="#ppt_x"/>
                                          </p:val>
                                        </p:tav>
                                        <p:tav tm="100000">
                                          <p:val>
                                            <p:strVal val="#ppt_x"/>
                                          </p:val>
                                        </p:tav>
                                      </p:tavLst>
                                    </p:anim>
                                    <p:anim calcmode="lin" valueType="num">
                                      <p:cBhvr>
                                        <p:cTn id="64" dur="900" decel="100000" fill="hold"/>
                                        <p:tgtEl>
                                          <p:spTgt spid="112"/>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66" fill="hold">
                            <p:stCondLst>
                              <p:cond delay="7500"/>
                            </p:stCondLst>
                            <p:childTnLst>
                              <p:par>
                                <p:cTn id="67" presetID="22" presetClass="entr" presetSubtype="8"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wipe(left)">
                                      <p:cBhvr>
                                        <p:cTn id="69" dur="500"/>
                                        <p:tgtEl>
                                          <p:spTgt spid="79"/>
                                        </p:tgtEl>
                                      </p:cBhvr>
                                    </p:animEffect>
                                  </p:childTnLst>
                                </p:cTn>
                              </p:par>
                            </p:childTnLst>
                          </p:cTn>
                        </p:par>
                        <p:par>
                          <p:cTn id="70" fill="hold">
                            <p:stCondLst>
                              <p:cond delay="8000"/>
                            </p:stCondLst>
                            <p:childTnLst>
                              <p:par>
                                <p:cTn id="71" presetID="53" presetClass="entr" presetSubtype="16" fill="hold"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500"/>
                            </p:stCondLst>
                            <p:childTnLst>
                              <p:par>
                                <p:cTn id="77" presetID="37" presetClass="entr" presetSubtype="0" fill="hold" nodeType="afterEffect">
                                  <p:stCondLst>
                                    <p:cond delay="0"/>
                                  </p:stCondLst>
                                  <p:childTnLst>
                                    <p:set>
                                      <p:cBhvr>
                                        <p:cTn id="78" dur="1" fill="hold">
                                          <p:stCondLst>
                                            <p:cond delay="0"/>
                                          </p:stCondLst>
                                        </p:cTn>
                                        <p:tgtEl>
                                          <p:spTgt spid="115"/>
                                        </p:tgtEl>
                                        <p:attrNameLst>
                                          <p:attrName>style.visibility</p:attrName>
                                        </p:attrNameLst>
                                      </p:cBhvr>
                                      <p:to>
                                        <p:strVal val="visible"/>
                                      </p:to>
                                    </p:set>
                                    <p:animEffect transition="in" filter="fade">
                                      <p:cBhvr>
                                        <p:cTn id="79" dur="1000"/>
                                        <p:tgtEl>
                                          <p:spTgt spid="115"/>
                                        </p:tgtEl>
                                      </p:cBhvr>
                                    </p:animEffect>
                                    <p:anim calcmode="lin" valueType="num">
                                      <p:cBhvr>
                                        <p:cTn id="80" dur="1000" fill="hold"/>
                                        <p:tgtEl>
                                          <p:spTgt spid="115"/>
                                        </p:tgtEl>
                                        <p:attrNameLst>
                                          <p:attrName>ppt_x</p:attrName>
                                        </p:attrNameLst>
                                      </p:cBhvr>
                                      <p:tavLst>
                                        <p:tav tm="0">
                                          <p:val>
                                            <p:strVal val="#ppt_x"/>
                                          </p:val>
                                        </p:tav>
                                        <p:tav tm="100000">
                                          <p:val>
                                            <p:strVal val="#ppt_x"/>
                                          </p:val>
                                        </p:tav>
                                      </p:tavLst>
                                    </p:anim>
                                    <p:anim calcmode="lin" valueType="num">
                                      <p:cBhvr>
                                        <p:cTn id="81" dur="900" decel="100000" fill="hold"/>
                                        <p:tgtEl>
                                          <p:spTgt spid="115"/>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7" grpId="0" animBg="1"/>
      <p:bldP spid="78" grpId="0" animBg="1"/>
      <p:bldP spid="79" grpId="0" animBg="1"/>
      <p:bldP spid="87" grpId="0"/>
      <p:bldP spid="8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91C631E8-B8F9-4D4C-BAC6-2B123040A51B}"/>
              </a:ext>
            </a:extLst>
          </p:cNvPr>
          <p:cNvSpPr/>
          <p:nvPr/>
        </p:nvSpPr>
        <p:spPr>
          <a:xfrm>
            <a:off x="-5753" y="0"/>
            <a:ext cx="4261991"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 name="Freeform: Shape 38">
            <a:extLst>
              <a:ext uri="{FF2B5EF4-FFF2-40B4-BE49-F238E27FC236}">
                <a16:creationId xmlns:a16="http://schemas.microsoft.com/office/drawing/2014/main" id="{B09776DC-1618-4014-BAB7-4FE8D9E957F7}"/>
              </a:ext>
            </a:extLst>
          </p:cNvPr>
          <p:cNvSpPr>
            <a:spLocks noChangeAspect="1"/>
          </p:cNvSpPr>
          <p:nvPr/>
        </p:nvSpPr>
        <p:spPr>
          <a:xfrm rot="8104759">
            <a:off x="4396740" y="3826026"/>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FE4A1E"/>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42" name="Text Box 10">
            <a:extLst>
              <a:ext uri="{FF2B5EF4-FFF2-40B4-BE49-F238E27FC236}">
                <a16:creationId xmlns:a16="http://schemas.microsoft.com/office/drawing/2014/main" id="{21EFDA08-9F58-41FE-98DA-CEA4B4A5573B}"/>
              </a:ext>
            </a:extLst>
          </p:cNvPr>
          <p:cNvSpPr txBox="1">
            <a:spLocks noChangeArrowheads="1"/>
          </p:cNvSpPr>
          <p:nvPr/>
        </p:nvSpPr>
        <p:spPr bwMode="auto">
          <a:xfrm>
            <a:off x="3629075" y="5519600"/>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FE4A1E"/>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B9678782-C322-47EC-9E4B-C994D8B73EE8}"/>
              </a:ext>
            </a:extLst>
          </p:cNvPr>
          <p:cNvSpPr>
            <a:spLocks noChangeAspect="1"/>
          </p:cNvSpPr>
          <p:nvPr/>
        </p:nvSpPr>
        <p:spPr>
          <a:xfrm rot="8104759">
            <a:off x="6301742" y="2155994"/>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5C9AD3"/>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46" name="Text Box 10">
            <a:extLst>
              <a:ext uri="{FF2B5EF4-FFF2-40B4-BE49-F238E27FC236}">
                <a16:creationId xmlns:a16="http://schemas.microsoft.com/office/drawing/2014/main" id="{EBD415A9-4941-458C-9BF0-F31C64AED0CD}"/>
              </a:ext>
            </a:extLst>
          </p:cNvPr>
          <p:cNvSpPr txBox="1">
            <a:spLocks noChangeArrowheads="1"/>
          </p:cNvSpPr>
          <p:nvPr/>
        </p:nvSpPr>
        <p:spPr bwMode="auto">
          <a:xfrm>
            <a:off x="5562240" y="503911"/>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5C9AD3"/>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 Box 10">
            <a:extLst>
              <a:ext uri="{FF2B5EF4-FFF2-40B4-BE49-F238E27FC236}">
                <a16:creationId xmlns:a16="http://schemas.microsoft.com/office/drawing/2014/main" id="{4DE1CAC6-8A31-4962-9EF2-6537C6308644}"/>
              </a:ext>
            </a:extLst>
          </p:cNvPr>
          <p:cNvSpPr txBox="1">
            <a:spLocks noChangeArrowheads="1"/>
          </p:cNvSpPr>
          <p:nvPr/>
        </p:nvSpPr>
        <p:spPr bwMode="auto">
          <a:xfrm>
            <a:off x="7470651" y="5519601"/>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44546B"/>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Freeform: Shape 50">
            <a:extLst>
              <a:ext uri="{FF2B5EF4-FFF2-40B4-BE49-F238E27FC236}">
                <a16:creationId xmlns:a16="http://schemas.microsoft.com/office/drawing/2014/main" id="{99198699-8914-4AD7-803E-6232BBAEDA21}"/>
              </a:ext>
            </a:extLst>
          </p:cNvPr>
          <p:cNvSpPr>
            <a:spLocks noChangeAspect="1"/>
          </p:cNvSpPr>
          <p:nvPr/>
        </p:nvSpPr>
        <p:spPr>
          <a:xfrm rot="8104759">
            <a:off x="10112460" y="2123337"/>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7A7A7A"/>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69" name="Group 68">
            <a:extLst>
              <a:ext uri="{FF2B5EF4-FFF2-40B4-BE49-F238E27FC236}">
                <a16:creationId xmlns:a16="http://schemas.microsoft.com/office/drawing/2014/main" id="{8BCA5CB0-FFF4-431F-86D2-FC0D228A0942}"/>
              </a:ext>
            </a:extLst>
          </p:cNvPr>
          <p:cNvGrpSpPr>
            <a:grpSpLocks noChangeAspect="1"/>
          </p:cNvGrpSpPr>
          <p:nvPr/>
        </p:nvGrpSpPr>
        <p:grpSpPr>
          <a:xfrm>
            <a:off x="10474121" y="1621782"/>
            <a:ext cx="465393" cy="370870"/>
            <a:chOff x="10341058" y="1598525"/>
            <a:chExt cx="744629" cy="593391"/>
          </a:xfrm>
          <a:solidFill>
            <a:srgbClr val="7A7A7A"/>
          </a:solidFill>
          <a:effectLst>
            <a:outerShdw blurRad="63500" sx="102000" sy="102000" algn="ctr" rotWithShape="0">
              <a:prstClr val="black">
                <a:alpha val="40000"/>
              </a:prstClr>
            </a:outerShdw>
          </a:effectLst>
        </p:grpSpPr>
        <p:sp>
          <p:nvSpPr>
            <p:cNvPr id="45" name="Freeform: Shape 44">
              <a:extLst>
                <a:ext uri="{FF2B5EF4-FFF2-40B4-BE49-F238E27FC236}">
                  <a16:creationId xmlns:a16="http://schemas.microsoft.com/office/drawing/2014/main" id="{CE329CE4-4551-40C6-AAA1-DCF5A3980A8D}"/>
                </a:ext>
              </a:extLst>
            </p:cNvPr>
            <p:cNvSpPr>
              <a:spLocks noChangeAspect="1"/>
            </p:cNvSpPr>
            <p:nvPr/>
          </p:nvSpPr>
          <p:spPr>
            <a:xfrm rot="9035050">
              <a:off x="10354167" y="1762550"/>
              <a:ext cx="731520" cy="429366"/>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D38107BC-A00F-4C70-A356-408ED1F0BA04}"/>
                </a:ext>
              </a:extLst>
            </p:cNvPr>
            <p:cNvSpPr>
              <a:spLocks noChangeAspect="1"/>
            </p:cNvSpPr>
            <p:nvPr/>
          </p:nvSpPr>
          <p:spPr>
            <a:xfrm rot="9035050">
              <a:off x="10341058" y="1598525"/>
              <a:ext cx="731520" cy="429365"/>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Text Box 10">
            <a:extLst>
              <a:ext uri="{FF2B5EF4-FFF2-40B4-BE49-F238E27FC236}">
                <a16:creationId xmlns:a16="http://schemas.microsoft.com/office/drawing/2014/main" id="{545742DA-5D1D-49FD-9170-45F94BF5C83B}"/>
              </a:ext>
            </a:extLst>
          </p:cNvPr>
          <p:cNvSpPr txBox="1">
            <a:spLocks noChangeArrowheads="1"/>
          </p:cNvSpPr>
          <p:nvPr/>
        </p:nvSpPr>
        <p:spPr bwMode="auto">
          <a:xfrm>
            <a:off x="9369221" y="439112"/>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7A7A7A"/>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F7DF5A0B-C218-4093-A6DC-F274A9DBBD6D}"/>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56" name="TextBox 55">
            <a:extLst>
              <a:ext uri="{FF2B5EF4-FFF2-40B4-BE49-F238E27FC236}">
                <a16:creationId xmlns:a16="http://schemas.microsoft.com/office/drawing/2014/main" id="{AF6FCAFF-FB1E-499D-A942-D17C61E4B0FA}"/>
              </a:ext>
            </a:extLst>
          </p:cNvPr>
          <p:cNvSpPr txBox="1"/>
          <p:nvPr/>
        </p:nvSpPr>
        <p:spPr>
          <a:xfrm>
            <a:off x="419080" y="3200400"/>
            <a:ext cx="2628920" cy="3093154"/>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57" name="Straight Connector 56">
            <a:extLst>
              <a:ext uri="{FF2B5EF4-FFF2-40B4-BE49-F238E27FC236}">
                <a16:creationId xmlns:a16="http://schemas.microsoft.com/office/drawing/2014/main" id="{C53F633D-960C-4E85-AFC0-AEFA7FB05C50}"/>
              </a:ext>
            </a:extLst>
          </p:cNvPr>
          <p:cNvCxnSpPr/>
          <p:nvPr/>
        </p:nvCxnSpPr>
        <p:spPr>
          <a:xfrm flipV="1">
            <a:off x="538302" y="2820022"/>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2" name="Group 71">
            <a:extLst>
              <a:ext uri="{FF2B5EF4-FFF2-40B4-BE49-F238E27FC236}">
                <a16:creationId xmlns:a16="http://schemas.microsoft.com/office/drawing/2014/main" id="{5222E235-93F7-4B76-87DB-93E7FF678FBF}"/>
              </a:ext>
            </a:extLst>
          </p:cNvPr>
          <p:cNvGrpSpPr/>
          <p:nvPr/>
        </p:nvGrpSpPr>
        <p:grpSpPr>
          <a:xfrm>
            <a:off x="4396741" y="3073255"/>
            <a:ext cx="1188720" cy="1173085"/>
            <a:chOff x="4396741" y="3073255"/>
            <a:chExt cx="1188720" cy="1173085"/>
          </a:xfrm>
        </p:grpSpPr>
        <p:sp>
          <p:nvSpPr>
            <p:cNvPr id="40" name="Freeform: Shape 39">
              <a:extLst>
                <a:ext uri="{FF2B5EF4-FFF2-40B4-BE49-F238E27FC236}">
                  <a16:creationId xmlns:a16="http://schemas.microsoft.com/office/drawing/2014/main" id="{AE7947F5-3341-415B-9D08-70DE7C8F1496}"/>
                </a:ext>
              </a:extLst>
            </p:cNvPr>
            <p:cNvSpPr>
              <a:spLocks noChangeAspect="1"/>
            </p:cNvSpPr>
            <p:nvPr/>
          </p:nvSpPr>
          <p:spPr>
            <a:xfrm rot="8104759">
              <a:off x="4396741" y="3073255"/>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1" name="Freeform: Shape 60">
              <a:extLst>
                <a:ext uri="{FF2B5EF4-FFF2-40B4-BE49-F238E27FC236}">
                  <a16:creationId xmlns:a16="http://schemas.microsoft.com/office/drawing/2014/main" id="{93EC58E1-DF07-4B35-A86C-148D1136DBAC}"/>
                </a:ext>
              </a:extLst>
            </p:cNvPr>
            <p:cNvSpPr>
              <a:spLocks noChangeAspect="1"/>
            </p:cNvSpPr>
            <p:nvPr/>
          </p:nvSpPr>
          <p:spPr>
            <a:xfrm rot="8104759">
              <a:off x="4533542" y="3203229"/>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3"/>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grpSp>
        <p:nvGrpSpPr>
          <p:cNvPr id="73" name="Group 72">
            <a:extLst>
              <a:ext uri="{FF2B5EF4-FFF2-40B4-BE49-F238E27FC236}">
                <a16:creationId xmlns:a16="http://schemas.microsoft.com/office/drawing/2014/main" id="{2F7BB866-1AE3-4790-90DA-34F2899F7C01}"/>
              </a:ext>
            </a:extLst>
          </p:cNvPr>
          <p:cNvGrpSpPr/>
          <p:nvPr/>
        </p:nvGrpSpPr>
        <p:grpSpPr>
          <a:xfrm>
            <a:off x="6301741" y="3067874"/>
            <a:ext cx="1188720" cy="1173085"/>
            <a:chOff x="6301741" y="3067874"/>
            <a:chExt cx="1188720" cy="1173085"/>
          </a:xfrm>
        </p:grpSpPr>
        <p:sp>
          <p:nvSpPr>
            <p:cNvPr id="44" name="Freeform: Shape 43">
              <a:extLst>
                <a:ext uri="{FF2B5EF4-FFF2-40B4-BE49-F238E27FC236}">
                  <a16:creationId xmlns:a16="http://schemas.microsoft.com/office/drawing/2014/main" id="{D726C547-66C2-443A-AF5E-8A8D52095DF4}"/>
                </a:ext>
              </a:extLst>
            </p:cNvPr>
            <p:cNvSpPr>
              <a:spLocks noChangeAspect="1"/>
            </p:cNvSpPr>
            <p:nvPr/>
          </p:nvSpPr>
          <p:spPr>
            <a:xfrm rot="8104759">
              <a:off x="6301741" y="3067874"/>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2" name="Freeform: Shape 61">
              <a:extLst>
                <a:ext uri="{FF2B5EF4-FFF2-40B4-BE49-F238E27FC236}">
                  <a16:creationId xmlns:a16="http://schemas.microsoft.com/office/drawing/2014/main" id="{56CF7F78-8688-43A2-9842-BF7701900F5C}"/>
                </a:ext>
              </a:extLst>
            </p:cNvPr>
            <p:cNvSpPr>
              <a:spLocks noChangeAspect="1"/>
            </p:cNvSpPr>
            <p:nvPr/>
          </p:nvSpPr>
          <p:spPr>
            <a:xfrm rot="8104759">
              <a:off x="6438541" y="3188496"/>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4"/>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grpSp>
        <p:nvGrpSpPr>
          <p:cNvPr id="75" name="Group 74">
            <a:extLst>
              <a:ext uri="{FF2B5EF4-FFF2-40B4-BE49-F238E27FC236}">
                <a16:creationId xmlns:a16="http://schemas.microsoft.com/office/drawing/2014/main" id="{CE357065-ED16-4E44-A585-CC6C4CF4A4EC}"/>
              </a:ext>
            </a:extLst>
          </p:cNvPr>
          <p:cNvGrpSpPr/>
          <p:nvPr/>
        </p:nvGrpSpPr>
        <p:grpSpPr>
          <a:xfrm>
            <a:off x="10112459" y="3035217"/>
            <a:ext cx="1188720" cy="1173085"/>
            <a:chOff x="10112459" y="3035217"/>
            <a:chExt cx="1188720" cy="1173085"/>
          </a:xfrm>
        </p:grpSpPr>
        <p:sp>
          <p:nvSpPr>
            <p:cNvPr id="52" name="Freeform: Shape 51">
              <a:extLst>
                <a:ext uri="{FF2B5EF4-FFF2-40B4-BE49-F238E27FC236}">
                  <a16:creationId xmlns:a16="http://schemas.microsoft.com/office/drawing/2014/main" id="{CE2DE1FF-EE6F-43ED-863D-FA747F5EE7E0}"/>
                </a:ext>
              </a:extLst>
            </p:cNvPr>
            <p:cNvSpPr>
              <a:spLocks noChangeAspect="1"/>
            </p:cNvSpPr>
            <p:nvPr/>
          </p:nvSpPr>
          <p:spPr>
            <a:xfrm rot="8104759">
              <a:off x="10112459" y="3035217"/>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4" name="Freeform: Shape 63">
              <a:extLst>
                <a:ext uri="{FF2B5EF4-FFF2-40B4-BE49-F238E27FC236}">
                  <a16:creationId xmlns:a16="http://schemas.microsoft.com/office/drawing/2014/main" id="{598512B0-69D9-4D33-9021-649335DD457E}"/>
                </a:ext>
              </a:extLst>
            </p:cNvPr>
            <p:cNvSpPr>
              <a:spLocks noChangeAspect="1"/>
            </p:cNvSpPr>
            <p:nvPr/>
          </p:nvSpPr>
          <p:spPr>
            <a:xfrm rot="8104759">
              <a:off x="10249618" y="3167387"/>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5"/>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grpSp>
        <p:nvGrpSpPr>
          <p:cNvPr id="70" name="Group 69">
            <a:extLst>
              <a:ext uri="{FF2B5EF4-FFF2-40B4-BE49-F238E27FC236}">
                <a16:creationId xmlns:a16="http://schemas.microsoft.com/office/drawing/2014/main" id="{43091C19-EB07-4A24-95BA-AD1B680E12D3}"/>
              </a:ext>
            </a:extLst>
          </p:cNvPr>
          <p:cNvGrpSpPr>
            <a:grpSpLocks noChangeAspect="1"/>
          </p:cNvGrpSpPr>
          <p:nvPr/>
        </p:nvGrpSpPr>
        <p:grpSpPr>
          <a:xfrm>
            <a:off x="4730735" y="5098745"/>
            <a:ext cx="457200" cy="361842"/>
            <a:chOff x="4716780" y="5086573"/>
            <a:chExt cx="556528" cy="440453"/>
          </a:xfrm>
          <a:solidFill>
            <a:srgbClr val="FE4A1E"/>
          </a:solidFill>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1D79CD34-A3DA-4339-BA9D-E23D11005496}"/>
                </a:ext>
              </a:extLst>
            </p:cNvPr>
            <p:cNvSpPr>
              <a:spLocks noChangeAspect="1"/>
            </p:cNvSpPr>
            <p:nvPr/>
          </p:nvSpPr>
          <p:spPr>
            <a:xfrm rot="19885711">
              <a:off x="4716780" y="5205003"/>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2FD8CBB1-9268-45D8-871E-7F48C8CEBBB8}"/>
                </a:ext>
              </a:extLst>
            </p:cNvPr>
            <p:cNvSpPr>
              <a:spLocks noChangeAspect="1"/>
            </p:cNvSpPr>
            <p:nvPr/>
          </p:nvSpPr>
          <p:spPr>
            <a:xfrm rot="19885711">
              <a:off x="4724668" y="5086573"/>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70">
            <a:extLst>
              <a:ext uri="{FF2B5EF4-FFF2-40B4-BE49-F238E27FC236}">
                <a16:creationId xmlns:a16="http://schemas.microsoft.com/office/drawing/2014/main" id="{82540626-0F97-4A67-99C0-2A4C5091FC23}"/>
              </a:ext>
            </a:extLst>
          </p:cNvPr>
          <p:cNvGrpSpPr>
            <a:grpSpLocks noChangeAspect="1"/>
          </p:cNvGrpSpPr>
          <p:nvPr/>
        </p:nvGrpSpPr>
        <p:grpSpPr>
          <a:xfrm>
            <a:off x="8572311" y="5050099"/>
            <a:ext cx="457200" cy="361841"/>
            <a:chOff x="8518891" y="5053916"/>
            <a:chExt cx="556529" cy="440453"/>
          </a:xfrm>
          <a:solidFill>
            <a:srgbClr val="44546B"/>
          </a:solidFill>
          <a:effectLst>
            <a:outerShdw blurRad="63500" sx="102000" sy="102000" algn="ctr" rotWithShape="0">
              <a:prstClr val="black">
                <a:alpha val="40000"/>
              </a:prstClr>
            </a:outerShdw>
          </a:effectLst>
        </p:grpSpPr>
        <p:sp>
          <p:nvSpPr>
            <p:cNvPr id="49" name="Freeform: Shape 48">
              <a:extLst>
                <a:ext uri="{FF2B5EF4-FFF2-40B4-BE49-F238E27FC236}">
                  <a16:creationId xmlns:a16="http://schemas.microsoft.com/office/drawing/2014/main" id="{659B76C0-92D9-4E95-90F2-3F6111AEA689}"/>
                </a:ext>
              </a:extLst>
            </p:cNvPr>
            <p:cNvSpPr>
              <a:spLocks noChangeAspect="1"/>
            </p:cNvSpPr>
            <p:nvPr/>
          </p:nvSpPr>
          <p:spPr>
            <a:xfrm rot="19885711">
              <a:off x="8526780" y="5172346"/>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C04ADE62-0A50-4BE8-8E44-8A16A0E5893E}"/>
                </a:ext>
              </a:extLst>
            </p:cNvPr>
            <p:cNvSpPr>
              <a:spLocks noChangeAspect="1"/>
            </p:cNvSpPr>
            <p:nvPr/>
          </p:nvSpPr>
          <p:spPr>
            <a:xfrm rot="19885711">
              <a:off x="8518891" y="5053916"/>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2847BCEC-A15F-4C79-A449-C9FCD5354F21}"/>
              </a:ext>
            </a:extLst>
          </p:cNvPr>
          <p:cNvGrpSpPr>
            <a:grpSpLocks noChangeAspect="1"/>
          </p:cNvGrpSpPr>
          <p:nvPr/>
        </p:nvGrpSpPr>
        <p:grpSpPr>
          <a:xfrm>
            <a:off x="6670500" y="1663955"/>
            <a:ext cx="450481" cy="374431"/>
            <a:chOff x="6542886" y="1644588"/>
            <a:chExt cx="731520" cy="608026"/>
          </a:xfrm>
          <a:solidFill>
            <a:srgbClr val="5C9AD3"/>
          </a:solidFill>
          <a:effectLst>
            <a:outerShdw blurRad="63500" sx="102000" sy="102000" algn="ctr" rotWithShape="0">
              <a:prstClr val="black">
                <a:alpha val="40000"/>
              </a:prstClr>
            </a:outerShdw>
          </a:effectLst>
        </p:grpSpPr>
        <p:sp>
          <p:nvSpPr>
            <p:cNvPr id="67" name="Freeform: Shape 66">
              <a:extLst>
                <a:ext uri="{FF2B5EF4-FFF2-40B4-BE49-F238E27FC236}">
                  <a16:creationId xmlns:a16="http://schemas.microsoft.com/office/drawing/2014/main" id="{26CB1C3B-ACAF-42E8-87AA-7B6DC55FC68D}"/>
                </a:ext>
              </a:extLst>
            </p:cNvPr>
            <p:cNvSpPr>
              <a:spLocks noChangeAspect="1"/>
            </p:cNvSpPr>
            <p:nvPr/>
          </p:nvSpPr>
          <p:spPr>
            <a:xfrm rot="9035050">
              <a:off x="6542886" y="1823249"/>
              <a:ext cx="731520" cy="429365"/>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B168BDF-3D8E-4093-B792-A21C70FAAE49}"/>
                </a:ext>
              </a:extLst>
            </p:cNvPr>
            <p:cNvSpPr>
              <a:spLocks noChangeAspect="1"/>
            </p:cNvSpPr>
            <p:nvPr/>
          </p:nvSpPr>
          <p:spPr>
            <a:xfrm rot="9035050">
              <a:off x="6542886" y="1644588"/>
              <a:ext cx="731520" cy="429365"/>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Shape 46">
            <a:extLst>
              <a:ext uri="{FF2B5EF4-FFF2-40B4-BE49-F238E27FC236}">
                <a16:creationId xmlns:a16="http://schemas.microsoft.com/office/drawing/2014/main" id="{707633ED-701B-48D2-BCB8-56D0B557604D}"/>
              </a:ext>
            </a:extLst>
          </p:cNvPr>
          <p:cNvSpPr>
            <a:spLocks noChangeAspect="1"/>
          </p:cNvSpPr>
          <p:nvPr/>
        </p:nvSpPr>
        <p:spPr>
          <a:xfrm rot="8104759">
            <a:off x="8206740" y="3793369"/>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44546B"/>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4" name="Group 73">
            <a:extLst>
              <a:ext uri="{FF2B5EF4-FFF2-40B4-BE49-F238E27FC236}">
                <a16:creationId xmlns:a16="http://schemas.microsoft.com/office/drawing/2014/main" id="{EDB9F40D-0C70-43D2-8F75-13E66C8D1893}"/>
              </a:ext>
            </a:extLst>
          </p:cNvPr>
          <p:cNvGrpSpPr/>
          <p:nvPr/>
        </p:nvGrpSpPr>
        <p:grpSpPr>
          <a:xfrm>
            <a:off x="8206741" y="3040598"/>
            <a:ext cx="1188720" cy="1173085"/>
            <a:chOff x="8206741" y="3040598"/>
            <a:chExt cx="1188720" cy="1173085"/>
          </a:xfrm>
        </p:grpSpPr>
        <p:sp>
          <p:nvSpPr>
            <p:cNvPr id="48" name="Freeform: Shape 47">
              <a:extLst>
                <a:ext uri="{FF2B5EF4-FFF2-40B4-BE49-F238E27FC236}">
                  <a16:creationId xmlns:a16="http://schemas.microsoft.com/office/drawing/2014/main" id="{239566E0-2025-44D2-BA48-389C86C15098}"/>
                </a:ext>
              </a:extLst>
            </p:cNvPr>
            <p:cNvSpPr>
              <a:spLocks noChangeAspect="1"/>
            </p:cNvSpPr>
            <p:nvPr/>
          </p:nvSpPr>
          <p:spPr>
            <a:xfrm rot="8104759">
              <a:off x="8206741" y="3040598"/>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3" name="Freeform: Shape 62">
              <a:extLst>
                <a:ext uri="{FF2B5EF4-FFF2-40B4-BE49-F238E27FC236}">
                  <a16:creationId xmlns:a16="http://schemas.microsoft.com/office/drawing/2014/main" id="{5BA2A20A-9966-463D-98E8-49257A8F6BCF}"/>
                </a:ext>
              </a:extLst>
            </p:cNvPr>
            <p:cNvSpPr>
              <a:spLocks noChangeAspect="1"/>
            </p:cNvSpPr>
            <p:nvPr/>
          </p:nvSpPr>
          <p:spPr>
            <a:xfrm rot="8104759">
              <a:off x="8343711" y="3170572"/>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6"/>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spTree>
    <p:extLst>
      <p:ext uri="{BB962C8B-B14F-4D97-AF65-F5344CB8AC3E}">
        <p14:creationId xmlns:p14="http://schemas.microsoft.com/office/powerpoint/2010/main" val="734970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750"/>
                                        <p:tgtEl>
                                          <p:spTgt spid="55"/>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fade">
                                      <p:cBhvr>
                                        <p:cTn id="11" dur="1000"/>
                                        <p:tgtEl>
                                          <p:spTgt spid="57"/>
                                        </p:tgtEl>
                                      </p:cBhvr>
                                    </p:animEffect>
                                    <p:anim calcmode="lin" valueType="num">
                                      <p:cBhvr>
                                        <p:cTn id="12" dur="1000" fill="hold"/>
                                        <p:tgtEl>
                                          <p:spTgt spid="57"/>
                                        </p:tgtEl>
                                        <p:attrNameLst>
                                          <p:attrName>ppt_x</p:attrName>
                                        </p:attrNameLst>
                                      </p:cBhvr>
                                      <p:tavLst>
                                        <p:tav tm="0">
                                          <p:val>
                                            <p:strVal val="#ppt_x"/>
                                          </p:val>
                                        </p:tav>
                                        <p:tav tm="100000">
                                          <p:val>
                                            <p:strVal val="#ppt_x"/>
                                          </p:val>
                                        </p:tav>
                                      </p:tavLst>
                                    </p:anim>
                                    <p:anim calcmode="lin" valueType="num">
                                      <p:cBhvr>
                                        <p:cTn id="13" dur="900" decel="100000" fill="hold"/>
                                        <p:tgtEl>
                                          <p:spTgt spid="5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56"/>
                                        </p:tgtEl>
                                        <p:attrNameLst>
                                          <p:attrName>style.visibility</p:attrName>
                                        </p:attrNameLst>
                                      </p:cBhvr>
                                      <p:to>
                                        <p:strVal val="visible"/>
                                      </p:to>
                                    </p:set>
                                    <p:animEffect transition="in" filter="fade">
                                      <p:cBhvr>
                                        <p:cTn id="18" dur="1000"/>
                                        <p:tgtEl>
                                          <p:spTgt spid="56"/>
                                        </p:tgtEl>
                                      </p:cBhvr>
                                    </p:animEffect>
                                    <p:anim calcmode="lin" valueType="num">
                                      <p:cBhvr>
                                        <p:cTn id="19" dur="1000" fill="hold"/>
                                        <p:tgtEl>
                                          <p:spTgt spid="56"/>
                                        </p:tgtEl>
                                        <p:attrNameLst>
                                          <p:attrName>ppt_x</p:attrName>
                                        </p:attrNameLst>
                                      </p:cBhvr>
                                      <p:tavLst>
                                        <p:tav tm="0">
                                          <p:val>
                                            <p:strVal val="#ppt_x"/>
                                          </p:val>
                                        </p:tav>
                                        <p:tav tm="100000">
                                          <p:val>
                                            <p:strVal val="#ppt_x"/>
                                          </p:val>
                                        </p:tav>
                                      </p:tavLst>
                                    </p:anim>
                                    <p:anim calcmode="lin" valueType="num">
                                      <p:cBhvr>
                                        <p:cTn id="20" dur="1000" fill="hold"/>
                                        <p:tgtEl>
                                          <p:spTgt spid="56"/>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39"/>
                                        </p:tgtEl>
                                        <p:attrNameLst>
                                          <p:attrName>style.visibility</p:attrName>
                                        </p:attrNameLst>
                                      </p:cBhvr>
                                      <p:to>
                                        <p:strVal val="visible"/>
                                      </p:to>
                                    </p:set>
                                    <p:anim calcmode="lin" valueType="num">
                                      <p:cBhvr>
                                        <p:cTn id="24" dur="500" fill="hold"/>
                                        <p:tgtEl>
                                          <p:spTgt spid="39"/>
                                        </p:tgtEl>
                                        <p:attrNameLst>
                                          <p:attrName>ppt_w</p:attrName>
                                        </p:attrNameLst>
                                      </p:cBhvr>
                                      <p:tavLst>
                                        <p:tav tm="0">
                                          <p:val>
                                            <p:fltVal val="0"/>
                                          </p:val>
                                        </p:tav>
                                        <p:tav tm="100000">
                                          <p:val>
                                            <p:strVal val="#ppt_w"/>
                                          </p:val>
                                        </p:tav>
                                      </p:tavLst>
                                    </p:anim>
                                    <p:anim calcmode="lin" valueType="num">
                                      <p:cBhvr>
                                        <p:cTn id="25" dur="500" fill="hold"/>
                                        <p:tgtEl>
                                          <p:spTgt spid="39"/>
                                        </p:tgtEl>
                                        <p:attrNameLst>
                                          <p:attrName>ppt_h</p:attrName>
                                        </p:attrNameLst>
                                      </p:cBhvr>
                                      <p:tavLst>
                                        <p:tav tm="0">
                                          <p:val>
                                            <p:fltVal val="0"/>
                                          </p:val>
                                        </p:tav>
                                        <p:tav tm="100000">
                                          <p:val>
                                            <p:strVal val="#ppt_h"/>
                                          </p:val>
                                        </p:tav>
                                      </p:tavLst>
                                    </p:anim>
                                    <p:animEffect transition="in" filter="fade">
                                      <p:cBhvr>
                                        <p:cTn id="26" dur="500"/>
                                        <p:tgtEl>
                                          <p:spTgt spid="39"/>
                                        </p:tgtEl>
                                      </p:cBhvr>
                                    </p:animEffect>
                                  </p:childTnLst>
                                </p:cTn>
                              </p:par>
                            </p:childTnLst>
                          </p:cTn>
                        </p:par>
                        <p:par>
                          <p:cTn id="27" fill="hold">
                            <p:stCondLst>
                              <p:cond delay="3250"/>
                            </p:stCondLst>
                            <p:childTnLst>
                              <p:par>
                                <p:cTn id="28" presetID="42" presetClass="entr" presetSubtype="0" fill="hold" nodeType="afterEffect">
                                  <p:stCondLst>
                                    <p:cond delay="0"/>
                                  </p:stCondLst>
                                  <p:childTnLst>
                                    <p:set>
                                      <p:cBhvr>
                                        <p:cTn id="29" dur="1" fill="hold">
                                          <p:stCondLst>
                                            <p:cond delay="0"/>
                                          </p:stCondLst>
                                        </p:cTn>
                                        <p:tgtEl>
                                          <p:spTgt spid="72"/>
                                        </p:tgtEl>
                                        <p:attrNameLst>
                                          <p:attrName>style.visibility</p:attrName>
                                        </p:attrNameLst>
                                      </p:cBhvr>
                                      <p:to>
                                        <p:strVal val="visible"/>
                                      </p:to>
                                    </p:set>
                                    <p:animEffect transition="in" filter="fade">
                                      <p:cBhvr>
                                        <p:cTn id="30" dur="1000"/>
                                        <p:tgtEl>
                                          <p:spTgt spid="72"/>
                                        </p:tgtEl>
                                      </p:cBhvr>
                                    </p:animEffect>
                                    <p:anim calcmode="lin" valueType="num">
                                      <p:cBhvr>
                                        <p:cTn id="31" dur="1000" fill="hold"/>
                                        <p:tgtEl>
                                          <p:spTgt spid="72"/>
                                        </p:tgtEl>
                                        <p:attrNameLst>
                                          <p:attrName>ppt_x</p:attrName>
                                        </p:attrNameLst>
                                      </p:cBhvr>
                                      <p:tavLst>
                                        <p:tav tm="0">
                                          <p:val>
                                            <p:strVal val="#ppt_x"/>
                                          </p:val>
                                        </p:tav>
                                        <p:tav tm="100000">
                                          <p:val>
                                            <p:strVal val="#ppt_x"/>
                                          </p:val>
                                        </p:tav>
                                      </p:tavLst>
                                    </p:anim>
                                    <p:anim calcmode="lin" valueType="num">
                                      <p:cBhvr>
                                        <p:cTn id="32" dur="1000" fill="hold"/>
                                        <p:tgtEl>
                                          <p:spTgt spid="72"/>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7" presetClass="entr" presetSubtype="0" fill="hold" nodeType="afterEffect">
                                  <p:stCondLst>
                                    <p:cond delay="0"/>
                                  </p:stCondLst>
                                  <p:childTnLst>
                                    <p:set>
                                      <p:cBhvr>
                                        <p:cTn id="35" dur="1" fill="hold">
                                          <p:stCondLst>
                                            <p:cond delay="0"/>
                                          </p:stCondLst>
                                        </p:cTn>
                                        <p:tgtEl>
                                          <p:spTgt spid="70"/>
                                        </p:tgtEl>
                                        <p:attrNameLst>
                                          <p:attrName>style.visibility</p:attrName>
                                        </p:attrNameLst>
                                      </p:cBhvr>
                                      <p:to>
                                        <p:strVal val="visible"/>
                                      </p:to>
                                    </p:set>
                                    <p:animEffect transition="in" filter="fade">
                                      <p:cBhvr>
                                        <p:cTn id="36" dur="1000"/>
                                        <p:tgtEl>
                                          <p:spTgt spid="70"/>
                                        </p:tgtEl>
                                      </p:cBhvr>
                                    </p:animEffect>
                                    <p:anim calcmode="lin" valueType="num">
                                      <p:cBhvr>
                                        <p:cTn id="37" dur="1000" fill="hold"/>
                                        <p:tgtEl>
                                          <p:spTgt spid="70"/>
                                        </p:tgtEl>
                                        <p:attrNameLst>
                                          <p:attrName>ppt_x</p:attrName>
                                        </p:attrNameLst>
                                      </p:cBhvr>
                                      <p:tavLst>
                                        <p:tav tm="0">
                                          <p:val>
                                            <p:strVal val="#ppt_x"/>
                                          </p:val>
                                        </p:tav>
                                        <p:tav tm="100000">
                                          <p:val>
                                            <p:strVal val="#ppt_x"/>
                                          </p:val>
                                        </p:tav>
                                      </p:tavLst>
                                    </p:anim>
                                    <p:anim calcmode="lin" valueType="num">
                                      <p:cBhvr>
                                        <p:cTn id="38" dur="1000" fill="hold"/>
                                        <p:tgtEl>
                                          <p:spTgt spid="70"/>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 calcmode="lin" valueType="num">
                                      <p:cBhvr>
                                        <p:cTn id="47" dur="500" fill="hold"/>
                                        <p:tgtEl>
                                          <p:spTgt spid="43"/>
                                        </p:tgtEl>
                                        <p:attrNameLst>
                                          <p:attrName>ppt_w</p:attrName>
                                        </p:attrNameLst>
                                      </p:cBhvr>
                                      <p:tavLst>
                                        <p:tav tm="0">
                                          <p:val>
                                            <p:fltVal val="0"/>
                                          </p:val>
                                        </p:tav>
                                        <p:tav tm="100000">
                                          <p:val>
                                            <p:strVal val="#ppt_w"/>
                                          </p:val>
                                        </p:tav>
                                      </p:tavLst>
                                    </p:anim>
                                    <p:anim calcmode="lin" valueType="num">
                                      <p:cBhvr>
                                        <p:cTn id="48" dur="500" fill="hold"/>
                                        <p:tgtEl>
                                          <p:spTgt spid="43"/>
                                        </p:tgtEl>
                                        <p:attrNameLst>
                                          <p:attrName>ppt_h</p:attrName>
                                        </p:attrNameLst>
                                      </p:cBhvr>
                                      <p:tavLst>
                                        <p:tav tm="0">
                                          <p:val>
                                            <p:fltVal val="0"/>
                                          </p:val>
                                        </p:tav>
                                        <p:tav tm="100000">
                                          <p:val>
                                            <p:strVal val="#ppt_h"/>
                                          </p:val>
                                        </p:tav>
                                      </p:tavLst>
                                    </p:anim>
                                    <p:animEffect transition="in" filter="fade">
                                      <p:cBhvr>
                                        <p:cTn id="49" dur="500"/>
                                        <p:tgtEl>
                                          <p:spTgt spid="43"/>
                                        </p:tgtEl>
                                      </p:cBhvr>
                                    </p:animEffect>
                                  </p:childTnLst>
                                </p:cTn>
                              </p:par>
                            </p:childTnLst>
                          </p:cTn>
                        </p:par>
                        <p:par>
                          <p:cTn id="50" fill="hold">
                            <p:stCondLst>
                              <p:cond delay="5750"/>
                            </p:stCondLst>
                            <p:childTnLst>
                              <p:par>
                                <p:cTn id="51" presetID="47"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6750"/>
                            </p:stCondLst>
                            <p:childTnLst>
                              <p:par>
                                <p:cTn id="57" presetID="42" presetClass="entr" presetSubtype="0" fill="hold" nodeType="after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par>
                                <p:cTn id="62" presetID="47" presetClass="entr" presetSubtype="0" fill="hold" grpId="0" nodeType="withEffect">
                                  <p:stCondLst>
                                    <p:cond delay="0"/>
                                  </p:stCondLst>
                                  <p:childTnLst>
                                    <p:set>
                                      <p:cBhvr>
                                        <p:cTn id="63" dur="1" fill="hold">
                                          <p:stCondLst>
                                            <p:cond delay="0"/>
                                          </p:stCondLst>
                                        </p:cTn>
                                        <p:tgtEl>
                                          <p:spTgt spid="46"/>
                                        </p:tgtEl>
                                        <p:attrNameLst>
                                          <p:attrName>style.visibility</p:attrName>
                                        </p:attrNameLst>
                                      </p:cBhvr>
                                      <p:to>
                                        <p:strVal val="visible"/>
                                      </p:to>
                                    </p:set>
                                    <p:animEffect transition="in" filter="fade">
                                      <p:cBhvr>
                                        <p:cTn id="64" dur="1000"/>
                                        <p:tgtEl>
                                          <p:spTgt spid="46"/>
                                        </p:tgtEl>
                                      </p:cBhvr>
                                    </p:animEffect>
                                    <p:anim calcmode="lin" valueType="num">
                                      <p:cBhvr>
                                        <p:cTn id="65" dur="1000" fill="hold"/>
                                        <p:tgtEl>
                                          <p:spTgt spid="46"/>
                                        </p:tgtEl>
                                        <p:attrNameLst>
                                          <p:attrName>ppt_x</p:attrName>
                                        </p:attrNameLst>
                                      </p:cBhvr>
                                      <p:tavLst>
                                        <p:tav tm="0">
                                          <p:val>
                                            <p:strVal val="#ppt_x"/>
                                          </p:val>
                                        </p:tav>
                                        <p:tav tm="100000">
                                          <p:val>
                                            <p:strVal val="#ppt_x"/>
                                          </p:val>
                                        </p:tav>
                                      </p:tavLst>
                                    </p:anim>
                                    <p:anim calcmode="lin" valueType="num">
                                      <p:cBhvr>
                                        <p:cTn id="66" dur="1000" fill="hold"/>
                                        <p:tgtEl>
                                          <p:spTgt spid="46"/>
                                        </p:tgtEl>
                                        <p:attrNameLst>
                                          <p:attrName>ppt_y</p:attrName>
                                        </p:attrNameLst>
                                      </p:cBhvr>
                                      <p:tavLst>
                                        <p:tav tm="0">
                                          <p:val>
                                            <p:strVal val="#ppt_y-.1"/>
                                          </p:val>
                                        </p:tav>
                                        <p:tav tm="100000">
                                          <p:val>
                                            <p:strVal val="#ppt_y"/>
                                          </p:val>
                                        </p:tav>
                                      </p:tavLst>
                                    </p:anim>
                                  </p:childTnLst>
                                </p:cTn>
                              </p:par>
                            </p:childTnLst>
                          </p:cTn>
                        </p:par>
                        <p:par>
                          <p:cTn id="67" fill="hold">
                            <p:stCondLst>
                              <p:cond delay="7750"/>
                            </p:stCondLst>
                            <p:childTnLst>
                              <p:par>
                                <p:cTn id="68" presetID="47" presetClass="entr" presetSubtype="0" fill="hold" grpId="0"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fade">
                                      <p:cBhvr>
                                        <p:cTn id="70" dur="1000"/>
                                        <p:tgtEl>
                                          <p:spTgt spid="47"/>
                                        </p:tgtEl>
                                      </p:cBhvr>
                                    </p:animEffect>
                                    <p:anim calcmode="lin" valueType="num">
                                      <p:cBhvr>
                                        <p:cTn id="71" dur="1000" fill="hold"/>
                                        <p:tgtEl>
                                          <p:spTgt spid="47"/>
                                        </p:tgtEl>
                                        <p:attrNameLst>
                                          <p:attrName>ppt_x</p:attrName>
                                        </p:attrNameLst>
                                      </p:cBhvr>
                                      <p:tavLst>
                                        <p:tav tm="0">
                                          <p:val>
                                            <p:strVal val="#ppt_x"/>
                                          </p:val>
                                        </p:tav>
                                        <p:tav tm="100000">
                                          <p:val>
                                            <p:strVal val="#ppt_x"/>
                                          </p:val>
                                        </p:tav>
                                      </p:tavLst>
                                    </p:anim>
                                    <p:anim calcmode="lin" valueType="num">
                                      <p:cBhvr>
                                        <p:cTn id="72" dur="1000" fill="hold"/>
                                        <p:tgtEl>
                                          <p:spTgt spid="47"/>
                                        </p:tgtEl>
                                        <p:attrNameLst>
                                          <p:attrName>ppt_y</p:attrName>
                                        </p:attrNameLst>
                                      </p:cBhvr>
                                      <p:tavLst>
                                        <p:tav tm="0">
                                          <p:val>
                                            <p:strVal val="#ppt_y-.1"/>
                                          </p:val>
                                        </p:tav>
                                        <p:tav tm="100000">
                                          <p:val>
                                            <p:strVal val="#ppt_y"/>
                                          </p:val>
                                        </p:tav>
                                      </p:tavLst>
                                    </p:anim>
                                  </p:childTnLst>
                                </p:cTn>
                              </p:par>
                            </p:childTnLst>
                          </p:cTn>
                        </p:par>
                        <p:par>
                          <p:cTn id="73" fill="hold">
                            <p:stCondLst>
                              <p:cond delay="8750"/>
                            </p:stCondLst>
                            <p:childTnLst>
                              <p:par>
                                <p:cTn id="74" presetID="42" presetClass="entr" presetSubtype="0" fill="hold" nodeType="afterEffect">
                                  <p:stCondLst>
                                    <p:cond delay="0"/>
                                  </p:stCondLst>
                                  <p:childTnLst>
                                    <p:set>
                                      <p:cBhvr>
                                        <p:cTn id="75" dur="1" fill="hold">
                                          <p:stCondLst>
                                            <p:cond delay="0"/>
                                          </p:stCondLst>
                                        </p:cTn>
                                        <p:tgtEl>
                                          <p:spTgt spid="74"/>
                                        </p:tgtEl>
                                        <p:attrNameLst>
                                          <p:attrName>style.visibility</p:attrName>
                                        </p:attrNameLst>
                                      </p:cBhvr>
                                      <p:to>
                                        <p:strVal val="visible"/>
                                      </p:to>
                                    </p:set>
                                    <p:animEffect transition="in" filter="fade">
                                      <p:cBhvr>
                                        <p:cTn id="76" dur="1000"/>
                                        <p:tgtEl>
                                          <p:spTgt spid="74"/>
                                        </p:tgtEl>
                                      </p:cBhvr>
                                    </p:animEffect>
                                    <p:anim calcmode="lin" valueType="num">
                                      <p:cBhvr>
                                        <p:cTn id="77" dur="1000" fill="hold"/>
                                        <p:tgtEl>
                                          <p:spTgt spid="74"/>
                                        </p:tgtEl>
                                        <p:attrNameLst>
                                          <p:attrName>ppt_x</p:attrName>
                                        </p:attrNameLst>
                                      </p:cBhvr>
                                      <p:tavLst>
                                        <p:tav tm="0">
                                          <p:val>
                                            <p:strVal val="#ppt_x"/>
                                          </p:val>
                                        </p:tav>
                                        <p:tav tm="100000">
                                          <p:val>
                                            <p:strVal val="#ppt_x"/>
                                          </p:val>
                                        </p:tav>
                                      </p:tavLst>
                                    </p:anim>
                                    <p:anim calcmode="lin" valueType="num">
                                      <p:cBhvr>
                                        <p:cTn id="78" dur="1000" fill="hold"/>
                                        <p:tgtEl>
                                          <p:spTgt spid="74"/>
                                        </p:tgtEl>
                                        <p:attrNameLst>
                                          <p:attrName>ppt_y</p:attrName>
                                        </p:attrNameLst>
                                      </p:cBhvr>
                                      <p:tavLst>
                                        <p:tav tm="0">
                                          <p:val>
                                            <p:strVal val="#ppt_y+.1"/>
                                          </p:val>
                                        </p:tav>
                                        <p:tav tm="100000">
                                          <p:val>
                                            <p:strVal val="#ppt_y"/>
                                          </p:val>
                                        </p:tav>
                                      </p:tavLst>
                                    </p:anim>
                                  </p:childTnLst>
                                </p:cTn>
                              </p:par>
                            </p:childTnLst>
                          </p:cTn>
                        </p:par>
                        <p:par>
                          <p:cTn id="79" fill="hold">
                            <p:stCondLst>
                              <p:cond delay="9750"/>
                            </p:stCondLst>
                            <p:childTnLst>
                              <p:par>
                                <p:cTn id="80" presetID="47" presetClass="entr" presetSubtype="0" fill="hold" nodeType="afterEffect">
                                  <p:stCondLst>
                                    <p:cond delay="0"/>
                                  </p:stCondLst>
                                  <p:childTnLst>
                                    <p:set>
                                      <p:cBhvr>
                                        <p:cTn id="81" dur="1" fill="hold">
                                          <p:stCondLst>
                                            <p:cond delay="0"/>
                                          </p:stCondLst>
                                        </p:cTn>
                                        <p:tgtEl>
                                          <p:spTgt spid="71"/>
                                        </p:tgtEl>
                                        <p:attrNameLst>
                                          <p:attrName>style.visibility</p:attrName>
                                        </p:attrNameLst>
                                      </p:cBhvr>
                                      <p:to>
                                        <p:strVal val="visible"/>
                                      </p:to>
                                    </p:set>
                                    <p:animEffect transition="in" filter="fade">
                                      <p:cBhvr>
                                        <p:cTn id="82" dur="1000"/>
                                        <p:tgtEl>
                                          <p:spTgt spid="71"/>
                                        </p:tgtEl>
                                      </p:cBhvr>
                                    </p:animEffect>
                                    <p:anim calcmode="lin" valueType="num">
                                      <p:cBhvr>
                                        <p:cTn id="83" dur="1000" fill="hold"/>
                                        <p:tgtEl>
                                          <p:spTgt spid="71"/>
                                        </p:tgtEl>
                                        <p:attrNameLst>
                                          <p:attrName>ppt_x</p:attrName>
                                        </p:attrNameLst>
                                      </p:cBhvr>
                                      <p:tavLst>
                                        <p:tav tm="0">
                                          <p:val>
                                            <p:strVal val="#ppt_x"/>
                                          </p:val>
                                        </p:tav>
                                        <p:tav tm="100000">
                                          <p:val>
                                            <p:strVal val="#ppt_x"/>
                                          </p:val>
                                        </p:tav>
                                      </p:tavLst>
                                    </p:anim>
                                    <p:anim calcmode="lin" valueType="num">
                                      <p:cBhvr>
                                        <p:cTn id="84" dur="1000" fill="hold"/>
                                        <p:tgtEl>
                                          <p:spTgt spid="71"/>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fade">
                                      <p:cBhvr>
                                        <p:cTn id="87" dur="1000"/>
                                        <p:tgtEl>
                                          <p:spTgt spid="50"/>
                                        </p:tgtEl>
                                      </p:cBhvr>
                                    </p:animEffect>
                                    <p:anim calcmode="lin" valueType="num">
                                      <p:cBhvr>
                                        <p:cTn id="88" dur="1000" fill="hold"/>
                                        <p:tgtEl>
                                          <p:spTgt spid="50"/>
                                        </p:tgtEl>
                                        <p:attrNameLst>
                                          <p:attrName>ppt_x</p:attrName>
                                        </p:attrNameLst>
                                      </p:cBhvr>
                                      <p:tavLst>
                                        <p:tav tm="0">
                                          <p:val>
                                            <p:strVal val="#ppt_x"/>
                                          </p:val>
                                        </p:tav>
                                        <p:tav tm="100000">
                                          <p:val>
                                            <p:strVal val="#ppt_x"/>
                                          </p:val>
                                        </p:tav>
                                      </p:tavLst>
                                    </p:anim>
                                    <p:anim calcmode="lin" valueType="num">
                                      <p:cBhvr>
                                        <p:cTn id="89" dur="1000" fill="hold"/>
                                        <p:tgtEl>
                                          <p:spTgt spid="50"/>
                                        </p:tgtEl>
                                        <p:attrNameLst>
                                          <p:attrName>ppt_y</p:attrName>
                                        </p:attrNameLst>
                                      </p:cBhvr>
                                      <p:tavLst>
                                        <p:tav tm="0">
                                          <p:val>
                                            <p:strVal val="#ppt_y+.1"/>
                                          </p:val>
                                        </p:tav>
                                        <p:tav tm="100000">
                                          <p:val>
                                            <p:strVal val="#ppt_y"/>
                                          </p:val>
                                        </p:tav>
                                      </p:tavLst>
                                    </p:anim>
                                  </p:childTnLst>
                                </p:cTn>
                              </p:par>
                            </p:childTnLst>
                          </p:cTn>
                        </p:par>
                        <p:par>
                          <p:cTn id="90" fill="hold">
                            <p:stCondLst>
                              <p:cond delay="10750"/>
                            </p:stCondLst>
                            <p:childTnLst>
                              <p:par>
                                <p:cTn id="91" presetID="53" presetClass="entr" presetSubtype="16" fill="hold" grpId="0" nodeType="afterEffect">
                                  <p:stCondLst>
                                    <p:cond delay="0"/>
                                  </p:stCondLst>
                                  <p:childTnLst>
                                    <p:set>
                                      <p:cBhvr>
                                        <p:cTn id="92" dur="1" fill="hold">
                                          <p:stCondLst>
                                            <p:cond delay="0"/>
                                          </p:stCondLst>
                                        </p:cTn>
                                        <p:tgtEl>
                                          <p:spTgt spid="51"/>
                                        </p:tgtEl>
                                        <p:attrNameLst>
                                          <p:attrName>style.visibility</p:attrName>
                                        </p:attrNameLst>
                                      </p:cBhvr>
                                      <p:to>
                                        <p:strVal val="visible"/>
                                      </p:to>
                                    </p:set>
                                    <p:anim calcmode="lin" valueType="num">
                                      <p:cBhvr>
                                        <p:cTn id="93" dur="500" fill="hold"/>
                                        <p:tgtEl>
                                          <p:spTgt spid="51"/>
                                        </p:tgtEl>
                                        <p:attrNameLst>
                                          <p:attrName>ppt_w</p:attrName>
                                        </p:attrNameLst>
                                      </p:cBhvr>
                                      <p:tavLst>
                                        <p:tav tm="0">
                                          <p:val>
                                            <p:fltVal val="0"/>
                                          </p:val>
                                        </p:tav>
                                        <p:tav tm="100000">
                                          <p:val>
                                            <p:strVal val="#ppt_w"/>
                                          </p:val>
                                        </p:tav>
                                      </p:tavLst>
                                    </p:anim>
                                    <p:anim calcmode="lin" valueType="num">
                                      <p:cBhvr>
                                        <p:cTn id="94" dur="500" fill="hold"/>
                                        <p:tgtEl>
                                          <p:spTgt spid="51"/>
                                        </p:tgtEl>
                                        <p:attrNameLst>
                                          <p:attrName>ppt_h</p:attrName>
                                        </p:attrNameLst>
                                      </p:cBhvr>
                                      <p:tavLst>
                                        <p:tav tm="0">
                                          <p:val>
                                            <p:fltVal val="0"/>
                                          </p:val>
                                        </p:tav>
                                        <p:tav tm="100000">
                                          <p:val>
                                            <p:strVal val="#ppt_h"/>
                                          </p:val>
                                        </p:tav>
                                      </p:tavLst>
                                    </p:anim>
                                    <p:animEffect transition="in" filter="fade">
                                      <p:cBhvr>
                                        <p:cTn id="95" dur="500"/>
                                        <p:tgtEl>
                                          <p:spTgt spid="51"/>
                                        </p:tgtEl>
                                      </p:cBhvr>
                                    </p:animEffect>
                                  </p:childTnLst>
                                </p:cTn>
                              </p:par>
                            </p:childTnLst>
                          </p:cTn>
                        </p:par>
                        <p:par>
                          <p:cTn id="96" fill="hold">
                            <p:stCondLst>
                              <p:cond delay="11250"/>
                            </p:stCondLst>
                            <p:childTnLst>
                              <p:par>
                                <p:cTn id="97" presetID="47" presetClass="entr" presetSubtype="0" fill="hold"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12250"/>
                            </p:stCondLst>
                            <p:childTnLst>
                              <p:par>
                                <p:cTn id="103" presetID="42" presetClass="entr" presetSubtype="0" fill="hold" nodeType="afterEffect">
                                  <p:stCondLst>
                                    <p:cond delay="0"/>
                                  </p:stCondLst>
                                  <p:childTnLst>
                                    <p:set>
                                      <p:cBhvr>
                                        <p:cTn id="104" dur="1" fill="hold">
                                          <p:stCondLst>
                                            <p:cond delay="0"/>
                                          </p:stCondLst>
                                        </p:cTn>
                                        <p:tgtEl>
                                          <p:spTgt spid="69"/>
                                        </p:tgtEl>
                                        <p:attrNameLst>
                                          <p:attrName>style.visibility</p:attrName>
                                        </p:attrNameLst>
                                      </p:cBhvr>
                                      <p:to>
                                        <p:strVal val="visible"/>
                                      </p:to>
                                    </p:set>
                                    <p:animEffect transition="in" filter="fade">
                                      <p:cBhvr>
                                        <p:cTn id="105" dur="1000"/>
                                        <p:tgtEl>
                                          <p:spTgt spid="69"/>
                                        </p:tgtEl>
                                      </p:cBhvr>
                                    </p:animEffect>
                                    <p:anim calcmode="lin" valueType="num">
                                      <p:cBhvr>
                                        <p:cTn id="106" dur="1000" fill="hold"/>
                                        <p:tgtEl>
                                          <p:spTgt spid="69"/>
                                        </p:tgtEl>
                                        <p:attrNameLst>
                                          <p:attrName>ppt_x</p:attrName>
                                        </p:attrNameLst>
                                      </p:cBhvr>
                                      <p:tavLst>
                                        <p:tav tm="0">
                                          <p:val>
                                            <p:strVal val="#ppt_x"/>
                                          </p:val>
                                        </p:tav>
                                        <p:tav tm="100000">
                                          <p:val>
                                            <p:strVal val="#ppt_x"/>
                                          </p:val>
                                        </p:tav>
                                      </p:tavLst>
                                    </p:anim>
                                    <p:anim calcmode="lin" valueType="num">
                                      <p:cBhvr>
                                        <p:cTn id="107" dur="1000" fill="hold"/>
                                        <p:tgtEl>
                                          <p:spTgt spid="69"/>
                                        </p:tgtEl>
                                        <p:attrNameLst>
                                          <p:attrName>ppt_y</p:attrName>
                                        </p:attrNameLst>
                                      </p:cBhvr>
                                      <p:tavLst>
                                        <p:tav tm="0">
                                          <p:val>
                                            <p:strVal val="#ppt_y+.1"/>
                                          </p:val>
                                        </p:tav>
                                        <p:tav tm="100000">
                                          <p:val>
                                            <p:strVal val="#ppt_y"/>
                                          </p:val>
                                        </p:tav>
                                      </p:tavLst>
                                    </p:anim>
                                  </p:childTnLst>
                                </p:cTn>
                              </p:par>
                              <p:par>
                                <p:cTn id="108" presetID="47" presetClass="entr" presetSubtype="0" fill="hold" grpId="0" nodeType="withEffect">
                                  <p:stCondLst>
                                    <p:cond delay="0"/>
                                  </p:stCondLst>
                                  <p:childTnLst>
                                    <p:set>
                                      <p:cBhvr>
                                        <p:cTn id="109" dur="1" fill="hold">
                                          <p:stCondLst>
                                            <p:cond delay="0"/>
                                          </p:stCondLst>
                                        </p:cTn>
                                        <p:tgtEl>
                                          <p:spTgt spid="54"/>
                                        </p:tgtEl>
                                        <p:attrNameLst>
                                          <p:attrName>style.visibility</p:attrName>
                                        </p:attrNameLst>
                                      </p:cBhvr>
                                      <p:to>
                                        <p:strVal val="visible"/>
                                      </p:to>
                                    </p:set>
                                    <p:animEffect transition="in" filter="fade">
                                      <p:cBhvr>
                                        <p:cTn id="110" dur="1000"/>
                                        <p:tgtEl>
                                          <p:spTgt spid="54"/>
                                        </p:tgtEl>
                                      </p:cBhvr>
                                    </p:animEffect>
                                    <p:anim calcmode="lin" valueType="num">
                                      <p:cBhvr>
                                        <p:cTn id="111" dur="1000" fill="hold"/>
                                        <p:tgtEl>
                                          <p:spTgt spid="54"/>
                                        </p:tgtEl>
                                        <p:attrNameLst>
                                          <p:attrName>ppt_x</p:attrName>
                                        </p:attrNameLst>
                                      </p:cBhvr>
                                      <p:tavLst>
                                        <p:tav tm="0">
                                          <p:val>
                                            <p:strVal val="#ppt_x"/>
                                          </p:val>
                                        </p:tav>
                                        <p:tav tm="100000">
                                          <p:val>
                                            <p:strVal val="#ppt_x"/>
                                          </p:val>
                                        </p:tav>
                                      </p:tavLst>
                                    </p:anim>
                                    <p:anim calcmode="lin" valueType="num">
                                      <p:cBhvr>
                                        <p:cTn id="112"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2" grpId="0"/>
      <p:bldP spid="43" grpId="0" animBg="1"/>
      <p:bldP spid="46" grpId="0"/>
      <p:bldP spid="50" grpId="0"/>
      <p:bldP spid="51" grpId="0" animBg="1"/>
      <p:bldP spid="54" grpId="0"/>
      <p:bldP spid="55" grpId="0"/>
      <p:bldP spid="56" grpId="0"/>
      <p:bldP spid="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0" name="TextBox 39"/>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7" name="Group 16"/>
          <p:cNvGrpSpPr/>
          <p:nvPr/>
        </p:nvGrpSpPr>
        <p:grpSpPr>
          <a:xfrm>
            <a:off x="833057" y="3104723"/>
            <a:ext cx="2235200" cy="1993675"/>
            <a:chOff x="5783263" y="2055813"/>
            <a:chExt cx="1676400" cy="1654175"/>
          </a:xfrm>
          <a:solidFill>
            <a:srgbClr val="FE4A1E"/>
          </a:solidFill>
        </p:grpSpPr>
        <p:sp>
          <p:nvSpPr>
            <p:cNvPr id="820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2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7" name="Group 279"/>
          <p:cNvGrpSpPr/>
          <p:nvPr/>
        </p:nvGrpSpPr>
        <p:grpSpPr>
          <a:xfrm>
            <a:off x="704039" y="2146587"/>
            <a:ext cx="741044" cy="741037"/>
            <a:chOff x="-57363" y="1222687"/>
            <a:chExt cx="877416" cy="877415"/>
          </a:xfrm>
          <a:effectLst/>
        </p:grpSpPr>
        <p:sp>
          <p:nvSpPr>
            <p:cNvPr id="38" name="Teardrop 37"/>
            <p:cNvSpPr/>
            <p:nvPr/>
          </p:nvSpPr>
          <p:spPr>
            <a:xfrm rot="8100000">
              <a:off x="-57363" y="1222687"/>
              <a:ext cx="877416" cy="877415"/>
            </a:xfrm>
            <a:prstGeom prst="teardrop">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39" name="Oval 3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42" name="TextBox 41"/>
          <p:cNvSpPr txBox="1"/>
          <p:nvPr/>
        </p:nvSpPr>
        <p:spPr>
          <a:xfrm>
            <a:off x="782257" y="536243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171"/>
          <p:cNvSpPr>
            <a:spLocks noChangeAspect="1" noEditPoints="1"/>
          </p:cNvSpPr>
          <p:nvPr/>
        </p:nvSpPr>
        <p:spPr bwMode="auto">
          <a:xfrm>
            <a:off x="1672654" y="3632167"/>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3642842" y="2503311"/>
            <a:ext cx="2235200" cy="1993675"/>
            <a:chOff x="5783263" y="2055813"/>
            <a:chExt cx="1676400" cy="1654175"/>
          </a:xfrm>
          <a:solidFill>
            <a:srgbClr val="5C9AD3"/>
          </a:solidFill>
        </p:grpSpPr>
        <p:sp>
          <p:nvSpPr>
            <p:cNvPr id="80"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7" name="Group 279"/>
          <p:cNvGrpSpPr/>
          <p:nvPr/>
        </p:nvGrpSpPr>
        <p:grpSpPr>
          <a:xfrm>
            <a:off x="3513824" y="1545175"/>
            <a:ext cx="741044" cy="741037"/>
            <a:chOff x="-57363" y="1222687"/>
            <a:chExt cx="877416" cy="877415"/>
          </a:xfrm>
          <a:effectLst/>
        </p:grpSpPr>
        <p:sp>
          <p:nvSpPr>
            <p:cNvPr id="78" name="Teardrop 77"/>
            <p:cNvSpPr/>
            <p:nvPr/>
          </p:nvSpPr>
          <p:spPr>
            <a:xfrm rot="8100000">
              <a:off x="-57363" y="1222687"/>
              <a:ext cx="877416" cy="877415"/>
            </a:xfrm>
            <a:prstGeom prst="teardrop">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79" name="Oval 7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74" name="TextBox 73"/>
          <p:cNvSpPr txBox="1"/>
          <p:nvPr/>
        </p:nvSpPr>
        <p:spPr>
          <a:xfrm>
            <a:off x="3592042" y="476102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7" name="Group 86"/>
          <p:cNvGrpSpPr/>
          <p:nvPr/>
        </p:nvGrpSpPr>
        <p:grpSpPr>
          <a:xfrm>
            <a:off x="6501609" y="1922595"/>
            <a:ext cx="2235202" cy="1993677"/>
            <a:chOff x="5783262" y="2055812"/>
            <a:chExt cx="1676401" cy="1654176"/>
          </a:xfrm>
          <a:solidFill>
            <a:srgbClr val="44546B"/>
          </a:solidFill>
        </p:grpSpPr>
        <p:sp>
          <p:nvSpPr>
            <p:cNvPr id="9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2"/>
            <p:cNvSpPr>
              <a:spLocks/>
            </p:cNvSpPr>
            <p:nvPr/>
          </p:nvSpPr>
          <p:spPr bwMode="auto">
            <a:xfrm>
              <a:off x="5783262" y="2055812"/>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88" name="Group 279"/>
          <p:cNvGrpSpPr/>
          <p:nvPr/>
        </p:nvGrpSpPr>
        <p:grpSpPr>
          <a:xfrm>
            <a:off x="6372591" y="964459"/>
            <a:ext cx="741044" cy="741037"/>
            <a:chOff x="-57363" y="1222687"/>
            <a:chExt cx="877416" cy="877415"/>
          </a:xfrm>
          <a:effectLst/>
        </p:grpSpPr>
        <p:sp>
          <p:nvSpPr>
            <p:cNvPr id="89" name="Teardrop 88"/>
            <p:cNvSpPr/>
            <p:nvPr/>
          </p:nvSpPr>
          <p:spPr>
            <a:xfrm rot="8100000">
              <a:off x="-57363" y="1222687"/>
              <a:ext cx="877416" cy="877415"/>
            </a:xfrm>
            <a:prstGeom prst="teardrop">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90" name="Oval 89"/>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85" name="TextBox 84"/>
          <p:cNvSpPr txBox="1"/>
          <p:nvPr/>
        </p:nvSpPr>
        <p:spPr>
          <a:xfrm>
            <a:off x="6450809" y="418030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98" name="Group 97"/>
          <p:cNvGrpSpPr/>
          <p:nvPr/>
        </p:nvGrpSpPr>
        <p:grpSpPr>
          <a:xfrm>
            <a:off x="9309576" y="1362474"/>
            <a:ext cx="2235200" cy="1993675"/>
            <a:chOff x="5783263" y="2055813"/>
            <a:chExt cx="1676400" cy="1654175"/>
          </a:xfrm>
          <a:solidFill>
            <a:srgbClr val="7A7A7A"/>
          </a:solidFill>
        </p:grpSpPr>
        <p:sp>
          <p:nvSpPr>
            <p:cNvPr id="102"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279"/>
          <p:cNvGrpSpPr/>
          <p:nvPr/>
        </p:nvGrpSpPr>
        <p:grpSpPr>
          <a:xfrm>
            <a:off x="9180558" y="404338"/>
            <a:ext cx="741044" cy="741037"/>
            <a:chOff x="-57363" y="1222687"/>
            <a:chExt cx="877416" cy="877415"/>
          </a:xfrm>
          <a:effectLst/>
        </p:grpSpPr>
        <p:sp>
          <p:nvSpPr>
            <p:cNvPr id="100" name="Teardrop 99"/>
            <p:cNvSpPr/>
            <p:nvPr/>
          </p:nvSpPr>
          <p:spPr>
            <a:xfrm rot="8100000">
              <a:off x="-57363" y="1222687"/>
              <a:ext cx="877416" cy="877415"/>
            </a:xfrm>
            <a:prstGeom prst="teardrop">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101" name="Oval 100"/>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96" name="TextBox 95"/>
          <p:cNvSpPr txBox="1"/>
          <p:nvPr/>
        </p:nvSpPr>
        <p:spPr>
          <a:xfrm>
            <a:off x="9258776" y="362018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8" name="Group 75"/>
          <p:cNvGrpSpPr>
            <a:grpSpLocks noChangeAspect="1"/>
          </p:cNvGrpSpPr>
          <p:nvPr/>
        </p:nvGrpSpPr>
        <p:grpSpPr>
          <a:xfrm>
            <a:off x="4527866" y="2949662"/>
            <a:ext cx="457200" cy="574159"/>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7" name="Freeform 236"/>
          <p:cNvSpPr>
            <a:spLocks noChangeAspect="1" noEditPoints="1"/>
          </p:cNvSpPr>
          <p:nvPr/>
        </p:nvSpPr>
        <p:spPr bwMode="auto">
          <a:xfrm>
            <a:off x="7433677" y="2411764"/>
            <a:ext cx="457200" cy="45720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a:grpSpLocks noChangeAspect="1"/>
          </p:cNvGrpSpPr>
          <p:nvPr/>
        </p:nvGrpSpPr>
        <p:grpSpPr>
          <a:xfrm>
            <a:off x="10287476" y="1792196"/>
            <a:ext cx="434427" cy="457200"/>
            <a:chOff x="3768725" y="2336800"/>
            <a:chExt cx="393700" cy="414338"/>
          </a:xfrm>
          <a:solidFill>
            <a:schemeClr val="bg1"/>
          </a:solidFill>
          <a:effectLst>
            <a:outerShdw blurRad="50800" dist="38100" dir="2700000" algn="tl" rotWithShape="0">
              <a:prstClr val="black">
                <a:alpha val="40000"/>
              </a:prstClr>
            </a:outerShdw>
          </a:effectLst>
        </p:grpSpPr>
        <p:sp>
          <p:nvSpPr>
            <p:cNvPr id="5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66022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30"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800" decel="100000"/>
                                        <p:tgtEl>
                                          <p:spTgt spid="17"/>
                                        </p:tgtEl>
                                      </p:cBhvr>
                                    </p:animEffect>
                                    <p:anim calcmode="lin" valueType="num">
                                      <p:cBhvr>
                                        <p:cTn id="12" dur="800" decel="100000" fill="hold"/>
                                        <p:tgtEl>
                                          <p:spTgt spid="17"/>
                                        </p:tgtEl>
                                        <p:attrNameLst>
                                          <p:attrName>style.rotation</p:attrName>
                                        </p:attrNameLst>
                                      </p:cBhvr>
                                      <p:tavLst>
                                        <p:tav tm="0">
                                          <p:val>
                                            <p:fltVal val="-90"/>
                                          </p:val>
                                        </p:tav>
                                        <p:tav tm="100000">
                                          <p:val>
                                            <p:fltVal val="0"/>
                                          </p:val>
                                        </p:tav>
                                      </p:tavLst>
                                    </p:anim>
                                    <p:anim calcmode="lin" valueType="num">
                                      <p:cBhvr>
                                        <p:cTn id="13" dur="800" decel="100000" fill="hold"/>
                                        <p:tgtEl>
                                          <p:spTgt spid="17"/>
                                        </p:tgtEl>
                                        <p:attrNameLst>
                                          <p:attrName>ppt_x</p:attrName>
                                        </p:attrNameLst>
                                      </p:cBhvr>
                                      <p:tavLst>
                                        <p:tav tm="0">
                                          <p:val>
                                            <p:strVal val="#ppt_x+0.4"/>
                                          </p:val>
                                        </p:tav>
                                        <p:tav tm="100000">
                                          <p:val>
                                            <p:strVal val="#ppt_x-0.05"/>
                                          </p:val>
                                        </p:tav>
                                      </p:tavLst>
                                    </p:anim>
                                    <p:anim calcmode="lin" valueType="num">
                                      <p:cBhvr>
                                        <p:cTn id="14" dur="800" decel="100000" fill="hold"/>
                                        <p:tgtEl>
                                          <p:spTgt spid="17"/>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7"/>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7"/>
                                        </p:tgtEl>
                                        <p:attrNameLst>
                                          <p:attrName>ppt_y</p:attrName>
                                        </p:attrNameLst>
                                      </p:cBhvr>
                                      <p:tavLst>
                                        <p:tav tm="0">
                                          <p:val>
                                            <p:strVal val="#ppt_y+0.1"/>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 calcmode="lin" valueType="num">
                                      <p:cBhvr>
                                        <p:cTn id="20" dur="500" fill="hold"/>
                                        <p:tgtEl>
                                          <p:spTgt spid="43"/>
                                        </p:tgtEl>
                                        <p:attrNameLst>
                                          <p:attrName>ppt_w</p:attrName>
                                        </p:attrNameLst>
                                      </p:cBhvr>
                                      <p:tavLst>
                                        <p:tav tm="0">
                                          <p:val>
                                            <p:fltVal val="0"/>
                                          </p:val>
                                        </p:tav>
                                        <p:tav tm="100000">
                                          <p:val>
                                            <p:strVal val="#ppt_w"/>
                                          </p:val>
                                        </p:tav>
                                      </p:tavLst>
                                    </p:anim>
                                    <p:anim calcmode="lin" valueType="num">
                                      <p:cBhvr>
                                        <p:cTn id="21" dur="500" fill="hold"/>
                                        <p:tgtEl>
                                          <p:spTgt spid="43"/>
                                        </p:tgtEl>
                                        <p:attrNameLst>
                                          <p:attrName>ppt_h</p:attrName>
                                        </p:attrNameLst>
                                      </p:cBhvr>
                                      <p:tavLst>
                                        <p:tav tm="0">
                                          <p:val>
                                            <p:fltVal val="0"/>
                                          </p:val>
                                        </p:tav>
                                        <p:tav tm="100000">
                                          <p:val>
                                            <p:strVal val="#ppt_h"/>
                                          </p:val>
                                        </p:tav>
                                      </p:tavLst>
                                    </p:anim>
                                    <p:animEffect transition="in" filter="fade">
                                      <p:cBhvr>
                                        <p:cTn id="22" dur="500"/>
                                        <p:tgtEl>
                                          <p:spTgt spid="43"/>
                                        </p:tgtEl>
                                      </p:cBhvr>
                                    </p:animEffect>
                                  </p:childTnLst>
                                </p:cTn>
                              </p:par>
                            </p:childTnLst>
                          </p:cTn>
                        </p:par>
                        <p:par>
                          <p:cTn id="23" fill="hold">
                            <p:stCondLst>
                              <p:cond delay="2000"/>
                            </p:stCondLst>
                            <p:childTnLst>
                              <p:par>
                                <p:cTn id="24" presetID="42" presetClass="entr" presetSubtype="0" fill="hold" nodeType="after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strVal val="#ppt_x"/>
                                          </p:val>
                                        </p:tav>
                                        <p:tav tm="100000">
                                          <p:val>
                                            <p:strVal val="#ppt_x"/>
                                          </p:val>
                                        </p:tav>
                                      </p:tavLst>
                                    </p:anim>
                                    <p:anim calcmode="lin" valueType="num">
                                      <p:cBhvr>
                                        <p:cTn id="28" dur="1000" fill="hold"/>
                                        <p:tgtEl>
                                          <p:spTgt spid="3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42"/>
                                        </p:tgtEl>
                                        <p:attrNameLst>
                                          <p:attrName>style.visibility</p:attrName>
                                        </p:attrNameLst>
                                      </p:cBhvr>
                                      <p:to>
                                        <p:strVal val="visible"/>
                                      </p:to>
                                    </p:set>
                                    <p:animEffect transition="in" filter="fade">
                                      <p:cBhvr>
                                        <p:cTn id="32" dur="1000"/>
                                        <p:tgtEl>
                                          <p:spTgt spid="42"/>
                                        </p:tgtEl>
                                      </p:cBhvr>
                                    </p:animEffect>
                                    <p:anim calcmode="lin" valueType="num">
                                      <p:cBhvr>
                                        <p:cTn id="33" dur="1000" fill="hold"/>
                                        <p:tgtEl>
                                          <p:spTgt spid="42"/>
                                        </p:tgtEl>
                                        <p:attrNameLst>
                                          <p:attrName>ppt_x</p:attrName>
                                        </p:attrNameLst>
                                      </p:cBhvr>
                                      <p:tavLst>
                                        <p:tav tm="0">
                                          <p:val>
                                            <p:strVal val="#ppt_x"/>
                                          </p:val>
                                        </p:tav>
                                        <p:tav tm="100000">
                                          <p:val>
                                            <p:strVal val="#ppt_x"/>
                                          </p:val>
                                        </p:tav>
                                      </p:tavLst>
                                    </p:anim>
                                    <p:anim calcmode="lin" valueType="num">
                                      <p:cBhvr>
                                        <p:cTn id="34" dur="1000" fill="hold"/>
                                        <p:tgtEl>
                                          <p:spTgt spid="42"/>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30" presetClass="entr" presetSubtype="0" fill="hold" nodeType="afterEffect">
                                  <p:stCondLst>
                                    <p:cond delay="0"/>
                                  </p:stCondLst>
                                  <p:childTnLst>
                                    <p:set>
                                      <p:cBhvr>
                                        <p:cTn id="37" dur="1" fill="hold">
                                          <p:stCondLst>
                                            <p:cond delay="0"/>
                                          </p:stCondLst>
                                        </p:cTn>
                                        <p:tgtEl>
                                          <p:spTgt spid="76"/>
                                        </p:tgtEl>
                                        <p:attrNameLst>
                                          <p:attrName>style.visibility</p:attrName>
                                        </p:attrNameLst>
                                      </p:cBhvr>
                                      <p:to>
                                        <p:strVal val="visible"/>
                                      </p:to>
                                    </p:set>
                                    <p:animEffect transition="in" filter="fade">
                                      <p:cBhvr>
                                        <p:cTn id="38" dur="800" decel="100000"/>
                                        <p:tgtEl>
                                          <p:spTgt spid="76"/>
                                        </p:tgtEl>
                                      </p:cBhvr>
                                    </p:animEffect>
                                    <p:anim calcmode="lin" valueType="num">
                                      <p:cBhvr>
                                        <p:cTn id="39" dur="800" decel="100000" fill="hold"/>
                                        <p:tgtEl>
                                          <p:spTgt spid="76"/>
                                        </p:tgtEl>
                                        <p:attrNameLst>
                                          <p:attrName>style.rotation</p:attrName>
                                        </p:attrNameLst>
                                      </p:cBhvr>
                                      <p:tavLst>
                                        <p:tav tm="0">
                                          <p:val>
                                            <p:fltVal val="-90"/>
                                          </p:val>
                                        </p:tav>
                                        <p:tav tm="100000">
                                          <p:val>
                                            <p:fltVal val="0"/>
                                          </p:val>
                                        </p:tav>
                                      </p:tavLst>
                                    </p:anim>
                                    <p:anim calcmode="lin" valueType="num">
                                      <p:cBhvr>
                                        <p:cTn id="40" dur="800" decel="100000" fill="hold"/>
                                        <p:tgtEl>
                                          <p:spTgt spid="76"/>
                                        </p:tgtEl>
                                        <p:attrNameLst>
                                          <p:attrName>ppt_x</p:attrName>
                                        </p:attrNameLst>
                                      </p:cBhvr>
                                      <p:tavLst>
                                        <p:tav tm="0">
                                          <p:val>
                                            <p:strVal val="#ppt_x+0.4"/>
                                          </p:val>
                                        </p:tav>
                                        <p:tav tm="100000">
                                          <p:val>
                                            <p:strVal val="#ppt_x-0.05"/>
                                          </p:val>
                                        </p:tav>
                                      </p:tavLst>
                                    </p:anim>
                                    <p:anim calcmode="lin" valueType="num">
                                      <p:cBhvr>
                                        <p:cTn id="41" dur="800" decel="100000" fill="hold"/>
                                        <p:tgtEl>
                                          <p:spTgt spid="76"/>
                                        </p:tgtEl>
                                        <p:attrNameLst>
                                          <p:attrName>ppt_y</p:attrName>
                                        </p:attrNameLst>
                                      </p:cBhvr>
                                      <p:tavLst>
                                        <p:tav tm="0">
                                          <p:val>
                                            <p:strVal val="#ppt_y-0.4"/>
                                          </p:val>
                                        </p:tav>
                                        <p:tav tm="100000">
                                          <p:val>
                                            <p:strVal val="#ppt_y+0.1"/>
                                          </p:val>
                                        </p:tav>
                                      </p:tavLst>
                                    </p:anim>
                                    <p:anim calcmode="lin" valueType="num">
                                      <p:cBhvr>
                                        <p:cTn id="42" dur="200" accel="100000" fill="hold">
                                          <p:stCondLst>
                                            <p:cond delay="800"/>
                                          </p:stCondLst>
                                        </p:cTn>
                                        <p:tgtEl>
                                          <p:spTgt spid="76"/>
                                        </p:tgtEl>
                                        <p:attrNameLst>
                                          <p:attrName>ppt_x</p:attrName>
                                        </p:attrNameLst>
                                      </p:cBhvr>
                                      <p:tavLst>
                                        <p:tav tm="0">
                                          <p:val>
                                            <p:strVal val="#ppt_x-0.05"/>
                                          </p:val>
                                        </p:tav>
                                        <p:tav tm="100000">
                                          <p:val>
                                            <p:strVal val="#ppt_x"/>
                                          </p:val>
                                        </p:tav>
                                      </p:tavLst>
                                    </p:anim>
                                    <p:anim calcmode="lin" valueType="num">
                                      <p:cBhvr>
                                        <p:cTn id="43" dur="200" accel="100000" fill="hold">
                                          <p:stCondLst>
                                            <p:cond delay="800"/>
                                          </p:stCondLst>
                                        </p:cTn>
                                        <p:tgtEl>
                                          <p:spTgt spid="76"/>
                                        </p:tgtEl>
                                        <p:attrNameLst>
                                          <p:attrName>ppt_y</p:attrName>
                                        </p:attrNameLst>
                                      </p:cBhvr>
                                      <p:tavLst>
                                        <p:tav tm="0">
                                          <p:val>
                                            <p:strVal val="#ppt_y+0.1"/>
                                          </p:val>
                                        </p:tav>
                                        <p:tav tm="100000">
                                          <p:val>
                                            <p:strVal val="#ppt_y"/>
                                          </p:val>
                                        </p:tav>
                                      </p:tavLst>
                                    </p:anim>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p:cTn id="47" dur="500" fill="hold"/>
                                        <p:tgtEl>
                                          <p:spTgt spid="48"/>
                                        </p:tgtEl>
                                        <p:attrNameLst>
                                          <p:attrName>ppt_w</p:attrName>
                                        </p:attrNameLst>
                                      </p:cBhvr>
                                      <p:tavLst>
                                        <p:tav tm="0">
                                          <p:val>
                                            <p:fltVal val="0"/>
                                          </p:val>
                                        </p:tav>
                                        <p:tav tm="100000">
                                          <p:val>
                                            <p:strVal val="#ppt_w"/>
                                          </p:val>
                                        </p:tav>
                                      </p:tavLst>
                                    </p:anim>
                                    <p:anim calcmode="lin" valueType="num">
                                      <p:cBhvr>
                                        <p:cTn id="48" dur="500" fill="hold"/>
                                        <p:tgtEl>
                                          <p:spTgt spid="48"/>
                                        </p:tgtEl>
                                        <p:attrNameLst>
                                          <p:attrName>ppt_h</p:attrName>
                                        </p:attrNameLst>
                                      </p:cBhvr>
                                      <p:tavLst>
                                        <p:tav tm="0">
                                          <p:val>
                                            <p:fltVal val="0"/>
                                          </p:val>
                                        </p:tav>
                                        <p:tav tm="100000">
                                          <p:val>
                                            <p:strVal val="#ppt_h"/>
                                          </p:val>
                                        </p:tav>
                                      </p:tavLst>
                                    </p:anim>
                                    <p:animEffect transition="in" filter="fade">
                                      <p:cBhvr>
                                        <p:cTn id="49" dur="500"/>
                                        <p:tgtEl>
                                          <p:spTgt spid="48"/>
                                        </p:tgtEl>
                                      </p:cBhvr>
                                    </p:animEffect>
                                  </p:childTnLst>
                                </p:cTn>
                              </p:par>
                            </p:childTnLst>
                          </p:cTn>
                        </p:par>
                        <p:par>
                          <p:cTn id="50" fill="hold">
                            <p:stCondLst>
                              <p:cond delay="5500"/>
                            </p:stCondLst>
                            <p:childTnLst>
                              <p:par>
                                <p:cTn id="51" presetID="42" presetClass="entr" presetSubtype="0" fill="hold" nodeType="afterEffect">
                                  <p:stCondLst>
                                    <p:cond delay="0"/>
                                  </p:stCondLst>
                                  <p:childTnLst>
                                    <p:set>
                                      <p:cBhvr>
                                        <p:cTn id="52" dur="1" fill="hold">
                                          <p:stCondLst>
                                            <p:cond delay="0"/>
                                          </p:stCondLst>
                                        </p:cTn>
                                        <p:tgtEl>
                                          <p:spTgt spid="77"/>
                                        </p:tgtEl>
                                        <p:attrNameLst>
                                          <p:attrName>style.visibility</p:attrName>
                                        </p:attrNameLst>
                                      </p:cBhvr>
                                      <p:to>
                                        <p:strVal val="visible"/>
                                      </p:to>
                                    </p:set>
                                    <p:animEffect transition="in" filter="fade">
                                      <p:cBhvr>
                                        <p:cTn id="53" dur="1000"/>
                                        <p:tgtEl>
                                          <p:spTgt spid="77"/>
                                        </p:tgtEl>
                                      </p:cBhvr>
                                    </p:animEffect>
                                    <p:anim calcmode="lin" valueType="num">
                                      <p:cBhvr>
                                        <p:cTn id="54" dur="1000" fill="hold"/>
                                        <p:tgtEl>
                                          <p:spTgt spid="77"/>
                                        </p:tgtEl>
                                        <p:attrNameLst>
                                          <p:attrName>ppt_x</p:attrName>
                                        </p:attrNameLst>
                                      </p:cBhvr>
                                      <p:tavLst>
                                        <p:tav tm="0">
                                          <p:val>
                                            <p:strVal val="#ppt_x"/>
                                          </p:val>
                                        </p:tav>
                                        <p:tav tm="100000">
                                          <p:val>
                                            <p:strVal val="#ppt_x"/>
                                          </p:val>
                                        </p:tav>
                                      </p:tavLst>
                                    </p:anim>
                                    <p:anim calcmode="lin" valueType="num">
                                      <p:cBhvr>
                                        <p:cTn id="55" dur="1000" fill="hold"/>
                                        <p:tgtEl>
                                          <p:spTgt spid="77"/>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Effect transition="in" filter="fade">
                                      <p:cBhvr>
                                        <p:cTn id="59" dur="1000"/>
                                        <p:tgtEl>
                                          <p:spTgt spid="74"/>
                                        </p:tgtEl>
                                      </p:cBhvr>
                                    </p:animEffect>
                                    <p:anim calcmode="lin" valueType="num">
                                      <p:cBhvr>
                                        <p:cTn id="60" dur="1000" fill="hold"/>
                                        <p:tgtEl>
                                          <p:spTgt spid="74"/>
                                        </p:tgtEl>
                                        <p:attrNameLst>
                                          <p:attrName>ppt_x</p:attrName>
                                        </p:attrNameLst>
                                      </p:cBhvr>
                                      <p:tavLst>
                                        <p:tav tm="0">
                                          <p:val>
                                            <p:strVal val="#ppt_x"/>
                                          </p:val>
                                        </p:tav>
                                        <p:tav tm="100000">
                                          <p:val>
                                            <p:strVal val="#ppt_x"/>
                                          </p:val>
                                        </p:tav>
                                      </p:tavLst>
                                    </p:anim>
                                    <p:anim calcmode="lin" valueType="num">
                                      <p:cBhvr>
                                        <p:cTn id="61" dur="1000" fill="hold"/>
                                        <p:tgtEl>
                                          <p:spTgt spid="74"/>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30" presetClass="entr" presetSubtype="0" fill="hold"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800" decel="100000"/>
                                        <p:tgtEl>
                                          <p:spTgt spid="87"/>
                                        </p:tgtEl>
                                      </p:cBhvr>
                                    </p:animEffect>
                                    <p:anim calcmode="lin" valueType="num">
                                      <p:cBhvr>
                                        <p:cTn id="66" dur="800" decel="100000" fill="hold"/>
                                        <p:tgtEl>
                                          <p:spTgt spid="87"/>
                                        </p:tgtEl>
                                        <p:attrNameLst>
                                          <p:attrName>style.rotation</p:attrName>
                                        </p:attrNameLst>
                                      </p:cBhvr>
                                      <p:tavLst>
                                        <p:tav tm="0">
                                          <p:val>
                                            <p:fltVal val="-90"/>
                                          </p:val>
                                        </p:tav>
                                        <p:tav tm="100000">
                                          <p:val>
                                            <p:fltVal val="0"/>
                                          </p:val>
                                        </p:tav>
                                      </p:tavLst>
                                    </p:anim>
                                    <p:anim calcmode="lin" valueType="num">
                                      <p:cBhvr>
                                        <p:cTn id="67" dur="800" decel="100000" fill="hold"/>
                                        <p:tgtEl>
                                          <p:spTgt spid="87"/>
                                        </p:tgtEl>
                                        <p:attrNameLst>
                                          <p:attrName>ppt_x</p:attrName>
                                        </p:attrNameLst>
                                      </p:cBhvr>
                                      <p:tavLst>
                                        <p:tav tm="0">
                                          <p:val>
                                            <p:strVal val="#ppt_x+0.4"/>
                                          </p:val>
                                        </p:tav>
                                        <p:tav tm="100000">
                                          <p:val>
                                            <p:strVal val="#ppt_x-0.05"/>
                                          </p:val>
                                        </p:tav>
                                      </p:tavLst>
                                    </p:anim>
                                    <p:anim calcmode="lin" valueType="num">
                                      <p:cBhvr>
                                        <p:cTn id="68" dur="800" decel="100000" fill="hold"/>
                                        <p:tgtEl>
                                          <p:spTgt spid="87"/>
                                        </p:tgtEl>
                                        <p:attrNameLst>
                                          <p:attrName>ppt_y</p:attrName>
                                        </p:attrNameLst>
                                      </p:cBhvr>
                                      <p:tavLst>
                                        <p:tav tm="0">
                                          <p:val>
                                            <p:strVal val="#ppt_y-0.4"/>
                                          </p:val>
                                        </p:tav>
                                        <p:tav tm="100000">
                                          <p:val>
                                            <p:strVal val="#ppt_y+0.1"/>
                                          </p:val>
                                        </p:tav>
                                      </p:tavLst>
                                    </p:anim>
                                    <p:anim calcmode="lin" valueType="num">
                                      <p:cBhvr>
                                        <p:cTn id="69" dur="200" accel="100000" fill="hold">
                                          <p:stCondLst>
                                            <p:cond delay="800"/>
                                          </p:stCondLst>
                                        </p:cTn>
                                        <p:tgtEl>
                                          <p:spTgt spid="87"/>
                                        </p:tgtEl>
                                        <p:attrNameLst>
                                          <p:attrName>ppt_x</p:attrName>
                                        </p:attrNameLst>
                                      </p:cBhvr>
                                      <p:tavLst>
                                        <p:tav tm="0">
                                          <p:val>
                                            <p:strVal val="#ppt_x-0.05"/>
                                          </p:val>
                                        </p:tav>
                                        <p:tav tm="100000">
                                          <p:val>
                                            <p:strVal val="#ppt_x"/>
                                          </p:val>
                                        </p:tav>
                                      </p:tavLst>
                                    </p:anim>
                                    <p:anim calcmode="lin" valueType="num">
                                      <p:cBhvr>
                                        <p:cTn id="70" dur="200" accel="100000" fill="hold">
                                          <p:stCondLst>
                                            <p:cond delay="800"/>
                                          </p:stCondLst>
                                        </p:cTn>
                                        <p:tgtEl>
                                          <p:spTgt spid="87"/>
                                        </p:tgtEl>
                                        <p:attrNameLst>
                                          <p:attrName>ppt_y</p:attrName>
                                        </p:attrNameLst>
                                      </p:cBhvr>
                                      <p:tavLst>
                                        <p:tav tm="0">
                                          <p:val>
                                            <p:strVal val="#ppt_y+0.1"/>
                                          </p:val>
                                        </p:tav>
                                        <p:tav tm="100000">
                                          <p:val>
                                            <p:strVal val="#ppt_y"/>
                                          </p:val>
                                        </p:tav>
                                      </p:tavLst>
                                    </p:anim>
                                  </p:childTnLst>
                                </p:cTn>
                              </p:par>
                            </p:childTnLst>
                          </p:cTn>
                        </p:par>
                        <p:par>
                          <p:cTn id="71" fill="hold">
                            <p:stCondLst>
                              <p:cond delay="8500"/>
                            </p:stCondLst>
                            <p:childTnLst>
                              <p:par>
                                <p:cTn id="72" presetID="53" presetClass="entr" presetSubtype="16" fill="hold" grpId="0" nodeType="afterEffect">
                                  <p:stCondLst>
                                    <p:cond delay="0"/>
                                  </p:stCondLst>
                                  <p:childTnLst>
                                    <p:set>
                                      <p:cBhvr>
                                        <p:cTn id="73" dur="1" fill="hold">
                                          <p:stCondLst>
                                            <p:cond delay="0"/>
                                          </p:stCondLst>
                                        </p:cTn>
                                        <p:tgtEl>
                                          <p:spTgt spid="47"/>
                                        </p:tgtEl>
                                        <p:attrNameLst>
                                          <p:attrName>style.visibility</p:attrName>
                                        </p:attrNameLst>
                                      </p:cBhvr>
                                      <p:to>
                                        <p:strVal val="visible"/>
                                      </p:to>
                                    </p:set>
                                    <p:anim calcmode="lin" valueType="num">
                                      <p:cBhvr>
                                        <p:cTn id="74" dur="500" fill="hold"/>
                                        <p:tgtEl>
                                          <p:spTgt spid="47"/>
                                        </p:tgtEl>
                                        <p:attrNameLst>
                                          <p:attrName>ppt_w</p:attrName>
                                        </p:attrNameLst>
                                      </p:cBhvr>
                                      <p:tavLst>
                                        <p:tav tm="0">
                                          <p:val>
                                            <p:fltVal val="0"/>
                                          </p:val>
                                        </p:tav>
                                        <p:tav tm="100000">
                                          <p:val>
                                            <p:strVal val="#ppt_w"/>
                                          </p:val>
                                        </p:tav>
                                      </p:tavLst>
                                    </p:anim>
                                    <p:anim calcmode="lin" valueType="num">
                                      <p:cBhvr>
                                        <p:cTn id="75" dur="500" fill="hold"/>
                                        <p:tgtEl>
                                          <p:spTgt spid="47"/>
                                        </p:tgtEl>
                                        <p:attrNameLst>
                                          <p:attrName>ppt_h</p:attrName>
                                        </p:attrNameLst>
                                      </p:cBhvr>
                                      <p:tavLst>
                                        <p:tav tm="0">
                                          <p:val>
                                            <p:fltVal val="0"/>
                                          </p:val>
                                        </p:tav>
                                        <p:tav tm="100000">
                                          <p:val>
                                            <p:strVal val="#ppt_h"/>
                                          </p:val>
                                        </p:tav>
                                      </p:tavLst>
                                    </p:anim>
                                    <p:animEffect transition="in" filter="fade">
                                      <p:cBhvr>
                                        <p:cTn id="76" dur="500"/>
                                        <p:tgtEl>
                                          <p:spTgt spid="47"/>
                                        </p:tgtEl>
                                      </p:cBhvr>
                                    </p:animEffect>
                                  </p:childTnLst>
                                </p:cTn>
                              </p:par>
                            </p:childTnLst>
                          </p:cTn>
                        </p:par>
                        <p:par>
                          <p:cTn id="77" fill="hold">
                            <p:stCondLst>
                              <p:cond delay="9000"/>
                            </p:stCondLst>
                            <p:childTnLst>
                              <p:par>
                                <p:cTn id="78" presetID="42" presetClass="entr" presetSubtype="0" fill="hold" nodeType="afterEffect">
                                  <p:stCondLst>
                                    <p:cond delay="0"/>
                                  </p:stCondLst>
                                  <p:childTnLst>
                                    <p:set>
                                      <p:cBhvr>
                                        <p:cTn id="79" dur="1" fill="hold">
                                          <p:stCondLst>
                                            <p:cond delay="0"/>
                                          </p:stCondLst>
                                        </p:cTn>
                                        <p:tgtEl>
                                          <p:spTgt spid="88"/>
                                        </p:tgtEl>
                                        <p:attrNameLst>
                                          <p:attrName>style.visibility</p:attrName>
                                        </p:attrNameLst>
                                      </p:cBhvr>
                                      <p:to>
                                        <p:strVal val="visible"/>
                                      </p:to>
                                    </p:set>
                                    <p:animEffect transition="in" filter="fade">
                                      <p:cBhvr>
                                        <p:cTn id="80" dur="1000"/>
                                        <p:tgtEl>
                                          <p:spTgt spid="88"/>
                                        </p:tgtEl>
                                      </p:cBhvr>
                                    </p:animEffect>
                                    <p:anim calcmode="lin" valueType="num">
                                      <p:cBhvr>
                                        <p:cTn id="81" dur="1000" fill="hold"/>
                                        <p:tgtEl>
                                          <p:spTgt spid="88"/>
                                        </p:tgtEl>
                                        <p:attrNameLst>
                                          <p:attrName>ppt_x</p:attrName>
                                        </p:attrNameLst>
                                      </p:cBhvr>
                                      <p:tavLst>
                                        <p:tav tm="0">
                                          <p:val>
                                            <p:strVal val="#ppt_x"/>
                                          </p:val>
                                        </p:tav>
                                        <p:tav tm="100000">
                                          <p:val>
                                            <p:strVal val="#ppt_x"/>
                                          </p:val>
                                        </p:tav>
                                      </p:tavLst>
                                    </p:anim>
                                    <p:anim calcmode="lin" valueType="num">
                                      <p:cBhvr>
                                        <p:cTn id="82" dur="1000" fill="hold"/>
                                        <p:tgtEl>
                                          <p:spTgt spid="88"/>
                                        </p:tgtEl>
                                        <p:attrNameLst>
                                          <p:attrName>ppt_y</p:attrName>
                                        </p:attrNameLst>
                                      </p:cBhvr>
                                      <p:tavLst>
                                        <p:tav tm="0">
                                          <p:val>
                                            <p:strVal val="#ppt_y+.1"/>
                                          </p:val>
                                        </p:tav>
                                        <p:tav tm="100000">
                                          <p:val>
                                            <p:strVal val="#ppt_y"/>
                                          </p:val>
                                        </p:tav>
                                      </p:tavLst>
                                    </p:anim>
                                  </p:childTnLst>
                                </p:cTn>
                              </p:par>
                            </p:childTnLst>
                          </p:cTn>
                        </p:par>
                        <p:par>
                          <p:cTn id="83" fill="hold">
                            <p:stCondLst>
                              <p:cond delay="10000"/>
                            </p:stCondLst>
                            <p:childTnLst>
                              <p:par>
                                <p:cTn id="84" presetID="42" presetClass="entr" presetSubtype="0" fill="hold" grpId="0" nodeType="afterEffect">
                                  <p:stCondLst>
                                    <p:cond delay="0"/>
                                  </p:stCondLst>
                                  <p:childTnLst>
                                    <p:set>
                                      <p:cBhvr>
                                        <p:cTn id="85" dur="1" fill="hold">
                                          <p:stCondLst>
                                            <p:cond delay="0"/>
                                          </p:stCondLst>
                                        </p:cTn>
                                        <p:tgtEl>
                                          <p:spTgt spid="85"/>
                                        </p:tgtEl>
                                        <p:attrNameLst>
                                          <p:attrName>style.visibility</p:attrName>
                                        </p:attrNameLst>
                                      </p:cBhvr>
                                      <p:to>
                                        <p:strVal val="visible"/>
                                      </p:to>
                                    </p:set>
                                    <p:animEffect transition="in" filter="fade">
                                      <p:cBhvr>
                                        <p:cTn id="86" dur="1000"/>
                                        <p:tgtEl>
                                          <p:spTgt spid="85"/>
                                        </p:tgtEl>
                                      </p:cBhvr>
                                    </p:animEffect>
                                    <p:anim calcmode="lin" valueType="num">
                                      <p:cBhvr>
                                        <p:cTn id="87" dur="1000" fill="hold"/>
                                        <p:tgtEl>
                                          <p:spTgt spid="85"/>
                                        </p:tgtEl>
                                        <p:attrNameLst>
                                          <p:attrName>ppt_x</p:attrName>
                                        </p:attrNameLst>
                                      </p:cBhvr>
                                      <p:tavLst>
                                        <p:tav tm="0">
                                          <p:val>
                                            <p:strVal val="#ppt_x"/>
                                          </p:val>
                                        </p:tav>
                                        <p:tav tm="100000">
                                          <p:val>
                                            <p:strVal val="#ppt_x"/>
                                          </p:val>
                                        </p:tav>
                                      </p:tavLst>
                                    </p:anim>
                                    <p:anim calcmode="lin" valueType="num">
                                      <p:cBhvr>
                                        <p:cTn id="88" dur="1000" fill="hold"/>
                                        <p:tgtEl>
                                          <p:spTgt spid="85"/>
                                        </p:tgtEl>
                                        <p:attrNameLst>
                                          <p:attrName>ppt_y</p:attrName>
                                        </p:attrNameLst>
                                      </p:cBhvr>
                                      <p:tavLst>
                                        <p:tav tm="0">
                                          <p:val>
                                            <p:strVal val="#ppt_y+.1"/>
                                          </p:val>
                                        </p:tav>
                                        <p:tav tm="100000">
                                          <p:val>
                                            <p:strVal val="#ppt_y"/>
                                          </p:val>
                                        </p:tav>
                                      </p:tavLst>
                                    </p:anim>
                                  </p:childTnLst>
                                </p:cTn>
                              </p:par>
                            </p:childTnLst>
                          </p:cTn>
                        </p:par>
                        <p:par>
                          <p:cTn id="89" fill="hold">
                            <p:stCondLst>
                              <p:cond delay="11000"/>
                            </p:stCondLst>
                            <p:childTnLst>
                              <p:par>
                                <p:cTn id="90" presetID="30" presetClass="entr" presetSubtype="0" fill="hold" nodeType="afterEffect">
                                  <p:stCondLst>
                                    <p:cond delay="0"/>
                                  </p:stCondLst>
                                  <p:childTnLst>
                                    <p:set>
                                      <p:cBhvr>
                                        <p:cTn id="91" dur="1" fill="hold">
                                          <p:stCondLst>
                                            <p:cond delay="0"/>
                                          </p:stCondLst>
                                        </p:cTn>
                                        <p:tgtEl>
                                          <p:spTgt spid="98"/>
                                        </p:tgtEl>
                                        <p:attrNameLst>
                                          <p:attrName>style.visibility</p:attrName>
                                        </p:attrNameLst>
                                      </p:cBhvr>
                                      <p:to>
                                        <p:strVal val="visible"/>
                                      </p:to>
                                    </p:set>
                                    <p:animEffect transition="in" filter="fade">
                                      <p:cBhvr>
                                        <p:cTn id="92" dur="800" decel="100000"/>
                                        <p:tgtEl>
                                          <p:spTgt spid="98"/>
                                        </p:tgtEl>
                                      </p:cBhvr>
                                    </p:animEffect>
                                    <p:anim calcmode="lin" valueType="num">
                                      <p:cBhvr>
                                        <p:cTn id="93" dur="800" decel="100000" fill="hold"/>
                                        <p:tgtEl>
                                          <p:spTgt spid="98"/>
                                        </p:tgtEl>
                                        <p:attrNameLst>
                                          <p:attrName>style.rotation</p:attrName>
                                        </p:attrNameLst>
                                      </p:cBhvr>
                                      <p:tavLst>
                                        <p:tav tm="0">
                                          <p:val>
                                            <p:fltVal val="-90"/>
                                          </p:val>
                                        </p:tav>
                                        <p:tav tm="100000">
                                          <p:val>
                                            <p:fltVal val="0"/>
                                          </p:val>
                                        </p:tav>
                                      </p:tavLst>
                                    </p:anim>
                                    <p:anim calcmode="lin" valueType="num">
                                      <p:cBhvr>
                                        <p:cTn id="94" dur="800" decel="100000" fill="hold"/>
                                        <p:tgtEl>
                                          <p:spTgt spid="98"/>
                                        </p:tgtEl>
                                        <p:attrNameLst>
                                          <p:attrName>ppt_x</p:attrName>
                                        </p:attrNameLst>
                                      </p:cBhvr>
                                      <p:tavLst>
                                        <p:tav tm="0">
                                          <p:val>
                                            <p:strVal val="#ppt_x+0.4"/>
                                          </p:val>
                                        </p:tav>
                                        <p:tav tm="100000">
                                          <p:val>
                                            <p:strVal val="#ppt_x-0.05"/>
                                          </p:val>
                                        </p:tav>
                                      </p:tavLst>
                                    </p:anim>
                                    <p:anim calcmode="lin" valueType="num">
                                      <p:cBhvr>
                                        <p:cTn id="95" dur="800" decel="100000" fill="hold"/>
                                        <p:tgtEl>
                                          <p:spTgt spid="98"/>
                                        </p:tgtEl>
                                        <p:attrNameLst>
                                          <p:attrName>ppt_y</p:attrName>
                                        </p:attrNameLst>
                                      </p:cBhvr>
                                      <p:tavLst>
                                        <p:tav tm="0">
                                          <p:val>
                                            <p:strVal val="#ppt_y-0.4"/>
                                          </p:val>
                                        </p:tav>
                                        <p:tav tm="100000">
                                          <p:val>
                                            <p:strVal val="#ppt_y+0.1"/>
                                          </p:val>
                                        </p:tav>
                                      </p:tavLst>
                                    </p:anim>
                                    <p:anim calcmode="lin" valueType="num">
                                      <p:cBhvr>
                                        <p:cTn id="96" dur="200" accel="100000" fill="hold">
                                          <p:stCondLst>
                                            <p:cond delay="800"/>
                                          </p:stCondLst>
                                        </p:cTn>
                                        <p:tgtEl>
                                          <p:spTgt spid="98"/>
                                        </p:tgtEl>
                                        <p:attrNameLst>
                                          <p:attrName>ppt_x</p:attrName>
                                        </p:attrNameLst>
                                      </p:cBhvr>
                                      <p:tavLst>
                                        <p:tav tm="0">
                                          <p:val>
                                            <p:strVal val="#ppt_x-0.05"/>
                                          </p:val>
                                        </p:tav>
                                        <p:tav tm="100000">
                                          <p:val>
                                            <p:strVal val="#ppt_x"/>
                                          </p:val>
                                        </p:tav>
                                      </p:tavLst>
                                    </p:anim>
                                    <p:anim calcmode="lin" valueType="num">
                                      <p:cBhvr>
                                        <p:cTn id="97" dur="200" accel="100000" fill="hold">
                                          <p:stCondLst>
                                            <p:cond delay="800"/>
                                          </p:stCondLst>
                                        </p:cTn>
                                        <p:tgtEl>
                                          <p:spTgt spid="98"/>
                                        </p:tgtEl>
                                        <p:attrNameLst>
                                          <p:attrName>ppt_y</p:attrName>
                                        </p:attrNameLst>
                                      </p:cBhvr>
                                      <p:tavLst>
                                        <p:tav tm="0">
                                          <p:val>
                                            <p:strVal val="#ppt_y+0.1"/>
                                          </p:val>
                                        </p:tav>
                                        <p:tav tm="100000">
                                          <p:val>
                                            <p:strVal val="#ppt_y"/>
                                          </p:val>
                                        </p:tav>
                                      </p:tavLst>
                                    </p:anim>
                                  </p:childTnLst>
                                </p:cTn>
                              </p:par>
                            </p:childTnLst>
                          </p:cTn>
                        </p:par>
                        <p:par>
                          <p:cTn id="98" fill="hold">
                            <p:stCondLst>
                              <p:cond delay="12000"/>
                            </p:stCondLst>
                            <p:childTnLst>
                              <p:par>
                                <p:cTn id="99" presetID="53" presetClass="entr" presetSubtype="16" fill="hold"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childTnLst>
                          </p:cTn>
                        </p:par>
                        <p:par>
                          <p:cTn id="104" fill="hold">
                            <p:stCondLst>
                              <p:cond delay="12500"/>
                            </p:stCondLst>
                            <p:childTnLst>
                              <p:par>
                                <p:cTn id="105" presetID="42" presetClass="entr" presetSubtype="0" fill="hold" nodeType="afterEffect">
                                  <p:stCondLst>
                                    <p:cond delay="0"/>
                                  </p:stCondLst>
                                  <p:childTnLst>
                                    <p:set>
                                      <p:cBhvr>
                                        <p:cTn id="106" dur="1" fill="hold">
                                          <p:stCondLst>
                                            <p:cond delay="0"/>
                                          </p:stCondLst>
                                        </p:cTn>
                                        <p:tgtEl>
                                          <p:spTgt spid="99"/>
                                        </p:tgtEl>
                                        <p:attrNameLst>
                                          <p:attrName>style.visibility</p:attrName>
                                        </p:attrNameLst>
                                      </p:cBhvr>
                                      <p:to>
                                        <p:strVal val="visible"/>
                                      </p:to>
                                    </p:set>
                                    <p:animEffect transition="in" filter="fade">
                                      <p:cBhvr>
                                        <p:cTn id="107" dur="1000"/>
                                        <p:tgtEl>
                                          <p:spTgt spid="99"/>
                                        </p:tgtEl>
                                      </p:cBhvr>
                                    </p:animEffect>
                                    <p:anim calcmode="lin" valueType="num">
                                      <p:cBhvr>
                                        <p:cTn id="108" dur="1000" fill="hold"/>
                                        <p:tgtEl>
                                          <p:spTgt spid="99"/>
                                        </p:tgtEl>
                                        <p:attrNameLst>
                                          <p:attrName>ppt_x</p:attrName>
                                        </p:attrNameLst>
                                      </p:cBhvr>
                                      <p:tavLst>
                                        <p:tav tm="0">
                                          <p:val>
                                            <p:strVal val="#ppt_x"/>
                                          </p:val>
                                        </p:tav>
                                        <p:tav tm="100000">
                                          <p:val>
                                            <p:strVal val="#ppt_x"/>
                                          </p:val>
                                        </p:tav>
                                      </p:tavLst>
                                    </p:anim>
                                    <p:anim calcmode="lin" valueType="num">
                                      <p:cBhvr>
                                        <p:cTn id="109" dur="1000" fill="hold"/>
                                        <p:tgtEl>
                                          <p:spTgt spid="99"/>
                                        </p:tgtEl>
                                        <p:attrNameLst>
                                          <p:attrName>ppt_y</p:attrName>
                                        </p:attrNameLst>
                                      </p:cBhvr>
                                      <p:tavLst>
                                        <p:tav tm="0">
                                          <p:val>
                                            <p:strVal val="#ppt_y+.1"/>
                                          </p:val>
                                        </p:tav>
                                        <p:tav tm="100000">
                                          <p:val>
                                            <p:strVal val="#ppt_y"/>
                                          </p:val>
                                        </p:tav>
                                      </p:tavLst>
                                    </p:anim>
                                  </p:childTnLst>
                                </p:cTn>
                              </p:par>
                            </p:childTnLst>
                          </p:cTn>
                        </p:par>
                        <p:par>
                          <p:cTn id="110" fill="hold">
                            <p:stCondLst>
                              <p:cond delay="13500"/>
                            </p:stCondLst>
                            <p:childTnLst>
                              <p:par>
                                <p:cTn id="111" presetID="42" presetClass="entr" presetSubtype="0" fill="hold" grpId="0" nodeType="afterEffect">
                                  <p:stCondLst>
                                    <p:cond delay="0"/>
                                  </p:stCondLst>
                                  <p:childTnLst>
                                    <p:set>
                                      <p:cBhvr>
                                        <p:cTn id="112" dur="1" fill="hold">
                                          <p:stCondLst>
                                            <p:cond delay="0"/>
                                          </p:stCondLst>
                                        </p:cTn>
                                        <p:tgtEl>
                                          <p:spTgt spid="96"/>
                                        </p:tgtEl>
                                        <p:attrNameLst>
                                          <p:attrName>style.visibility</p:attrName>
                                        </p:attrNameLst>
                                      </p:cBhvr>
                                      <p:to>
                                        <p:strVal val="visible"/>
                                      </p:to>
                                    </p:set>
                                    <p:animEffect transition="in" filter="fade">
                                      <p:cBhvr>
                                        <p:cTn id="113" dur="1000"/>
                                        <p:tgtEl>
                                          <p:spTgt spid="96"/>
                                        </p:tgtEl>
                                      </p:cBhvr>
                                    </p:animEffect>
                                    <p:anim calcmode="lin" valueType="num">
                                      <p:cBhvr>
                                        <p:cTn id="114" dur="1000" fill="hold"/>
                                        <p:tgtEl>
                                          <p:spTgt spid="96"/>
                                        </p:tgtEl>
                                        <p:attrNameLst>
                                          <p:attrName>ppt_x</p:attrName>
                                        </p:attrNameLst>
                                      </p:cBhvr>
                                      <p:tavLst>
                                        <p:tav tm="0">
                                          <p:val>
                                            <p:strVal val="#ppt_x"/>
                                          </p:val>
                                        </p:tav>
                                        <p:tav tm="100000">
                                          <p:val>
                                            <p:strVal val="#ppt_x"/>
                                          </p:val>
                                        </p:tav>
                                      </p:tavLst>
                                    </p:anim>
                                    <p:anim calcmode="lin" valueType="num">
                                      <p:cBhvr>
                                        <p:cTn id="11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2" grpId="0"/>
      <p:bldP spid="43" grpId="0" animBg="1"/>
      <p:bldP spid="74" grpId="0"/>
      <p:bldP spid="85" grpId="0"/>
      <p:bldP spid="96" grpId="0"/>
      <p:bldP spid="4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39900" y="3603855"/>
            <a:ext cx="3398792" cy="203132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Hexagon 1"/>
          <p:cNvSpPr/>
          <p:nvPr/>
        </p:nvSpPr>
        <p:spPr>
          <a:xfrm>
            <a:off x="6844365" y="1314113"/>
            <a:ext cx="2280619" cy="2098170"/>
          </a:xfrm>
          <a:prstGeom prst="hexag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5027842" y="2391196"/>
            <a:ext cx="2280619" cy="2098170"/>
          </a:xfrm>
          <a:prstGeom prst="hexagon">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832462" y="3468061"/>
            <a:ext cx="2280619" cy="2098170"/>
          </a:xfrm>
          <a:prstGeom prst="hexag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658165" y="2402108"/>
            <a:ext cx="2280619" cy="2098170"/>
          </a:xfrm>
          <a:prstGeom prst="hexag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644863" y="4545170"/>
            <a:ext cx="2280619" cy="2098170"/>
          </a:xfrm>
          <a:prstGeom prst="hexagon">
            <a:avLst/>
          </a:prstGeom>
          <a:solidFill>
            <a:srgbClr val="BFBF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5288484" y="2372492"/>
            <a:ext cx="1722676" cy="1883979"/>
            <a:chOff x="4534833" y="1579356"/>
            <a:chExt cx="1942603" cy="2124499"/>
          </a:xfrm>
        </p:grpSpPr>
        <p:sp>
          <p:nvSpPr>
            <p:cNvPr id="58" name="TextBox 57"/>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7123336" y="1305143"/>
            <a:ext cx="1722676" cy="1883979"/>
            <a:chOff x="4534833" y="1579356"/>
            <a:chExt cx="1942603" cy="2124499"/>
          </a:xfrm>
        </p:grpSpPr>
        <p:sp>
          <p:nvSpPr>
            <p:cNvPr id="83" name="TextBox 82"/>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7107991" y="3455284"/>
            <a:ext cx="1722676" cy="1883979"/>
            <a:chOff x="4534833" y="1579356"/>
            <a:chExt cx="1942603" cy="2124499"/>
          </a:xfrm>
        </p:grpSpPr>
        <p:sp>
          <p:nvSpPr>
            <p:cNvPr id="86" name="TextBox 85"/>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948022" y="2429016"/>
            <a:ext cx="1722676" cy="1883979"/>
            <a:chOff x="4534833" y="1579356"/>
            <a:chExt cx="1942603" cy="2124499"/>
          </a:xfrm>
        </p:grpSpPr>
        <p:sp>
          <p:nvSpPr>
            <p:cNvPr id="89" name="TextBox 88"/>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920392" y="4527186"/>
            <a:ext cx="1722676" cy="1883979"/>
            <a:chOff x="4534833" y="1579356"/>
            <a:chExt cx="1942603" cy="2124499"/>
          </a:xfrm>
        </p:grpSpPr>
        <p:sp>
          <p:nvSpPr>
            <p:cNvPr id="92" name="TextBox 91"/>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06</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sp>
        <p:nvSpPr>
          <p:cNvPr id="95" name="Hexagon 94"/>
          <p:cNvSpPr/>
          <p:nvPr/>
        </p:nvSpPr>
        <p:spPr>
          <a:xfrm>
            <a:off x="8663939" y="246502"/>
            <a:ext cx="2280619" cy="2098170"/>
          </a:xfrm>
          <a:prstGeom prst="hexag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8940894" y="238054"/>
            <a:ext cx="1722676" cy="1883979"/>
            <a:chOff x="4534833" y="1579356"/>
            <a:chExt cx="1942603" cy="2124499"/>
          </a:xfrm>
        </p:grpSpPr>
        <p:sp>
          <p:nvSpPr>
            <p:cNvPr id="97" name="TextBox 96"/>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8"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3615730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4"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ppt_x"/>
                                          </p:val>
                                        </p:tav>
                                        <p:tav tm="100000">
                                          <p:val>
                                            <p:strVal val="#ppt_x"/>
                                          </p:val>
                                        </p:tav>
                                      </p:tavLst>
                                    </p:anim>
                                    <p:anim calcmode="lin" valueType="num">
                                      <p:cBhvr additive="base">
                                        <p:cTn id="23" dur="500" fill="hold"/>
                                        <p:tgtEl>
                                          <p:spTgt spid="57"/>
                                        </p:tgtEl>
                                        <p:attrNameLst>
                                          <p:attrName>ppt_y</p:attrName>
                                        </p:attrNameLst>
                                      </p:cBhvr>
                                      <p:tavLst>
                                        <p:tav tm="0">
                                          <p:val>
                                            <p:strVal val="1+#ppt_h/2"/>
                                          </p:val>
                                        </p:tav>
                                        <p:tav tm="100000">
                                          <p:val>
                                            <p:strVal val="#ppt_y"/>
                                          </p:val>
                                        </p:tav>
                                      </p:tavLst>
                                    </p:anim>
                                  </p:childTnLst>
                                </p:cTn>
                              </p:par>
                            </p:childTnLst>
                          </p:cTn>
                        </p:par>
                        <p:par>
                          <p:cTn id="24" fill="hold">
                            <p:stCondLst>
                              <p:cond delay="2750"/>
                            </p:stCondLst>
                            <p:childTnLst>
                              <p:par>
                                <p:cTn id="25" presetID="22" presetClass="entr" presetSubtype="1"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par>
                          <p:cTn id="28" fill="hold">
                            <p:stCondLst>
                              <p:cond delay="3250"/>
                            </p:stCondLst>
                            <p:childTnLst>
                              <p:par>
                                <p:cTn id="29" presetID="2" presetClass="entr" presetSubtype="4"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par>
                          <p:cTn id="33" fill="hold">
                            <p:stCondLst>
                              <p:cond delay="3750"/>
                            </p:stCondLst>
                            <p:childTnLst>
                              <p:par>
                                <p:cTn id="34" presetID="22" presetClass="entr" presetSubtype="1"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Effect transition="in" filter="wipe(up)">
                                      <p:cBhvr>
                                        <p:cTn id="36" dur="500"/>
                                        <p:tgtEl>
                                          <p:spTgt spid="82"/>
                                        </p:tgtEl>
                                      </p:cBhvr>
                                    </p:animEffect>
                                  </p:childTnLst>
                                </p:cTn>
                              </p:par>
                            </p:childTnLst>
                          </p:cTn>
                        </p:par>
                        <p:par>
                          <p:cTn id="37" fill="hold">
                            <p:stCondLst>
                              <p:cond delay="4250"/>
                            </p:stCondLst>
                            <p:childTnLst>
                              <p:par>
                                <p:cTn id="38" presetID="2" presetClass="entr" presetSubtype="4" fill="hold" grpId="0" nodeType="afterEffect">
                                  <p:stCondLst>
                                    <p:cond delay="0"/>
                                  </p:stCondLst>
                                  <p:childTnLst>
                                    <p:set>
                                      <p:cBhvr>
                                        <p:cTn id="39" dur="1" fill="hold">
                                          <p:stCondLst>
                                            <p:cond delay="0"/>
                                          </p:stCondLst>
                                        </p:cTn>
                                        <p:tgtEl>
                                          <p:spTgt spid="60"/>
                                        </p:tgtEl>
                                        <p:attrNameLst>
                                          <p:attrName>style.visibility</p:attrName>
                                        </p:attrNameLst>
                                      </p:cBhvr>
                                      <p:to>
                                        <p:strVal val="visible"/>
                                      </p:to>
                                    </p:set>
                                    <p:anim calcmode="lin" valueType="num">
                                      <p:cBhvr additive="base">
                                        <p:cTn id="40" dur="500" fill="hold"/>
                                        <p:tgtEl>
                                          <p:spTgt spid="60"/>
                                        </p:tgtEl>
                                        <p:attrNameLst>
                                          <p:attrName>ppt_x</p:attrName>
                                        </p:attrNameLst>
                                      </p:cBhvr>
                                      <p:tavLst>
                                        <p:tav tm="0">
                                          <p:val>
                                            <p:strVal val="#ppt_x"/>
                                          </p:val>
                                        </p:tav>
                                        <p:tav tm="100000">
                                          <p:val>
                                            <p:strVal val="#ppt_x"/>
                                          </p:val>
                                        </p:tav>
                                      </p:tavLst>
                                    </p:anim>
                                    <p:anim calcmode="lin" valueType="num">
                                      <p:cBhvr additive="base">
                                        <p:cTn id="41" dur="500" fill="hold"/>
                                        <p:tgtEl>
                                          <p:spTgt spid="60"/>
                                        </p:tgtEl>
                                        <p:attrNameLst>
                                          <p:attrName>ppt_y</p:attrName>
                                        </p:attrNameLst>
                                      </p:cBhvr>
                                      <p:tavLst>
                                        <p:tav tm="0">
                                          <p:val>
                                            <p:strVal val="1+#ppt_h/2"/>
                                          </p:val>
                                        </p:tav>
                                        <p:tav tm="100000">
                                          <p:val>
                                            <p:strVal val="#ppt_y"/>
                                          </p:val>
                                        </p:tav>
                                      </p:tavLst>
                                    </p:anim>
                                  </p:childTnLst>
                                </p:cTn>
                              </p:par>
                            </p:childTnLst>
                          </p:cTn>
                        </p:par>
                        <p:par>
                          <p:cTn id="42" fill="hold">
                            <p:stCondLst>
                              <p:cond delay="4750"/>
                            </p:stCondLst>
                            <p:childTnLst>
                              <p:par>
                                <p:cTn id="43" presetID="22" presetClass="entr" presetSubtype="1"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up)">
                                      <p:cBhvr>
                                        <p:cTn id="45" dur="500"/>
                                        <p:tgtEl>
                                          <p:spTgt spid="85"/>
                                        </p:tgtEl>
                                      </p:cBhvr>
                                    </p:animEffect>
                                  </p:childTnLst>
                                </p:cTn>
                              </p:par>
                            </p:childTnLst>
                          </p:cTn>
                        </p:par>
                        <p:par>
                          <p:cTn id="46" fill="hold">
                            <p:stCondLst>
                              <p:cond delay="5250"/>
                            </p:stCondLst>
                            <p:childTnLst>
                              <p:par>
                                <p:cTn id="47" presetID="2" presetClass="entr" presetSubtype="4" fill="hold" grpId="0" nodeType="afterEffect">
                                  <p:stCondLst>
                                    <p:cond delay="0"/>
                                  </p:stCondLst>
                                  <p:childTnLst>
                                    <p:set>
                                      <p:cBhvr>
                                        <p:cTn id="48" dur="1" fill="hold">
                                          <p:stCondLst>
                                            <p:cond delay="0"/>
                                          </p:stCondLst>
                                        </p:cTn>
                                        <p:tgtEl>
                                          <p:spTgt spid="95"/>
                                        </p:tgtEl>
                                        <p:attrNameLst>
                                          <p:attrName>style.visibility</p:attrName>
                                        </p:attrNameLst>
                                      </p:cBhvr>
                                      <p:to>
                                        <p:strVal val="visible"/>
                                      </p:to>
                                    </p:set>
                                    <p:anim calcmode="lin" valueType="num">
                                      <p:cBhvr additive="base">
                                        <p:cTn id="49" dur="500" fill="hold"/>
                                        <p:tgtEl>
                                          <p:spTgt spid="95"/>
                                        </p:tgtEl>
                                        <p:attrNameLst>
                                          <p:attrName>ppt_x</p:attrName>
                                        </p:attrNameLst>
                                      </p:cBhvr>
                                      <p:tavLst>
                                        <p:tav tm="0">
                                          <p:val>
                                            <p:strVal val="#ppt_x"/>
                                          </p:val>
                                        </p:tav>
                                        <p:tav tm="100000">
                                          <p:val>
                                            <p:strVal val="#ppt_x"/>
                                          </p:val>
                                        </p:tav>
                                      </p:tavLst>
                                    </p:anim>
                                    <p:anim calcmode="lin" valueType="num">
                                      <p:cBhvr additive="base">
                                        <p:cTn id="50" dur="500" fill="hold"/>
                                        <p:tgtEl>
                                          <p:spTgt spid="95"/>
                                        </p:tgtEl>
                                        <p:attrNameLst>
                                          <p:attrName>ppt_y</p:attrName>
                                        </p:attrNameLst>
                                      </p:cBhvr>
                                      <p:tavLst>
                                        <p:tav tm="0">
                                          <p:val>
                                            <p:strVal val="1+#ppt_h/2"/>
                                          </p:val>
                                        </p:tav>
                                        <p:tav tm="100000">
                                          <p:val>
                                            <p:strVal val="#ppt_y"/>
                                          </p:val>
                                        </p:tav>
                                      </p:tavLst>
                                    </p:anim>
                                  </p:childTnLst>
                                </p:cTn>
                              </p:par>
                            </p:childTnLst>
                          </p:cTn>
                        </p:par>
                        <p:par>
                          <p:cTn id="51" fill="hold">
                            <p:stCondLst>
                              <p:cond delay="5750"/>
                            </p:stCondLst>
                            <p:childTnLst>
                              <p:par>
                                <p:cTn id="52" presetID="22" presetClass="entr" presetSubtype="1" fill="hold" nodeType="afterEffect">
                                  <p:stCondLst>
                                    <p:cond delay="0"/>
                                  </p:stCondLst>
                                  <p:childTnLst>
                                    <p:set>
                                      <p:cBhvr>
                                        <p:cTn id="53" dur="1" fill="hold">
                                          <p:stCondLst>
                                            <p:cond delay="0"/>
                                          </p:stCondLst>
                                        </p:cTn>
                                        <p:tgtEl>
                                          <p:spTgt spid="96"/>
                                        </p:tgtEl>
                                        <p:attrNameLst>
                                          <p:attrName>style.visibility</p:attrName>
                                        </p:attrNameLst>
                                      </p:cBhvr>
                                      <p:to>
                                        <p:strVal val="visible"/>
                                      </p:to>
                                    </p:set>
                                    <p:animEffect transition="in" filter="wipe(up)">
                                      <p:cBhvr>
                                        <p:cTn id="54" dur="500"/>
                                        <p:tgtEl>
                                          <p:spTgt spid="96"/>
                                        </p:tgtEl>
                                      </p:cBhvr>
                                    </p:animEffect>
                                  </p:childTnLst>
                                </p:cTn>
                              </p:par>
                            </p:childTnLst>
                          </p:cTn>
                        </p:par>
                        <p:par>
                          <p:cTn id="55" fill="hold">
                            <p:stCondLst>
                              <p:cond delay="6250"/>
                            </p:stCondLst>
                            <p:childTnLst>
                              <p:par>
                                <p:cTn id="56" presetID="2" presetClass="entr" presetSubtype="4" fill="hold" grpId="0" nodeType="afterEffect">
                                  <p:stCondLst>
                                    <p:cond delay="0"/>
                                  </p:stCondLst>
                                  <p:childTnLst>
                                    <p:set>
                                      <p:cBhvr>
                                        <p:cTn id="57" dur="1" fill="hold">
                                          <p:stCondLst>
                                            <p:cond delay="0"/>
                                          </p:stCondLst>
                                        </p:cTn>
                                        <p:tgtEl>
                                          <p:spTgt spid="63"/>
                                        </p:tgtEl>
                                        <p:attrNameLst>
                                          <p:attrName>style.visibility</p:attrName>
                                        </p:attrNameLst>
                                      </p:cBhvr>
                                      <p:to>
                                        <p:strVal val="visible"/>
                                      </p:to>
                                    </p:set>
                                    <p:anim calcmode="lin" valueType="num">
                                      <p:cBhvr additive="base">
                                        <p:cTn id="58" dur="500" fill="hold"/>
                                        <p:tgtEl>
                                          <p:spTgt spid="63"/>
                                        </p:tgtEl>
                                        <p:attrNameLst>
                                          <p:attrName>ppt_x</p:attrName>
                                        </p:attrNameLst>
                                      </p:cBhvr>
                                      <p:tavLst>
                                        <p:tav tm="0">
                                          <p:val>
                                            <p:strVal val="#ppt_x"/>
                                          </p:val>
                                        </p:tav>
                                        <p:tav tm="100000">
                                          <p:val>
                                            <p:strVal val="#ppt_x"/>
                                          </p:val>
                                        </p:tav>
                                      </p:tavLst>
                                    </p:anim>
                                    <p:anim calcmode="lin" valueType="num">
                                      <p:cBhvr additive="base">
                                        <p:cTn id="59" dur="500" fill="hold"/>
                                        <p:tgtEl>
                                          <p:spTgt spid="63"/>
                                        </p:tgtEl>
                                        <p:attrNameLst>
                                          <p:attrName>ppt_y</p:attrName>
                                        </p:attrNameLst>
                                      </p:cBhvr>
                                      <p:tavLst>
                                        <p:tav tm="0">
                                          <p:val>
                                            <p:strVal val="1+#ppt_h/2"/>
                                          </p:val>
                                        </p:tav>
                                        <p:tav tm="100000">
                                          <p:val>
                                            <p:strVal val="#ppt_y"/>
                                          </p:val>
                                        </p:tav>
                                      </p:tavLst>
                                    </p:anim>
                                  </p:childTnLst>
                                </p:cTn>
                              </p:par>
                            </p:childTnLst>
                          </p:cTn>
                        </p:par>
                        <p:par>
                          <p:cTn id="60" fill="hold">
                            <p:stCondLst>
                              <p:cond delay="6750"/>
                            </p:stCondLst>
                            <p:childTnLst>
                              <p:par>
                                <p:cTn id="61" presetID="22" presetClass="entr" presetSubtype="1" fill="hold" nodeType="afterEffect">
                                  <p:stCondLst>
                                    <p:cond delay="0"/>
                                  </p:stCondLst>
                                  <p:childTnLst>
                                    <p:set>
                                      <p:cBhvr>
                                        <p:cTn id="62" dur="1" fill="hold">
                                          <p:stCondLst>
                                            <p:cond delay="0"/>
                                          </p:stCondLst>
                                        </p:cTn>
                                        <p:tgtEl>
                                          <p:spTgt spid="88"/>
                                        </p:tgtEl>
                                        <p:attrNameLst>
                                          <p:attrName>style.visibility</p:attrName>
                                        </p:attrNameLst>
                                      </p:cBhvr>
                                      <p:to>
                                        <p:strVal val="visible"/>
                                      </p:to>
                                    </p:set>
                                    <p:animEffect transition="in" filter="wipe(up)">
                                      <p:cBhvr>
                                        <p:cTn id="63" dur="500"/>
                                        <p:tgtEl>
                                          <p:spTgt spid="88"/>
                                        </p:tgtEl>
                                      </p:cBhvr>
                                    </p:animEffect>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66"/>
                                        </p:tgtEl>
                                        <p:attrNameLst>
                                          <p:attrName>style.visibility</p:attrName>
                                        </p:attrNameLst>
                                      </p:cBhvr>
                                      <p:to>
                                        <p:strVal val="visible"/>
                                      </p:to>
                                    </p:set>
                                    <p:anim calcmode="lin" valueType="num">
                                      <p:cBhvr additive="base">
                                        <p:cTn id="67" dur="500" fill="hold"/>
                                        <p:tgtEl>
                                          <p:spTgt spid="66"/>
                                        </p:tgtEl>
                                        <p:attrNameLst>
                                          <p:attrName>ppt_x</p:attrName>
                                        </p:attrNameLst>
                                      </p:cBhvr>
                                      <p:tavLst>
                                        <p:tav tm="0">
                                          <p:val>
                                            <p:strVal val="#ppt_x"/>
                                          </p:val>
                                        </p:tav>
                                        <p:tav tm="100000">
                                          <p:val>
                                            <p:strVal val="#ppt_x"/>
                                          </p:val>
                                        </p:tav>
                                      </p:tavLst>
                                    </p:anim>
                                    <p:anim calcmode="lin" valueType="num">
                                      <p:cBhvr additive="base">
                                        <p:cTn id="68" dur="500" fill="hold"/>
                                        <p:tgtEl>
                                          <p:spTgt spid="66"/>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2" presetClass="entr" presetSubtype="1" fill="hold" nodeType="afterEffect">
                                  <p:stCondLst>
                                    <p:cond delay="0"/>
                                  </p:stCondLst>
                                  <p:childTnLst>
                                    <p:set>
                                      <p:cBhvr>
                                        <p:cTn id="71" dur="1" fill="hold">
                                          <p:stCondLst>
                                            <p:cond delay="0"/>
                                          </p:stCondLst>
                                        </p:cTn>
                                        <p:tgtEl>
                                          <p:spTgt spid="91"/>
                                        </p:tgtEl>
                                        <p:attrNameLst>
                                          <p:attrName>style.visibility</p:attrName>
                                        </p:attrNameLst>
                                      </p:cBhvr>
                                      <p:to>
                                        <p:strVal val="visible"/>
                                      </p:to>
                                    </p:set>
                                    <p:animEffect transition="in" filter="wipe(up)">
                                      <p:cBhvr>
                                        <p:cTn id="72"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2" grpId="0" animBg="1"/>
      <p:bldP spid="57" grpId="0" animBg="1"/>
      <p:bldP spid="60" grpId="0" animBg="1"/>
      <p:bldP spid="63" grpId="0" animBg="1"/>
      <p:bldP spid="66" grpId="0" animBg="1"/>
      <p:bldP spid="9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Hexagon 1"/>
          <p:cNvSpPr/>
          <p:nvPr/>
        </p:nvSpPr>
        <p:spPr>
          <a:xfrm>
            <a:off x="6289347" y="385858"/>
            <a:ext cx="2571777" cy="2366035"/>
          </a:xfrm>
          <a:prstGeom prst="hexag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4227250" y="1590952"/>
            <a:ext cx="2571777" cy="2366035"/>
          </a:xfrm>
          <a:prstGeom prst="hexagon">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275924" y="2814792"/>
            <a:ext cx="2571777" cy="2366035"/>
          </a:xfrm>
          <a:prstGeom prst="hexag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325211" y="1611363"/>
            <a:ext cx="2571777" cy="2366035"/>
          </a:xfrm>
          <a:prstGeom prst="hexag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319707" y="4029411"/>
            <a:ext cx="2571777" cy="2366035"/>
          </a:xfrm>
          <a:prstGeom prst="hexag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438917" y="3700877"/>
            <a:ext cx="3398792" cy="203132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1" y="2864939"/>
            <a:ext cx="1733539"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4534833" y="1624541"/>
            <a:ext cx="1942603" cy="1734605"/>
            <a:chOff x="4534833" y="1624541"/>
            <a:chExt cx="1942603" cy="1734605"/>
          </a:xfrm>
        </p:grpSpPr>
        <p:sp>
          <p:nvSpPr>
            <p:cNvPr id="58" name="TextBox 57"/>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6603933" y="420928"/>
            <a:ext cx="1942603" cy="1734605"/>
            <a:chOff x="4534833" y="1624541"/>
            <a:chExt cx="1942603" cy="1734605"/>
          </a:xfrm>
        </p:grpSpPr>
        <p:sp>
          <p:nvSpPr>
            <p:cNvPr id="83" name="TextBox 82"/>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6586629" y="2845569"/>
            <a:ext cx="1942603" cy="1734605"/>
            <a:chOff x="4534833" y="1624541"/>
            <a:chExt cx="1942603" cy="1734605"/>
          </a:xfrm>
        </p:grpSpPr>
        <p:sp>
          <p:nvSpPr>
            <p:cNvPr id="86" name="TextBox 85"/>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661569" y="1688281"/>
            <a:ext cx="1942603" cy="1734605"/>
            <a:chOff x="4534833" y="1624541"/>
            <a:chExt cx="1942603" cy="1734605"/>
          </a:xfrm>
        </p:grpSpPr>
        <p:sp>
          <p:nvSpPr>
            <p:cNvPr id="89" name="TextBox 88"/>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0"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630412" y="4054316"/>
            <a:ext cx="1942603" cy="1734605"/>
            <a:chOff x="4534833" y="1624541"/>
            <a:chExt cx="1942603" cy="1734605"/>
          </a:xfrm>
        </p:grpSpPr>
        <p:sp>
          <p:nvSpPr>
            <p:cNvPr id="92" name="TextBox 91"/>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3"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1092512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2"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1+#ppt_w/2"/>
                                          </p:val>
                                        </p:tav>
                                        <p:tav tm="100000">
                                          <p:val>
                                            <p:strVal val="#ppt_x"/>
                                          </p:val>
                                        </p:tav>
                                      </p:tavLst>
                                    </p:anim>
                                    <p:anim calcmode="lin" valueType="num">
                                      <p:cBhvr additive="base">
                                        <p:cTn id="23" dur="500" fill="hold"/>
                                        <p:tgtEl>
                                          <p:spTgt spid="57"/>
                                        </p:tgtEl>
                                        <p:attrNameLst>
                                          <p:attrName>ppt_y</p:attrName>
                                        </p:attrNameLst>
                                      </p:cBhvr>
                                      <p:tavLst>
                                        <p:tav tm="0">
                                          <p:val>
                                            <p:strVal val="#ppt_y"/>
                                          </p:val>
                                        </p:tav>
                                        <p:tav tm="100000">
                                          <p:val>
                                            <p:strVal val="#ppt_y"/>
                                          </p:val>
                                        </p:tav>
                                      </p:tavLst>
                                    </p:anim>
                                  </p:childTnLst>
                                </p:cTn>
                              </p:par>
                            </p:childTnLst>
                          </p:cTn>
                        </p:par>
                        <p:par>
                          <p:cTn id="24" fill="hold">
                            <p:stCondLst>
                              <p:cond delay="2750"/>
                            </p:stCondLst>
                            <p:childTnLst>
                              <p:par>
                                <p:cTn id="25" presetID="2" presetClass="entr" presetSubtype="4"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par>
                          <p:cTn id="29" fill="hold">
                            <p:stCondLst>
                              <p:cond delay="3250"/>
                            </p:stCondLst>
                            <p:childTnLst>
                              <p:par>
                                <p:cTn id="30" presetID="2" presetClass="entr" presetSubtype="2"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1+#ppt_w/2"/>
                                          </p:val>
                                        </p:tav>
                                        <p:tav tm="100000">
                                          <p:val>
                                            <p:strVal val="#ppt_x"/>
                                          </p:val>
                                        </p:tav>
                                      </p:tavLst>
                                    </p:anim>
                                    <p:anim calcmode="lin" valueType="num">
                                      <p:cBhvr additive="base">
                                        <p:cTn id="33" dur="500" fill="hold"/>
                                        <p:tgtEl>
                                          <p:spTgt spid="2"/>
                                        </p:tgtEl>
                                        <p:attrNameLst>
                                          <p:attrName>ppt_y</p:attrName>
                                        </p:attrNameLst>
                                      </p:cBhvr>
                                      <p:tavLst>
                                        <p:tav tm="0">
                                          <p:val>
                                            <p:strVal val="#ppt_y"/>
                                          </p:val>
                                        </p:tav>
                                        <p:tav tm="100000">
                                          <p:val>
                                            <p:strVal val="#ppt_y"/>
                                          </p:val>
                                        </p:tav>
                                      </p:tavLst>
                                    </p:anim>
                                  </p:childTnLst>
                                </p:cTn>
                              </p:par>
                            </p:childTnLst>
                          </p:cTn>
                        </p:par>
                        <p:par>
                          <p:cTn id="34" fill="hold">
                            <p:stCondLst>
                              <p:cond delay="3750"/>
                            </p:stCondLst>
                            <p:childTnLst>
                              <p:par>
                                <p:cTn id="35" presetID="2" presetClass="entr" presetSubtype="4" fill="hold" nodeType="afterEffect">
                                  <p:stCondLst>
                                    <p:cond delay="0"/>
                                  </p:stCondLst>
                                  <p:childTnLst>
                                    <p:set>
                                      <p:cBhvr>
                                        <p:cTn id="36" dur="1" fill="hold">
                                          <p:stCondLst>
                                            <p:cond delay="0"/>
                                          </p:stCondLst>
                                        </p:cTn>
                                        <p:tgtEl>
                                          <p:spTgt spid="82"/>
                                        </p:tgtEl>
                                        <p:attrNameLst>
                                          <p:attrName>style.visibility</p:attrName>
                                        </p:attrNameLst>
                                      </p:cBhvr>
                                      <p:to>
                                        <p:strVal val="visible"/>
                                      </p:to>
                                    </p:set>
                                    <p:anim calcmode="lin" valueType="num">
                                      <p:cBhvr additive="base">
                                        <p:cTn id="37" dur="500" fill="hold"/>
                                        <p:tgtEl>
                                          <p:spTgt spid="82"/>
                                        </p:tgtEl>
                                        <p:attrNameLst>
                                          <p:attrName>ppt_x</p:attrName>
                                        </p:attrNameLst>
                                      </p:cBhvr>
                                      <p:tavLst>
                                        <p:tav tm="0">
                                          <p:val>
                                            <p:strVal val="#ppt_x"/>
                                          </p:val>
                                        </p:tav>
                                        <p:tav tm="100000">
                                          <p:val>
                                            <p:strVal val="#ppt_x"/>
                                          </p:val>
                                        </p:tav>
                                      </p:tavLst>
                                    </p:anim>
                                    <p:anim calcmode="lin" valueType="num">
                                      <p:cBhvr additive="base">
                                        <p:cTn id="38" dur="500" fill="hold"/>
                                        <p:tgtEl>
                                          <p:spTgt spid="82"/>
                                        </p:tgtEl>
                                        <p:attrNameLst>
                                          <p:attrName>ppt_y</p:attrName>
                                        </p:attrNameLst>
                                      </p:cBhvr>
                                      <p:tavLst>
                                        <p:tav tm="0">
                                          <p:val>
                                            <p:strVal val="1+#ppt_h/2"/>
                                          </p:val>
                                        </p:tav>
                                        <p:tav tm="100000">
                                          <p:val>
                                            <p:strVal val="#ppt_y"/>
                                          </p:val>
                                        </p:tav>
                                      </p:tavLst>
                                    </p:anim>
                                  </p:childTnLst>
                                </p:cTn>
                              </p:par>
                            </p:childTnLst>
                          </p:cTn>
                        </p:par>
                        <p:par>
                          <p:cTn id="39" fill="hold">
                            <p:stCondLst>
                              <p:cond delay="4250"/>
                            </p:stCondLst>
                            <p:childTnLst>
                              <p:par>
                                <p:cTn id="40" presetID="2" presetClass="entr" presetSubtype="2" fill="hold" grpId="0" nodeType="afterEffect">
                                  <p:stCondLst>
                                    <p:cond delay="0"/>
                                  </p:stCondLst>
                                  <p:childTnLst>
                                    <p:set>
                                      <p:cBhvr>
                                        <p:cTn id="41" dur="1" fill="hold">
                                          <p:stCondLst>
                                            <p:cond delay="0"/>
                                          </p:stCondLst>
                                        </p:cTn>
                                        <p:tgtEl>
                                          <p:spTgt spid="60"/>
                                        </p:tgtEl>
                                        <p:attrNameLst>
                                          <p:attrName>style.visibility</p:attrName>
                                        </p:attrNameLst>
                                      </p:cBhvr>
                                      <p:to>
                                        <p:strVal val="visible"/>
                                      </p:to>
                                    </p:set>
                                    <p:anim calcmode="lin" valueType="num">
                                      <p:cBhvr additive="base">
                                        <p:cTn id="42" dur="500" fill="hold"/>
                                        <p:tgtEl>
                                          <p:spTgt spid="60"/>
                                        </p:tgtEl>
                                        <p:attrNameLst>
                                          <p:attrName>ppt_x</p:attrName>
                                        </p:attrNameLst>
                                      </p:cBhvr>
                                      <p:tavLst>
                                        <p:tav tm="0">
                                          <p:val>
                                            <p:strVal val="1+#ppt_w/2"/>
                                          </p:val>
                                        </p:tav>
                                        <p:tav tm="100000">
                                          <p:val>
                                            <p:strVal val="#ppt_x"/>
                                          </p:val>
                                        </p:tav>
                                      </p:tavLst>
                                    </p:anim>
                                    <p:anim calcmode="lin" valueType="num">
                                      <p:cBhvr additive="base">
                                        <p:cTn id="43" dur="500" fill="hold"/>
                                        <p:tgtEl>
                                          <p:spTgt spid="60"/>
                                        </p:tgtEl>
                                        <p:attrNameLst>
                                          <p:attrName>ppt_y</p:attrName>
                                        </p:attrNameLst>
                                      </p:cBhvr>
                                      <p:tavLst>
                                        <p:tav tm="0">
                                          <p:val>
                                            <p:strVal val="#ppt_y"/>
                                          </p:val>
                                        </p:tav>
                                        <p:tav tm="100000">
                                          <p:val>
                                            <p:strVal val="#ppt_y"/>
                                          </p:val>
                                        </p:tav>
                                      </p:tavLst>
                                    </p:anim>
                                  </p:childTnLst>
                                </p:cTn>
                              </p:par>
                            </p:childTnLst>
                          </p:cTn>
                        </p:par>
                        <p:par>
                          <p:cTn id="44" fill="hold">
                            <p:stCondLst>
                              <p:cond delay="4750"/>
                            </p:stCondLst>
                            <p:childTnLst>
                              <p:par>
                                <p:cTn id="45" presetID="2" presetClass="entr" presetSubtype="4" fill="hold" nodeType="after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500" fill="hold"/>
                                        <p:tgtEl>
                                          <p:spTgt spid="85"/>
                                        </p:tgtEl>
                                        <p:attrNameLst>
                                          <p:attrName>ppt_x</p:attrName>
                                        </p:attrNameLst>
                                      </p:cBhvr>
                                      <p:tavLst>
                                        <p:tav tm="0">
                                          <p:val>
                                            <p:strVal val="#ppt_x"/>
                                          </p:val>
                                        </p:tav>
                                        <p:tav tm="100000">
                                          <p:val>
                                            <p:strVal val="#ppt_x"/>
                                          </p:val>
                                        </p:tav>
                                      </p:tavLst>
                                    </p:anim>
                                    <p:anim calcmode="lin" valueType="num">
                                      <p:cBhvr additive="base">
                                        <p:cTn id="48" dur="500" fill="hold"/>
                                        <p:tgtEl>
                                          <p:spTgt spid="85"/>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 presetClass="entr" presetSubtype="2" fill="hold" grpId="0" nodeType="afterEffect">
                                  <p:stCondLst>
                                    <p:cond delay="0"/>
                                  </p:stCondLst>
                                  <p:childTnLst>
                                    <p:set>
                                      <p:cBhvr>
                                        <p:cTn id="51" dur="1" fill="hold">
                                          <p:stCondLst>
                                            <p:cond delay="0"/>
                                          </p:stCondLst>
                                        </p:cTn>
                                        <p:tgtEl>
                                          <p:spTgt spid="63"/>
                                        </p:tgtEl>
                                        <p:attrNameLst>
                                          <p:attrName>style.visibility</p:attrName>
                                        </p:attrNameLst>
                                      </p:cBhvr>
                                      <p:to>
                                        <p:strVal val="visible"/>
                                      </p:to>
                                    </p:set>
                                    <p:anim calcmode="lin" valueType="num">
                                      <p:cBhvr additive="base">
                                        <p:cTn id="52" dur="500" fill="hold"/>
                                        <p:tgtEl>
                                          <p:spTgt spid="63"/>
                                        </p:tgtEl>
                                        <p:attrNameLst>
                                          <p:attrName>ppt_x</p:attrName>
                                        </p:attrNameLst>
                                      </p:cBhvr>
                                      <p:tavLst>
                                        <p:tav tm="0">
                                          <p:val>
                                            <p:strVal val="1+#ppt_w/2"/>
                                          </p:val>
                                        </p:tav>
                                        <p:tav tm="100000">
                                          <p:val>
                                            <p:strVal val="#ppt_x"/>
                                          </p:val>
                                        </p:tav>
                                      </p:tavLst>
                                    </p:anim>
                                    <p:anim calcmode="lin" valueType="num">
                                      <p:cBhvr additive="base">
                                        <p:cTn id="53" dur="500" fill="hold"/>
                                        <p:tgtEl>
                                          <p:spTgt spid="63"/>
                                        </p:tgtEl>
                                        <p:attrNameLst>
                                          <p:attrName>ppt_y</p:attrName>
                                        </p:attrNameLst>
                                      </p:cBhvr>
                                      <p:tavLst>
                                        <p:tav tm="0">
                                          <p:val>
                                            <p:strVal val="#ppt_y"/>
                                          </p:val>
                                        </p:tav>
                                        <p:tav tm="100000">
                                          <p:val>
                                            <p:strVal val="#ppt_y"/>
                                          </p:val>
                                        </p:tav>
                                      </p:tavLst>
                                    </p:anim>
                                  </p:childTnLst>
                                </p:cTn>
                              </p:par>
                            </p:childTnLst>
                          </p:cTn>
                        </p:par>
                        <p:par>
                          <p:cTn id="54" fill="hold">
                            <p:stCondLst>
                              <p:cond delay="5750"/>
                            </p:stCondLst>
                            <p:childTnLst>
                              <p:par>
                                <p:cTn id="55" presetID="2" presetClass="entr" presetSubtype="4"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additive="base">
                                        <p:cTn id="57" dur="500" fill="hold"/>
                                        <p:tgtEl>
                                          <p:spTgt spid="88"/>
                                        </p:tgtEl>
                                        <p:attrNameLst>
                                          <p:attrName>ppt_x</p:attrName>
                                        </p:attrNameLst>
                                      </p:cBhvr>
                                      <p:tavLst>
                                        <p:tav tm="0">
                                          <p:val>
                                            <p:strVal val="#ppt_x"/>
                                          </p:val>
                                        </p:tav>
                                        <p:tav tm="100000">
                                          <p:val>
                                            <p:strVal val="#ppt_x"/>
                                          </p:val>
                                        </p:tav>
                                      </p:tavLst>
                                    </p:anim>
                                    <p:anim calcmode="lin" valueType="num">
                                      <p:cBhvr additive="base">
                                        <p:cTn id="58" dur="500" fill="hold"/>
                                        <p:tgtEl>
                                          <p:spTgt spid="88"/>
                                        </p:tgtEl>
                                        <p:attrNameLst>
                                          <p:attrName>ppt_y</p:attrName>
                                        </p:attrNameLst>
                                      </p:cBhvr>
                                      <p:tavLst>
                                        <p:tav tm="0">
                                          <p:val>
                                            <p:strVal val="1+#ppt_h/2"/>
                                          </p:val>
                                        </p:tav>
                                        <p:tav tm="100000">
                                          <p:val>
                                            <p:strVal val="#ppt_y"/>
                                          </p:val>
                                        </p:tav>
                                      </p:tavLst>
                                    </p:anim>
                                  </p:childTnLst>
                                </p:cTn>
                              </p:par>
                            </p:childTnLst>
                          </p:cTn>
                        </p:par>
                        <p:par>
                          <p:cTn id="59" fill="hold">
                            <p:stCondLst>
                              <p:cond delay="6250"/>
                            </p:stCondLst>
                            <p:childTnLst>
                              <p:par>
                                <p:cTn id="60" presetID="2" presetClass="entr" presetSubtype="2" fill="hold" grpId="0" nodeType="afterEffect">
                                  <p:stCondLst>
                                    <p:cond delay="0"/>
                                  </p:stCondLst>
                                  <p:childTnLst>
                                    <p:set>
                                      <p:cBhvr>
                                        <p:cTn id="61" dur="1" fill="hold">
                                          <p:stCondLst>
                                            <p:cond delay="0"/>
                                          </p:stCondLst>
                                        </p:cTn>
                                        <p:tgtEl>
                                          <p:spTgt spid="66"/>
                                        </p:tgtEl>
                                        <p:attrNameLst>
                                          <p:attrName>style.visibility</p:attrName>
                                        </p:attrNameLst>
                                      </p:cBhvr>
                                      <p:to>
                                        <p:strVal val="visible"/>
                                      </p:to>
                                    </p:set>
                                    <p:anim calcmode="lin" valueType="num">
                                      <p:cBhvr additive="base">
                                        <p:cTn id="62" dur="500" fill="hold"/>
                                        <p:tgtEl>
                                          <p:spTgt spid="66"/>
                                        </p:tgtEl>
                                        <p:attrNameLst>
                                          <p:attrName>ppt_x</p:attrName>
                                        </p:attrNameLst>
                                      </p:cBhvr>
                                      <p:tavLst>
                                        <p:tav tm="0">
                                          <p:val>
                                            <p:strVal val="1+#ppt_w/2"/>
                                          </p:val>
                                        </p:tav>
                                        <p:tav tm="100000">
                                          <p:val>
                                            <p:strVal val="#ppt_x"/>
                                          </p:val>
                                        </p:tav>
                                      </p:tavLst>
                                    </p:anim>
                                    <p:anim calcmode="lin" valueType="num">
                                      <p:cBhvr additive="base">
                                        <p:cTn id="63" dur="500" fill="hold"/>
                                        <p:tgtEl>
                                          <p:spTgt spid="66"/>
                                        </p:tgtEl>
                                        <p:attrNameLst>
                                          <p:attrName>ppt_y</p:attrName>
                                        </p:attrNameLst>
                                      </p:cBhvr>
                                      <p:tavLst>
                                        <p:tav tm="0">
                                          <p:val>
                                            <p:strVal val="#ppt_y"/>
                                          </p:val>
                                        </p:tav>
                                        <p:tav tm="100000">
                                          <p:val>
                                            <p:strVal val="#ppt_y"/>
                                          </p:val>
                                        </p:tav>
                                      </p:tavLst>
                                    </p:anim>
                                  </p:childTnLst>
                                </p:cTn>
                              </p:par>
                            </p:childTnLst>
                          </p:cTn>
                        </p:par>
                        <p:par>
                          <p:cTn id="64" fill="hold">
                            <p:stCondLst>
                              <p:cond delay="6750"/>
                            </p:stCondLst>
                            <p:childTnLst>
                              <p:par>
                                <p:cTn id="65" presetID="2" presetClass="entr" presetSubtype="4" fill="hold" nodeType="afterEffect">
                                  <p:stCondLst>
                                    <p:cond delay="0"/>
                                  </p:stCondLst>
                                  <p:childTnLst>
                                    <p:set>
                                      <p:cBhvr>
                                        <p:cTn id="66" dur="1" fill="hold">
                                          <p:stCondLst>
                                            <p:cond delay="0"/>
                                          </p:stCondLst>
                                        </p:cTn>
                                        <p:tgtEl>
                                          <p:spTgt spid="91"/>
                                        </p:tgtEl>
                                        <p:attrNameLst>
                                          <p:attrName>style.visibility</p:attrName>
                                        </p:attrNameLst>
                                      </p:cBhvr>
                                      <p:to>
                                        <p:strVal val="visible"/>
                                      </p:to>
                                    </p:set>
                                    <p:anim calcmode="lin" valueType="num">
                                      <p:cBhvr additive="base">
                                        <p:cTn id="67" dur="500" fill="hold"/>
                                        <p:tgtEl>
                                          <p:spTgt spid="91"/>
                                        </p:tgtEl>
                                        <p:attrNameLst>
                                          <p:attrName>ppt_x</p:attrName>
                                        </p:attrNameLst>
                                      </p:cBhvr>
                                      <p:tavLst>
                                        <p:tav tm="0">
                                          <p:val>
                                            <p:strVal val="#ppt_x"/>
                                          </p:val>
                                        </p:tav>
                                        <p:tav tm="100000">
                                          <p:val>
                                            <p:strVal val="#ppt_x"/>
                                          </p:val>
                                        </p:tav>
                                      </p:tavLst>
                                    </p:anim>
                                    <p:anim calcmode="lin" valueType="num">
                                      <p:cBhvr additive="base">
                                        <p:cTn id="68" dur="500" fill="hold"/>
                                        <p:tgtEl>
                                          <p:spTgt spid="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7" grpId="0" animBg="1"/>
      <p:bldP spid="60" grpId="0" animBg="1"/>
      <p:bldP spid="63" grpId="0" animBg="1"/>
      <p:bldP spid="66" grpId="0" animBg="1"/>
      <p:bldP spid="68" grpId="0"/>
      <p:bldP spid="6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sp>
        <p:nvSpPr>
          <p:cNvPr id="21" name="Shape 3686"/>
          <p:cNvSpPr/>
          <p:nvPr/>
        </p:nvSpPr>
        <p:spPr>
          <a:xfrm>
            <a:off x="5155589" y="322003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2" name="Shape 3686"/>
          <p:cNvSpPr/>
          <p:nvPr/>
        </p:nvSpPr>
        <p:spPr>
          <a:xfrm>
            <a:off x="5155589" y="387504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3" name="Shape 3686"/>
          <p:cNvSpPr/>
          <p:nvPr/>
        </p:nvSpPr>
        <p:spPr>
          <a:xfrm>
            <a:off x="5155589" y="518507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4" name="Shape 3686"/>
          <p:cNvSpPr/>
          <p:nvPr/>
        </p:nvSpPr>
        <p:spPr>
          <a:xfrm>
            <a:off x="5155589" y="45300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5" name="Text Box 10"/>
          <p:cNvSpPr txBox="1">
            <a:spLocks noChangeArrowheads="1"/>
          </p:cNvSpPr>
          <p:nvPr/>
        </p:nvSpPr>
        <p:spPr bwMode="auto">
          <a:xfrm>
            <a:off x="5682944" y="3105748"/>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760147"/>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14546"/>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68945"/>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1759121"/>
            <a:ext cx="7004758" cy="1077218"/>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0" name="TextBox 29"/>
          <p:cNvSpPr txBox="1"/>
          <p:nvPr/>
        </p:nvSpPr>
        <p:spPr>
          <a:xfrm>
            <a:off x="4786655" y="5811981"/>
            <a:ext cx="7004758" cy="58477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61840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E4A1E"/>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5C9AD3"/>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44546B"/>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732987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C7FA8C8A-E5FF-47AE-A613-53DFF2E40BE8}"/>
              </a:ext>
            </a:extLst>
          </p:cNvPr>
          <p:cNvSpPr/>
          <p:nvPr/>
        </p:nvSpPr>
        <p:spPr>
          <a:xfrm>
            <a:off x="10668000"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6D9B12A4-FABE-4A37-BDC4-FDB476776543}"/>
              </a:ext>
            </a:extLst>
          </p:cNvPr>
          <p:cNvGrpSpPr/>
          <p:nvPr/>
        </p:nvGrpSpPr>
        <p:grpSpPr>
          <a:xfrm>
            <a:off x="10665109" y="2832066"/>
            <a:ext cx="917291" cy="3304190"/>
            <a:chOff x="10665109" y="2832066"/>
            <a:chExt cx="917291" cy="3304190"/>
          </a:xfrm>
        </p:grpSpPr>
        <p:grpSp>
          <p:nvGrpSpPr>
            <p:cNvPr id="15" name="Group 14">
              <a:extLst>
                <a:ext uri="{FF2B5EF4-FFF2-40B4-BE49-F238E27FC236}">
                  <a16:creationId xmlns:a16="http://schemas.microsoft.com/office/drawing/2014/main" id="{FFB06AF7-CA6B-4ADF-B4B4-062DFF4268DB}"/>
                </a:ext>
              </a:extLst>
            </p:cNvPr>
            <p:cNvGrpSpPr/>
            <p:nvPr/>
          </p:nvGrpSpPr>
          <p:grpSpPr>
            <a:xfrm>
              <a:off x="10668000" y="2832066"/>
              <a:ext cx="914400" cy="3304190"/>
              <a:chOff x="3048000" y="1310640"/>
              <a:chExt cx="914400" cy="4738861"/>
            </a:xfrm>
          </p:grpSpPr>
          <p:sp>
            <p:nvSpPr>
              <p:cNvPr id="9" name="Oval 8">
                <a:extLst>
                  <a:ext uri="{FF2B5EF4-FFF2-40B4-BE49-F238E27FC236}">
                    <a16:creationId xmlns:a16="http://schemas.microsoft.com/office/drawing/2014/main" id="{8F28A4CB-4C62-49BB-8F2A-957BB096DA2B}"/>
                  </a:ext>
                </a:extLst>
              </p:cNvPr>
              <p:cNvSpPr/>
              <p:nvPr/>
            </p:nvSpPr>
            <p:spPr>
              <a:xfrm>
                <a:off x="3048000" y="1310640"/>
                <a:ext cx="914400" cy="274434"/>
              </a:xfrm>
              <a:prstGeom prst="ellipse">
                <a:avLst/>
              </a:prstGeom>
              <a:solidFill>
                <a:srgbClr val="93939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AD8BC3D4-6684-4D22-A9D5-BC0BFF6D7377}"/>
                  </a:ext>
                </a:extLst>
              </p:cNvPr>
              <p:cNvSpPr/>
              <p:nvPr/>
            </p:nvSpPr>
            <p:spPr>
              <a:xfrm>
                <a:off x="3048000" y="1447801"/>
                <a:ext cx="914400" cy="4601700"/>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Text Box 10">
              <a:extLst>
                <a:ext uri="{FF2B5EF4-FFF2-40B4-BE49-F238E27FC236}">
                  <a16:creationId xmlns:a16="http://schemas.microsoft.com/office/drawing/2014/main" id="{805000AF-2BF0-4F25-9CE1-5B710BE4B8F4}"/>
                </a:ext>
              </a:extLst>
            </p:cNvPr>
            <p:cNvSpPr txBox="1">
              <a:spLocks noChangeArrowheads="1"/>
            </p:cNvSpPr>
            <p:nvPr/>
          </p:nvSpPr>
          <p:spPr bwMode="auto">
            <a:xfrm>
              <a:off x="10665109" y="3073547"/>
              <a:ext cx="914401" cy="4308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56%</a:t>
              </a:r>
              <a:endParaRPr lang="en-US" sz="2400" dirty="0">
                <a:solidFill>
                  <a:schemeClr val="bg1"/>
                </a:solidFill>
                <a:latin typeface="Lato"/>
              </a:endParaRPr>
            </a:p>
          </p:txBody>
        </p:sp>
      </p:grpSp>
      <p:sp>
        <p:nvSpPr>
          <p:cNvPr id="45" name="Freeform: Shape 44">
            <a:extLst>
              <a:ext uri="{FF2B5EF4-FFF2-40B4-BE49-F238E27FC236}">
                <a16:creationId xmlns:a16="http://schemas.microsoft.com/office/drawing/2014/main" id="{E2FBC4F8-B202-4006-9E62-A25638DB5A66}"/>
              </a:ext>
            </a:extLst>
          </p:cNvPr>
          <p:cNvSpPr/>
          <p:nvPr/>
        </p:nvSpPr>
        <p:spPr>
          <a:xfrm>
            <a:off x="9397232"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430EFEFB-A076-4288-B70A-0B9160A10F05}"/>
              </a:ext>
            </a:extLst>
          </p:cNvPr>
          <p:cNvGrpSpPr/>
          <p:nvPr/>
        </p:nvGrpSpPr>
        <p:grpSpPr>
          <a:xfrm>
            <a:off x="9397232" y="1752600"/>
            <a:ext cx="914401" cy="4383656"/>
            <a:chOff x="3048000" y="3048000"/>
            <a:chExt cx="914401" cy="3048000"/>
          </a:xfrm>
        </p:grpSpPr>
        <p:grpSp>
          <p:nvGrpSpPr>
            <p:cNvPr id="51" name="Group 50">
              <a:extLst>
                <a:ext uri="{FF2B5EF4-FFF2-40B4-BE49-F238E27FC236}">
                  <a16:creationId xmlns:a16="http://schemas.microsoft.com/office/drawing/2014/main" id="{E8F93816-AED7-44DD-9639-1F58FFEB22F2}"/>
                </a:ext>
              </a:extLst>
            </p:cNvPr>
            <p:cNvGrpSpPr/>
            <p:nvPr/>
          </p:nvGrpSpPr>
          <p:grpSpPr>
            <a:xfrm>
              <a:off x="3048000" y="3048000"/>
              <a:ext cx="914400" cy="3048000"/>
              <a:chOff x="3048000" y="1310640"/>
              <a:chExt cx="914400" cy="4738861"/>
            </a:xfrm>
          </p:grpSpPr>
          <p:sp>
            <p:nvSpPr>
              <p:cNvPr id="53" name="Oval 52">
                <a:extLst>
                  <a:ext uri="{FF2B5EF4-FFF2-40B4-BE49-F238E27FC236}">
                    <a16:creationId xmlns:a16="http://schemas.microsoft.com/office/drawing/2014/main" id="{6B4DF1EE-8038-4AE9-8CEF-467BA9340924}"/>
                  </a:ext>
                </a:extLst>
              </p:cNvPr>
              <p:cNvSpPr/>
              <p:nvPr/>
            </p:nvSpPr>
            <p:spPr>
              <a:xfrm>
                <a:off x="3048000" y="1310640"/>
                <a:ext cx="914400" cy="274434"/>
              </a:xfrm>
              <a:prstGeom prst="ellipse">
                <a:avLst/>
              </a:prstGeom>
              <a:solidFill>
                <a:srgbClr val="7A7A7A"/>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9BFB99EC-1EDB-4FD0-B3A3-0B22AA6D78F3}"/>
                  </a:ext>
                </a:extLst>
              </p:cNvPr>
              <p:cNvSpPr/>
              <p:nvPr/>
            </p:nvSpPr>
            <p:spPr>
              <a:xfrm>
                <a:off x="3048000" y="1447801"/>
                <a:ext cx="914400" cy="46017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 Box 10">
              <a:extLst>
                <a:ext uri="{FF2B5EF4-FFF2-40B4-BE49-F238E27FC236}">
                  <a16:creationId xmlns:a16="http://schemas.microsoft.com/office/drawing/2014/main" id="{9C874F07-EECC-4D32-B95B-9CC4F6BF6D28}"/>
                </a:ext>
              </a:extLst>
            </p:cNvPr>
            <p:cNvSpPr txBox="1">
              <a:spLocks noChangeArrowheads="1"/>
            </p:cNvSpPr>
            <p:nvPr/>
          </p:nvSpPr>
          <p:spPr bwMode="auto">
            <a:xfrm>
              <a:off x="3048000" y="3195743"/>
              <a:ext cx="914401" cy="299600"/>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89%</a:t>
              </a:r>
              <a:endParaRPr lang="en-US" sz="2400" dirty="0">
                <a:solidFill>
                  <a:schemeClr val="bg1"/>
                </a:solidFill>
                <a:latin typeface="Lato"/>
              </a:endParaRPr>
            </a:p>
          </p:txBody>
        </p:sp>
      </p:grpSp>
      <p:sp>
        <p:nvSpPr>
          <p:cNvPr id="56" name="Freeform: Shape 55">
            <a:extLst>
              <a:ext uri="{FF2B5EF4-FFF2-40B4-BE49-F238E27FC236}">
                <a16:creationId xmlns:a16="http://schemas.microsoft.com/office/drawing/2014/main" id="{BDC887B8-4BC8-44F3-A15B-097E1A93B659}"/>
              </a:ext>
            </a:extLst>
          </p:cNvPr>
          <p:cNvSpPr/>
          <p:nvPr/>
        </p:nvSpPr>
        <p:spPr>
          <a:xfrm>
            <a:off x="8126464" y="1361782"/>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C61BB083-D7FD-4924-B1EB-9CEC3FB77FC1}"/>
              </a:ext>
            </a:extLst>
          </p:cNvPr>
          <p:cNvGrpSpPr/>
          <p:nvPr/>
        </p:nvGrpSpPr>
        <p:grpSpPr>
          <a:xfrm>
            <a:off x="8126464" y="3505200"/>
            <a:ext cx="914401" cy="2641942"/>
            <a:chOff x="3048000" y="3048000"/>
            <a:chExt cx="914401" cy="3048000"/>
          </a:xfrm>
        </p:grpSpPr>
        <p:grpSp>
          <p:nvGrpSpPr>
            <p:cNvPr id="62" name="Group 61">
              <a:extLst>
                <a:ext uri="{FF2B5EF4-FFF2-40B4-BE49-F238E27FC236}">
                  <a16:creationId xmlns:a16="http://schemas.microsoft.com/office/drawing/2014/main" id="{3B20CED4-A16D-46C7-A5CE-D7FE36BBEA8D}"/>
                </a:ext>
              </a:extLst>
            </p:cNvPr>
            <p:cNvGrpSpPr/>
            <p:nvPr/>
          </p:nvGrpSpPr>
          <p:grpSpPr>
            <a:xfrm>
              <a:off x="3048000" y="3048000"/>
              <a:ext cx="914400" cy="3048000"/>
              <a:chOff x="3048000" y="1310640"/>
              <a:chExt cx="914400" cy="4738861"/>
            </a:xfrm>
          </p:grpSpPr>
          <p:sp>
            <p:nvSpPr>
              <p:cNvPr id="64" name="Oval 63">
                <a:extLst>
                  <a:ext uri="{FF2B5EF4-FFF2-40B4-BE49-F238E27FC236}">
                    <a16:creationId xmlns:a16="http://schemas.microsoft.com/office/drawing/2014/main" id="{7D56E072-A769-434B-A721-F63609D748FF}"/>
                  </a:ext>
                </a:extLst>
              </p:cNvPr>
              <p:cNvSpPr/>
              <p:nvPr/>
            </p:nvSpPr>
            <p:spPr>
              <a:xfrm>
                <a:off x="3048000" y="1310640"/>
                <a:ext cx="914400" cy="274434"/>
              </a:xfrm>
              <a:prstGeom prst="ellipse">
                <a:avLst/>
              </a:prstGeom>
              <a:solidFill>
                <a:srgbClr val="44546B"/>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64">
                <a:extLst>
                  <a:ext uri="{FF2B5EF4-FFF2-40B4-BE49-F238E27FC236}">
                    <a16:creationId xmlns:a16="http://schemas.microsoft.com/office/drawing/2014/main" id="{CE138F02-7272-490F-ABC9-0ACD9CF340C6}"/>
                  </a:ext>
                </a:extLst>
              </p:cNvPr>
              <p:cNvSpPr/>
              <p:nvPr/>
            </p:nvSpPr>
            <p:spPr>
              <a:xfrm>
                <a:off x="3048000" y="1447801"/>
                <a:ext cx="914400" cy="46017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Text Box 10">
              <a:extLst>
                <a:ext uri="{FF2B5EF4-FFF2-40B4-BE49-F238E27FC236}">
                  <a16:creationId xmlns:a16="http://schemas.microsoft.com/office/drawing/2014/main" id="{385E3732-E2D4-41E6-9294-777377C97DDF}"/>
                </a:ext>
              </a:extLst>
            </p:cNvPr>
            <p:cNvSpPr txBox="1">
              <a:spLocks noChangeArrowheads="1"/>
            </p:cNvSpPr>
            <p:nvPr/>
          </p:nvSpPr>
          <p:spPr bwMode="auto">
            <a:xfrm>
              <a:off x="3048000" y="3195744"/>
              <a:ext cx="914401" cy="497113"/>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32%</a:t>
              </a:r>
              <a:endParaRPr lang="en-US" sz="2400" dirty="0">
                <a:solidFill>
                  <a:schemeClr val="bg1"/>
                </a:solidFill>
                <a:latin typeface="Lato"/>
              </a:endParaRPr>
            </a:p>
          </p:txBody>
        </p:sp>
      </p:grpSp>
      <p:sp>
        <p:nvSpPr>
          <p:cNvPr id="67" name="Freeform: Shape 66">
            <a:extLst>
              <a:ext uri="{FF2B5EF4-FFF2-40B4-BE49-F238E27FC236}">
                <a16:creationId xmlns:a16="http://schemas.microsoft.com/office/drawing/2014/main" id="{F0B2A4F5-DB21-4850-9391-7929CBB93A20}"/>
              </a:ext>
            </a:extLst>
          </p:cNvPr>
          <p:cNvSpPr/>
          <p:nvPr/>
        </p:nvSpPr>
        <p:spPr>
          <a:xfrm>
            <a:off x="6847559"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0F00C2B-9FCB-410B-8E2E-4F51AD4C0C1B}"/>
              </a:ext>
            </a:extLst>
          </p:cNvPr>
          <p:cNvGrpSpPr/>
          <p:nvPr/>
        </p:nvGrpSpPr>
        <p:grpSpPr>
          <a:xfrm>
            <a:off x="6847559" y="2209800"/>
            <a:ext cx="914401" cy="3948228"/>
            <a:chOff x="3048000" y="3048000"/>
            <a:chExt cx="914401" cy="3048000"/>
          </a:xfrm>
        </p:grpSpPr>
        <p:grpSp>
          <p:nvGrpSpPr>
            <p:cNvPr id="73" name="Group 72">
              <a:extLst>
                <a:ext uri="{FF2B5EF4-FFF2-40B4-BE49-F238E27FC236}">
                  <a16:creationId xmlns:a16="http://schemas.microsoft.com/office/drawing/2014/main" id="{DAA39C29-00E9-47BA-B87E-4FF23711569B}"/>
                </a:ext>
              </a:extLst>
            </p:cNvPr>
            <p:cNvGrpSpPr/>
            <p:nvPr/>
          </p:nvGrpSpPr>
          <p:grpSpPr>
            <a:xfrm>
              <a:off x="3048000" y="3048000"/>
              <a:ext cx="914400" cy="3048000"/>
              <a:chOff x="3048000" y="1310640"/>
              <a:chExt cx="914400" cy="4738861"/>
            </a:xfrm>
          </p:grpSpPr>
          <p:sp>
            <p:nvSpPr>
              <p:cNvPr id="75" name="Oval 74">
                <a:extLst>
                  <a:ext uri="{FF2B5EF4-FFF2-40B4-BE49-F238E27FC236}">
                    <a16:creationId xmlns:a16="http://schemas.microsoft.com/office/drawing/2014/main" id="{FB317D08-BBC0-46EC-A2FF-C8C5417CB2E0}"/>
                  </a:ext>
                </a:extLst>
              </p:cNvPr>
              <p:cNvSpPr/>
              <p:nvPr/>
            </p:nvSpPr>
            <p:spPr>
              <a:xfrm>
                <a:off x="3048000" y="1310640"/>
                <a:ext cx="914400" cy="274434"/>
              </a:xfrm>
              <a:prstGeom prst="ellipse">
                <a:avLst/>
              </a:prstGeom>
              <a:solidFill>
                <a:srgbClr val="5C9AD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a:extLst>
                  <a:ext uri="{FF2B5EF4-FFF2-40B4-BE49-F238E27FC236}">
                    <a16:creationId xmlns:a16="http://schemas.microsoft.com/office/drawing/2014/main" id="{7D13C710-ACEF-4BCA-A202-1E86C63DD188}"/>
                  </a:ext>
                </a:extLst>
              </p:cNvPr>
              <p:cNvSpPr/>
              <p:nvPr/>
            </p:nvSpPr>
            <p:spPr>
              <a:xfrm>
                <a:off x="3048000" y="1447801"/>
                <a:ext cx="914400" cy="46017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Text Box 10">
              <a:extLst>
                <a:ext uri="{FF2B5EF4-FFF2-40B4-BE49-F238E27FC236}">
                  <a16:creationId xmlns:a16="http://schemas.microsoft.com/office/drawing/2014/main" id="{016985F4-8662-4E52-A111-F0E7F6001E3A}"/>
                </a:ext>
              </a:extLst>
            </p:cNvPr>
            <p:cNvSpPr txBox="1">
              <a:spLocks noChangeArrowheads="1"/>
            </p:cNvSpPr>
            <p:nvPr/>
          </p:nvSpPr>
          <p:spPr bwMode="auto">
            <a:xfrm>
              <a:off x="3048000" y="3195743"/>
              <a:ext cx="914401" cy="332641"/>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73%</a:t>
              </a:r>
              <a:endParaRPr lang="en-US" sz="2400" dirty="0">
                <a:solidFill>
                  <a:schemeClr val="bg1"/>
                </a:solidFill>
                <a:latin typeface="Lato"/>
              </a:endParaRPr>
            </a:p>
          </p:txBody>
        </p:sp>
      </p:grpSp>
      <p:sp>
        <p:nvSpPr>
          <p:cNvPr id="78" name="Freeform: Shape 77">
            <a:extLst>
              <a:ext uri="{FF2B5EF4-FFF2-40B4-BE49-F238E27FC236}">
                <a16:creationId xmlns:a16="http://schemas.microsoft.com/office/drawing/2014/main" id="{D8095C16-A44E-434B-938C-FC1D109056A2}"/>
              </a:ext>
            </a:extLst>
          </p:cNvPr>
          <p:cNvSpPr/>
          <p:nvPr/>
        </p:nvSpPr>
        <p:spPr>
          <a:xfrm>
            <a:off x="5546952"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36B5C8A3-A889-4760-98D0-0E55AA8B3ACB}"/>
              </a:ext>
            </a:extLst>
          </p:cNvPr>
          <p:cNvGrpSpPr/>
          <p:nvPr/>
        </p:nvGrpSpPr>
        <p:grpSpPr>
          <a:xfrm>
            <a:off x="5546952" y="3110028"/>
            <a:ext cx="914401" cy="3048000"/>
            <a:chOff x="3048000" y="3048000"/>
            <a:chExt cx="914401" cy="3048000"/>
          </a:xfrm>
        </p:grpSpPr>
        <p:grpSp>
          <p:nvGrpSpPr>
            <p:cNvPr id="84" name="Group 83">
              <a:extLst>
                <a:ext uri="{FF2B5EF4-FFF2-40B4-BE49-F238E27FC236}">
                  <a16:creationId xmlns:a16="http://schemas.microsoft.com/office/drawing/2014/main" id="{A5780319-77A2-4415-AA7F-2B34CDCCA05C}"/>
                </a:ext>
              </a:extLst>
            </p:cNvPr>
            <p:cNvGrpSpPr/>
            <p:nvPr/>
          </p:nvGrpSpPr>
          <p:grpSpPr>
            <a:xfrm>
              <a:off x="3048000" y="3048000"/>
              <a:ext cx="914400" cy="3048000"/>
              <a:chOff x="3048000" y="1310640"/>
              <a:chExt cx="914400" cy="4738861"/>
            </a:xfrm>
          </p:grpSpPr>
          <p:sp>
            <p:nvSpPr>
              <p:cNvPr id="86" name="Oval 85">
                <a:extLst>
                  <a:ext uri="{FF2B5EF4-FFF2-40B4-BE49-F238E27FC236}">
                    <a16:creationId xmlns:a16="http://schemas.microsoft.com/office/drawing/2014/main" id="{9B5B5595-AA13-4175-B255-014C40DAFD39}"/>
                  </a:ext>
                </a:extLst>
              </p:cNvPr>
              <p:cNvSpPr/>
              <p:nvPr/>
            </p:nvSpPr>
            <p:spPr>
              <a:xfrm>
                <a:off x="3048000" y="1310640"/>
                <a:ext cx="914400" cy="274434"/>
              </a:xfrm>
              <a:prstGeom prst="ellipse">
                <a:avLst/>
              </a:prstGeom>
              <a:solidFill>
                <a:srgbClr val="FE4A1E"/>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Rectangle 86">
                <a:extLst>
                  <a:ext uri="{FF2B5EF4-FFF2-40B4-BE49-F238E27FC236}">
                    <a16:creationId xmlns:a16="http://schemas.microsoft.com/office/drawing/2014/main" id="{BC5A2FD1-C8AD-4F3D-982E-31C2389A1EA9}"/>
                  </a:ext>
                </a:extLst>
              </p:cNvPr>
              <p:cNvSpPr/>
              <p:nvPr/>
            </p:nvSpPr>
            <p:spPr>
              <a:xfrm>
                <a:off x="3048000" y="1447801"/>
                <a:ext cx="914400" cy="46017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 Box 10">
              <a:extLst>
                <a:ext uri="{FF2B5EF4-FFF2-40B4-BE49-F238E27FC236}">
                  <a16:creationId xmlns:a16="http://schemas.microsoft.com/office/drawing/2014/main" id="{CDBD56B8-1EB8-4A52-8933-ED28F5CDF884}"/>
                </a:ext>
              </a:extLst>
            </p:cNvPr>
            <p:cNvSpPr txBox="1">
              <a:spLocks noChangeArrowheads="1"/>
            </p:cNvSpPr>
            <p:nvPr/>
          </p:nvSpPr>
          <p:spPr bwMode="auto">
            <a:xfrm>
              <a:off x="3048000" y="3195743"/>
              <a:ext cx="914401" cy="4308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47%</a:t>
              </a:r>
              <a:endParaRPr lang="en-US" sz="2400" dirty="0">
                <a:solidFill>
                  <a:schemeClr val="bg1"/>
                </a:solidFill>
                <a:latin typeface="Lato"/>
              </a:endParaRPr>
            </a:p>
          </p:txBody>
        </p:sp>
      </p:grpSp>
      <p:grpSp>
        <p:nvGrpSpPr>
          <p:cNvPr id="80" name="Group 79">
            <a:extLst>
              <a:ext uri="{FF2B5EF4-FFF2-40B4-BE49-F238E27FC236}">
                <a16:creationId xmlns:a16="http://schemas.microsoft.com/office/drawing/2014/main" id="{04B60512-524A-494B-9F83-53997F844451}"/>
              </a:ext>
            </a:extLst>
          </p:cNvPr>
          <p:cNvGrpSpPr/>
          <p:nvPr/>
        </p:nvGrpSpPr>
        <p:grpSpPr>
          <a:xfrm>
            <a:off x="5546952" y="5015028"/>
            <a:ext cx="914400" cy="1356360"/>
            <a:chOff x="6781800" y="2978742"/>
            <a:chExt cx="914400" cy="1356360"/>
          </a:xfrm>
        </p:grpSpPr>
        <p:sp>
          <p:nvSpPr>
            <p:cNvPr id="81" name="Freeform: Shape 80">
              <a:extLst>
                <a:ext uri="{FF2B5EF4-FFF2-40B4-BE49-F238E27FC236}">
                  <a16:creationId xmlns:a16="http://schemas.microsoft.com/office/drawing/2014/main" id="{8AE60367-BFF8-4127-A1FC-368B6B528F8B}"/>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 Box 10">
              <a:extLst>
                <a:ext uri="{FF2B5EF4-FFF2-40B4-BE49-F238E27FC236}">
                  <a16:creationId xmlns:a16="http://schemas.microsoft.com/office/drawing/2014/main" id="{E210D56E-07F6-4227-BEA7-62C0ED6685F0}"/>
                </a:ext>
              </a:extLst>
            </p:cNvPr>
            <p:cNvSpPr txBox="1">
              <a:spLocks noChangeArrowheads="1"/>
            </p:cNvSpPr>
            <p:nvPr/>
          </p:nvSpPr>
          <p:spPr bwMode="auto">
            <a:xfrm rot="16200000">
              <a:off x="6803313" y="34645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83" name="Freeform 171">
              <a:extLst>
                <a:ext uri="{FF2B5EF4-FFF2-40B4-BE49-F238E27FC236}">
                  <a16:creationId xmlns:a16="http://schemas.microsoft.com/office/drawing/2014/main" id="{B0CB586A-B04D-4320-B1B0-DF4A2455E770}"/>
                </a:ext>
              </a:extLst>
            </p:cNvPr>
            <p:cNvSpPr>
              <a:spLocks noChangeAspect="1" noEditPoints="1"/>
            </p:cNvSpPr>
            <p:nvPr/>
          </p:nvSpPr>
          <p:spPr bwMode="auto">
            <a:xfrm>
              <a:off x="6859420" y="3258951"/>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90" name="Group 89">
            <a:extLst>
              <a:ext uri="{FF2B5EF4-FFF2-40B4-BE49-F238E27FC236}">
                <a16:creationId xmlns:a16="http://schemas.microsoft.com/office/drawing/2014/main" id="{10153BD2-3324-4DF0-B613-CAA34A54B9D2}"/>
              </a:ext>
            </a:extLst>
          </p:cNvPr>
          <p:cNvGrpSpPr/>
          <p:nvPr/>
        </p:nvGrpSpPr>
        <p:grpSpPr>
          <a:xfrm>
            <a:off x="9397232" y="4993256"/>
            <a:ext cx="914400" cy="1356360"/>
            <a:chOff x="9397232" y="4993256"/>
            <a:chExt cx="914400" cy="1356360"/>
          </a:xfrm>
        </p:grpSpPr>
        <p:sp>
          <p:nvSpPr>
            <p:cNvPr id="48" name="Freeform: Shape 47">
              <a:extLst>
                <a:ext uri="{FF2B5EF4-FFF2-40B4-BE49-F238E27FC236}">
                  <a16:creationId xmlns:a16="http://schemas.microsoft.com/office/drawing/2014/main" id="{4CDA8189-FB31-4D84-9BDE-479835F86978}"/>
                </a:ext>
              </a:extLst>
            </p:cNvPr>
            <p:cNvSpPr/>
            <p:nvPr/>
          </p:nvSpPr>
          <p:spPr>
            <a:xfrm rot="16200000">
              <a:off x="9176252"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9CE85EE0-0134-40F3-B328-463CA65414CD}"/>
                </a:ext>
              </a:extLst>
            </p:cNvPr>
            <p:cNvSpPr txBox="1">
              <a:spLocks noChangeArrowheads="1"/>
            </p:cNvSpPr>
            <p:nvPr/>
          </p:nvSpPr>
          <p:spPr bwMode="auto">
            <a:xfrm rot="16200000">
              <a:off x="9418745"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1" name="Freeform 131">
              <a:extLst>
                <a:ext uri="{FF2B5EF4-FFF2-40B4-BE49-F238E27FC236}">
                  <a16:creationId xmlns:a16="http://schemas.microsoft.com/office/drawing/2014/main" id="{7E2AB644-00F6-4756-8CF9-23EEECCFA2C5}"/>
                </a:ext>
              </a:extLst>
            </p:cNvPr>
            <p:cNvSpPr>
              <a:spLocks noChangeAspect="1" noEditPoints="1"/>
            </p:cNvSpPr>
            <p:nvPr/>
          </p:nvSpPr>
          <p:spPr bwMode="auto">
            <a:xfrm>
              <a:off x="9492738" y="5282174"/>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grpSp>
        <p:nvGrpSpPr>
          <p:cNvPr id="88" name="Group 87">
            <a:extLst>
              <a:ext uri="{FF2B5EF4-FFF2-40B4-BE49-F238E27FC236}">
                <a16:creationId xmlns:a16="http://schemas.microsoft.com/office/drawing/2014/main" id="{1DD69E59-12D6-4786-8B9E-125906BA1C0F}"/>
              </a:ext>
            </a:extLst>
          </p:cNvPr>
          <p:cNvGrpSpPr/>
          <p:nvPr/>
        </p:nvGrpSpPr>
        <p:grpSpPr>
          <a:xfrm>
            <a:off x="6847559" y="5015028"/>
            <a:ext cx="914400" cy="1356360"/>
            <a:chOff x="6847559" y="5015028"/>
            <a:chExt cx="914400" cy="1356360"/>
          </a:xfrm>
        </p:grpSpPr>
        <p:sp>
          <p:nvSpPr>
            <p:cNvPr id="70" name="Freeform: Shape 69">
              <a:extLst>
                <a:ext uri="{FF2B5EF4-FFF2-40B4-BE49-F238E27FC236}">
                  <a16:creationId xmlns:a16="http://schemas.microsoft.com/office/drawing/2014/main" id="{B7D36397-9A70-46F5-98E9-FA2373429A48}"/>
                </a:ext>
              </a:extLst>
            </p:cNvPr>
            <p:cNvSpPr/>
            <p:nvPr/>
          </p:nvSpPr>
          <p:spPr>
            <a:xfrm rot="16200000">
              <a:off x="6626579" y="5236008"/>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4313C4B2-F883-4CE9-9475-02951473ABD9}"/>
                </a:ext>
              </a:extLst>
            </p:cNvPr>
            <p:cNvSpPr txBox="1">
              <a:spLocks noChangeArrowheads="1"/>
            </p:cNvSpPr>
            <p:nvPr/>
          </p:nvSpPr>
          <p:spPr bwMode="auto">
            <a:xfrm rot="16200000">
              <a:off x="6869072" y="550084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grpSp>
          <p:nvGrpSpPr>
            <p:cNvPr id="22" name="Group 83">
              <a:extLst>
                <a:ext uri="{FF2B5EF4-FFF2-40B4-BE49-F238E27FC236}">
                  <a16:creationId xmlns:a16="http://schemas.microsoft.com/office/drawing/2014/main" id="{39E60713-0212-481D-8E98-4DC603D96C21}"/>
                </a:ext>
              </a:extLst>
            </p:cNvPr>
            <p:cNvGrpSpPr>
              <a:grpSpLocks noChangeAspect="1"/>
            </p:cNvGrpSpPr>
            <p:nvPr/>
          </p:nvGrpSpPr>
          <p:grpSpPr>
            <a:xfrm>
              <a:off x="6994853" y="5306123"/>
              <a:ext cx="196215" cy="320040"/>
              <a:chOff x="3916363" y="1987550"/>
              <a:chExt cx="163513" cy="266700"/>
            </a:xfrm>
            <a:solidFill>
              <a:schemeClr val="bg2">
                <a:lumMod val="50000"/>
              </a:schemeClr>
            </a:solidFill>
            <a:effectLst/>
          </p:grpSpPr>
          <p:sp>
            <p:nvSpPr>
              <p:cNvPr id="23" name="Freeform 39">
                <a:extLst>
                  <a:ext uri="{FF2B5EF4-FFF2-40B4-BE49-F238E27FC236}">
                    <a16:creationId xmlns:a16="http://schemas.microsoft.com/office/drawing/2014/main" id="{F8346ABD-B1EF-4169-B71C-D3E08FA37F4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0DA87FB0-7147-41A5-96CB-E709F2771162}"/>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F6F9B657-A185-4379-AAF5-EF0A9F283E2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430D5066-0CE0-4577-8357-A950A8505E58}"/>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9" name="Group 88">
            <a:extLst>
              <a:ext uri="{FF2B5EF4-FFF2-40B4-BE49-F238E27FC236}">
                <a16:creationId xmlns:a16="http://schemas.microsoft.com/office/drawing/2014/main" id="{C37672D7-A55B-4472-A485-7DEC8F6371C4}"/>
              </a:ext>
            </a:extLst>
          </p:cNvPr>
          <p:cNvGrpSpPr/>
          <p:nvPr/>
        </p:nvGrpSpPr>
        <p:grpSpPr>
          <a:xfrm>
            <a:off x="8126464" y="5004142"/>
            <a:ext cx="914400" cy="1356360"/>
            <a:chOff x="8126464" y="5004142"/>
            <a:chExt cx="914400" cy="1356360"/>
          </a:xfrm>
        </p:grpSpPr>
        <p:sp>
          <p:nvSpPr>
            <p:cNvPr id="59" name="Freeform: Shape 58">
              <a:extLst>
                <a:ext uri="{FF2B5EF4-FFF2-40B4-BE49-F238E27FC236}">
                  <a16:creationId xmlns:a16="http://schemas.microsoft.com/office/drawing/2014/main" id="{6CD3481A-DE03-4714-BB07-4E6B14DCDFB6}"/>
                </a:ext>
              </a:extLst>
            </p:cNvPr>
            <p:cNvSpPr/>
            <p:nvPr/>
          </p:nvSpPr>
          <p:spPr>
            <a:xfrm rot="16200000">
              <a:off x="7905484" y="52251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F295D208-4DE6-4AC1-9BB3-6BDF9F06EEFB}"/>
                </a:ext>
              </a:extLst>
            </p:cNvPr>
            <p:cNvSpPr txBox="1">
              <a:spLocks noChangeArrowheads="1"/>
            </p:cNvSpPr>
            <p:nvPr/>
          </p:nvSpPr>
          <p:spPr bwMode="auto">
            <a:xfrm rot="16200000">
              <a:off x="8147977" y="54899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7" name="Freeform 101">
              <a:extLst>
                <a:ext uri="{FF2B5EF4-FFF2-40B4-BE49-F238E27FC236}">
                  <a16:creationId xmlns:a16="http://schemas.microsoft.com/office/drawing/2014/main" id="{E7B9B194-B568-45F2-9B77-28C185C1BB33}"/>
                </a:ext>
              </a:extLst>
            </p:cNvPr>
            <p:cNvSpPr>
              <a:spLocks noChangeAspect="1" noEditPoints="1"/>
            </p:cNvSpPr>
            <p:nvPr/>
          </p:nvSpPr>
          <p:spPr bwMode="auto">
            <a:xfrm>
              <a:off x="8214677" y="5306123"/>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a:extLst>
              <a:ext uri="{FF2B5EF4-FFF2-40B4-BE49-F238E27FC236}">
                <a16:creationId xmlns:a16="http://schemas.microsoft.com/office/drawing/2014/main" id="{E0AF136C-B013-4240-8C83-2DFB5E4437AD}"/>
              </a:ext>
            </a:extLst>
          </p:cNvPr>
          <p:cNvGrpSpPr/>
          <p:nvPr/>
        </p:nvGrpSpPr>
        <p:grpSpPr>
          <a:xfrm>
            <a:off x="10668000" y="4993256"/>
            <a:ext cx="914400" cy="1356360"/>
            <a:chOff x="10668000" y="4993256"/>
            <a:chExt cx="914400" cy="1356360"/>
          </a:xfrm>
        </p:grpSpPr>
        <p:sp>
          <p:nvSpPr>
            <p:cNvPr id="39" name="Freeform: Shape 38">
              <a:extLst>
                <a:ext uri="{FF2B5EF4-FFF2-40B4-BE49-F238E27FC236}">
                  <a16:creationId xmlns:a16="http://schemas.microsoft.com/office/drawing/2014/main" id="{C9F28FB8-48EA-46C5-8BFA-811149250C41}"/>
                </a:ext>
              </a:extLst>
            </p:cNvPr>
            <p:cNvSpPr/>
            <p:nvPr/>
          </p:nvSpPr>
          <p:spPr>
            <a:xfrm rot="16200000">
              <a:off x="10447020"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89D23C7F-8AE6-4359-B70B-796912AEF5C1}"/>
                </a:ext>
              </a:extLst>
            </p:cNvPr>
            <p:cNvSpPr txBox="1">
              <a:spLocks noChangeArrowheads="1"/>
            </p:cNvSpPr>
            <p:nvPr/>
          </p:nvSpPr>
          <p:spPr bwMode="auto">
            <a:xfrm rot="16200000">
              <a:off x="10689513"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8" name="Freeform 91">
              <a:extLst>
                <a:ext uri="{FF2B5EF4-FFF2-40B4-BE49-F238E27FC236}">
                  <a16:creationId xmlns:a16="http://schemas.microsoft.com/office/drawing/2014/main" id="{9A856CDF-84F3-4CE8-9690-2DA1B7A06E6A}"/>
                </a:ext>
              </a:extLst>
            </p:cNvPr>
            <p:cNvSpPr>
              <a:spLocks noChangeAspect="1" noEditPoints="1"/>
            </p:cNvSpPr>
            <p:nvPr/>
          </p:nvSpPr>
          <p:spPr bwMode="auto">
            <a:xfrm>
              <a:off x="10755136" y="5290860"/>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3" name="TextBox 92">
            <a:extLst>
              <a:ext uri="{FF2B5EF4-FFF2-40B4-BE49-F238E27FC236}">
                <a16:creationId xmlns:a16="http://schemas.microsoft.com/office/drawing/2014/main" id="{2B9A9482-15B4-4C35-A4EE-B0E10C157DE2}"/>
              </a:ext>
            </a:extLst>
          </p:cNvPr>
          <p:cNvSpPr txBox="1"/>
          <p:nvPr/>
        </p:nvSpPr>
        <p:spPr>
          <a:xfrm>
            <a:off x="5546952" y="608939"/>
            <a:ext cx="911581" cy="738664"/>
          </a:xfrm>
          <a:prstGeom prst="rect">
            <a:avLst/>
          </a:prstGeom>
          <a:noFill/>
        </p:spPr>
        <p:txBody>
          <a:bodyPr wrap="square" rtlCol="0">
            <a:spAutoFit/>
          </a:bodyPr>
          <a:lstStyle/>
          <a:p>
            <a:pPr algn="ctr"/>
            <a:r>
              <a:rPr lang="en-US" sz="3000" b="1" dirty="0">
                <a:solidFill>
                  <a:schemeClr val="bg1"/>
                </a:solidFill>
              </a:rPr>
              <a:t>01</a:t>
            </a:r>
          </a:p>
          <a:p>
            <a:pPr algn="ctr"/>
            <a:r>
              <a:rPr lang="en-US" sz="1200" dirty="0">
                <a:solidFill>
                  <a:schemeClr val="bg1"/>
                </a:solidFill>
              </a:rPr>
              <a:t>OPTION</a:t>
            </a:r>
          </a:p>
        </p:txBody>
      </p:sp>
      <p:sp>
        <p:nvSpPr>
          <p:cNvPr id="94" name="TextBox 93">
            <a:extLst>
              <a:ext uri="{FF2B5EF4-FFF2-40B4-BE49-F238E27FC236}">
                <a16:creationId xmlns:a16="http://schemas.microsoft.com/office/drawing/2014/main" id="{67460860-0BF4-4CB2-BE7D-676DB5604365}"/>
              </a:ext>
            </a:extLst>
          </p:cNvPr>
          <p:cNvSpPr txBox="1"/>
          <p:nvPr/>
        </p:nvSpPr>
        <p:spPr>
          <a:xfrm>
            <a:off x="6847558" y="608939"/>
            <a:ext cx="911581" cy="738664"/>
          </a:xfrm>
          <a:prstGeom prst="rect">
            <a:avLst/>
          </a:prstGeom>
          <a:noFill/>
        </p:spPr>
        <p:txBody>
          <a:bodyPr wrap="square" rtlCol="0">
            <a:spAutoFit/>
          </a:bodyPr>
          <a:lstStyle/>
          <a:p>
            <a:pPr algn="ctr"/>
            <a:r>
              <a:rPr lang="en-US" sz="3000" b="1" dirty="0">
                <a:solidFill>
                  <a:schemeClr val="bg1"/>
                </a:solidFill>
              </a:rPr>
              <a:t>02</a:t>
            </a:r>
          </a:p>
          <a:p>
            <a:pPr algn="ctr"/>
            <a:r>
              <a:rPr lang="en-US" sz="1200" dirty="0">
                <a:solidFill>
                  <a:schemeClr val="bg1"/>
                </a:solidFill>
              </a:rPr>
              <a:t>OPTION</a:t>
            </a:r>
          </a:p>
        </p:txBody>
      </p:sp>
      <p:sp>
        <p:nvSpPr>
          <p:cNvPr id="95" name="TextBox 94">
            <a:extLst>
              <a:ext uri="{FF2B5EF4-FFF2-40B4-BE49-F238E27FC236}">
                <a16:creationId xmlns:a16="http://schemas.microsoft.com/office/drawing/2014/main" id="{639B9A71-ADE7-4374-8370-FE43A55B5941}"/>
              </a:ext>
            </a:extLst>
          </p:cNvPr>
          <p:cNvSpPr txBox="1"/>
          <p:nvPr/>
        </p:nvSpPr>
        <p:spPr>
          <a:xfrm>
            <a:off x="8129283" y="608939"/>
            <a:ext cx="911581" cy="738664"/>
          </a:xfrm>
          <a:prstGeom prst="rect">
            <a:avLst/>
          </a:prstGeom>
          <a:noFill/>
        </p:spPr>
        <p:txBody>
          <a:bodyPr wrap="square" rtlCol="0">
            <a:spAutoFit/>
          </a:bodyPr>
          <a:lstStyle/>
          <a:p>
            <a:pPr algn="ctr"/>
            <a:r>
              <a:rPr lang="en-US" sz="3000" b="1" dirty="0">
                <a:solidFill>
                  <a:schemeClr val="bg1"/>
                </a:solidFill>
              </a:rPr>
              <a:t>03</a:t>
            </a:r>
          </a:p>
          <a:p>
            <a:pPr algn="ctr"/>
            <a:r>
              <a:rPr lang="en-US" sz="1200" dirty="0">
                <a:solidFill>
                  <a:schemeClr val="bg1"/>
                </a:solidFill>
              </a:rPr>
              <a:t>OPTION</a:t>
            </a:r>
          </a:p>
        </p:txBody>
      </p:sp>
      <p:sp>
        <p:nvSpPr>
          <p:cNvPr id="96" name="TextBox 95">
            <a:extLst>
              <a:ext uri="{FF2B5EF4-FFF2-40B4-BE49-F238E27FC236}">
                <a16:creationId xmlns:a16="http://schemas.microsoft.com/office/drawing/2014/main" id="{48262238-3114-4A83-889D-39B115913983}"/>
              </a:ext>
            </a:extLst>
          </p:cNvPr>
          <p:cNvSpPr txBox="1"/>
          <p:nvPr/>
        </p:nvSpPr>
        <p:spPr>
          <a:xfrm>
            <a:off x="9397230" y="608939"/>
            <a:ext cx="914401" cy="738664"/>
          </a:xfrm>
          <a:prstGeom prst="rect">
            <a:avLst/>
          </a:prstGeom>
          <a:noFill/>
        </p:spPr>
        <p:txBody>
          <a:bodyPr wrap="square" rtlCol="0">
            <a:spAutoFit/>
          </a:bodyPr>
          <a:lstStyle/>
          <a:p>
            <a:pPr algn="ctr"/>
            <a:r>
              <a:rPr lang="en-US" sz="3000" b="1" dirty="0">
                <a:solidFill>
                  <a:schemeClr val="bg1"/>
                </a:solidFill>
              </a:rPr>
              <a:t>04</a:t>
            </a:r>
          </a:p>
          <a:p>
            <a:pPr algn="ctr"/>
            <a:r>
              <a:rPr lang="en-US" sz="1200" dirty="0">
                <a:solidFill>
                  <a:schemeClr val="bg1"/>
                </a:solidFill>
              </a:rPr>
              <a:t>OPTION</a:t>
            </a:r>
          </a:p>
        </p:txBody>
      </p:sp>
      <p:sp>
        <p:nvSpPr>
          <p:cNvPr id="97" name="TextBox 96">
            <a:extLst>
              <a:ext uri="{FF2B5EF4-FFF2-40B4-BE49-F238E27FC236}">
                <a16:creationId xmlns:a16="http://schemas.microsoft.com/office/drawing/2014/main" id="{E0A31820-DA18-41BB-AD2E-81310026F925}"/>
              </a:ext>
            </a:extLst>
          </p:cNvPr>
          <p:cNvSpPr txBox="1"/>
          <p:nvPr/>
        </p:nvSpPr>
        <p:spPr>
          <a:xfrm>
            <a:off x="10667929" y="608939"/>
            <a:ext cx="911581" cy="738664"/>
          </a:xfrm>
          <a:prstGeom prst="rect">
            <a:avLst/>
          </a:prstGeom>
          <a:noFill/>
        </p:spPr>
        <p:txBody>
          <a:bodyPr wrap="square" rtlCol="0">
            <a:spAutoFit/>
          </a:bodyPr>
          <a:lstStyle/>
          <a:p>
            <a:pPr algn="ctr"/>
            <a:r>
              <a:rPr lang="en-US" sz="3000" b="1" dirty="0">
                <a:solidFill>
                  <a:schemeClr val="bg1"/>
                </a:solidFill>
              </a:rPr>
              <a:t>05</a:t>
            </a:r>
          </a:p>
          <a:p>
            <a:pPr algn="ctr"/>
            <a:r>
              <a:rPr lang="en-US" sz="1200" dirty="0">
                <a:solidFill>
                  <a:schemeClr val="bg1"/>
                </a:solidFill>
              </a:rPr>
              <a:t>OPTION</a:t>
            </a:r>
          </a:p>
        </p:txBody>
      </p:sp>
      <p:sp>
        <p:nvSpPr>
          <p:cNvPr id="98" name="TextBox 97">
            <a:extLst>
              <a:ext uri="{FF2B5EF4-FFF2-40B4-BE49-F238E27FC236}">
                <a16:creationId xmlns:a16="http://schemas.microsoft.com/office/drawing/2014/main" id="{67504FB9-2E93-47C9-A9A2-C66A4F367CE5}"/>
              </a:ext>
            </a:extLst>
          </p:cNvPr>
          <p:cNvSpPr txBox="1"/>
          <p:nvPr/>
        </p:nvSpPr>
        <p:spPr>
          <a:xfrm>
            <a:off x="366409" y="4118771"/>
            <a:ext cx="3547596" cy="2169825"/>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99" name="Straight Connector 98">
            <a:extLst>
              <a:ext uri="{FF2B5EF4-FFF2-40B4-BE49-F238E27FC236}">
                <a16:creationId xmlns:a16="http://schemas.microsoft.com/office/drawing/2014/main" id="{0C263DA7-49CB-4756-B1AF-9BABBB3923E0}"/>
              </a:ext>
            </a:extLst>
          </p:cNvPr>
          <p:cNvCxnSpPr/>
          <p:nvPr/>
        </p:nvCxnSpPr>
        <p:spPr>
          <a:xfrm flipV="1">
            <a:off x="997207" y="2049967"/>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00" name="Rectangle 99">
            <a:extLst>
              <a:ext uri="{FF2B5EF4-FFF2-40B4-BE49-F238E27FC236}">
                <a16:creationId xmlns:a16="http://schemas.microsoft.com/office/drawing/2014/main" id="{CF05E78D-CA89-4F0D-8065-5E3C0950180F}"/>
              </a:ext>
            </a:extLst>
          </p:cNvPr>
          <p:cNvSpPr>
            <a:spLocks noChangeAspect="1"/>
          </p:cNvSpPr>
          <p:nvPr/>
        </p:nvSpPr>
        <p:spPr>
          <a:xfrm>
            <a:off x="457200" y="2601796"/>
            <a:ext cx="2286000" cy="124690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8935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99"/>
                                        </p:tgtEl>
                                        <p:attrNameLst>
                                          <p:attrName>style.visibility</p:attrName>
                                        </p:attrNameLst>
                                      </p:cBhvr>
                                      <p:to>
                                        <p:strVal val="visible"/>
                                      </p:to>
                                    </p:set>
                                    <p:animEffect transition="in" filter="fade">
                                      <p:cBhvr>
                                        <p:cTn id="11" dur="1000"/>
                                        <p:tgtEl>
                                          <p:spTgt spid="99"/>
                                        </p:tgtEl>
                                      </p:cBhvr>
                                    </p:animEffect>
                                    <p:anim calcmode="lin" valueType="num">
                                      <p:cBhvr>
                                        <p:cTn id="12" dur="1000" fill="hold"/>
                                        <p:tgtEl>
                                          <p:spTgt spid="99"/>
                                        </p:tgtEl>
                                        <p:attrNameLst>
                                          <p:attrName>ppt_x</p:attrName>
                                        </p:attrNameLst>
                                      </p:cBhvr>
                                      <p:tavLst>
                                        <p:tav tm="0">
                                          <p:val>
                                            <p:strVal val="#ppt_x"/>
                                          </p:val>
                                        </p:tav>
                                        <p:tav tm="100000">
                                          <p:val>
                                            <p:strVal val="#ppt_x"/>
                                          </p:val>
                                        </p:tav>
                                      </p:tavLst>
                                    </p:anim>
                                    <p:anim calcmode="lin" valueType="num">
                                      <p:cBhvr>
                                        <p:cTn id="13" dur="900" decel="100000" fill="hold"/>
                                        <p:tgtEl>
                                          <p:spTgt spid="9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0"/>
                                        </p:tgtEl>
                                        <p:attrNameLst>
                                          <p:attrName>style.visibility</p:attrName>
                                        </p:attrNameLst>
                                      </p:cBhvr>
                                      <p:to>
                                        <p:strVal val="visible"/>
                                      </p:to>
                                    </p:set>
                                    <p:anim calcmode="lin" valueType="num">
                                      <p:cBhvr>
                                        <p:cTn id="18" dur="500" fill="hold"/>
                                        <p:tgtEl>
                                          <p:spTgt spid="100"/>
                                        </p:tgtEl>
                                        <p:attrNameLst>
                                          <p:attrName>ppt_w</p:attrName>
                                        </p:attrNameLst>
                                      </p:cBhvr>
                                      <p:tavLst>
                                        <p:tav tm="0">
                                          <p:val>
                                            <p:fltVal val="0"/>
                                          </p:val>
                                        </p:tav>
                                        <p:tav tm="100000">
                                          <p:val>
                                            <p:strVal val="#ppt_w"/>
                                          </p:val>
                                        </p:tav>
                                      </p:tavLst>
                                    </p:anim>
                                    <p:anim calcmode="lin" valueType="num">
                                      <p:cBhvr>
                                        <p:cTn id="19" dur="500" fill="hold"/>
                                        <p:tgtEl>
                                          <p:spTgt spid="100"/>
                                        </p:tgtEl>
                                        <p:attrNameLst>
                                          <p:attrName>ppt_h</p:attrName>
                                        </p:attrNameLst>
                                      </p:cBhvr>
                                      <p:tavLst>
                                        <p:tav tm="0">
                                          <p:val>
                                            <p:fltVal val="0"/>
                                          </p:val>
                                        </p:tav>
                                        <p:tav tm="100000">
                                          <p:val>
                                            <p:strVal val="#ppt_h"/>
                                          </p:val>
                                        </p:tav>
                                      </p:tavLst>
                                    </p:anim>
                                    <p:animEffect transition="in" filter="fade">
                                      <p:cBhvr>
                                        <p:cTn id="20" dur="500"/>
                                        <p:tgtEl>
                                          <p:spTgt spid="100"/>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fade">
                                      <p:cBhvr>
                                        <p:cTn id="24" dur="1000"/>
                                        <p:tgtEl>
                                          <p:spTgt spid="98"/>
                                        </p:tgtEl>
                                      </p:cBhvr>
                                    </p:animEffect>
                                    <p:anim calcmode="lin" valueType="num">
                                      <p:cBhvr>
                                        <p:cTn id="25" dur="1000" fill="hold"/>
                                        <p:tgtEl>
                                          <p:spTgt spid="98"/>
                                        </p:tgtEl>
                                        <p:attrNameLst>
                                          <p:attrName>ppt_x</p:attrName>
                                        </p:attrNameLst>
                                      </p:cBhvr>
                                      <p:tavLst>
                                        <p:tav tm="0">
                                          <p:val>
                                            <p:strVal val="#ppt_x"/>
                                          </p:val>
                                        </p:tav>
                                        <p:tav tm="100000">
                                          <p:val>
                                            <p:strVal val="#ppt_x"/>
                                          </p:val>
                                        </p:tav>
                                      </p:tavLst>
                                    </p:anim>
                                    <p:anim calcmode="lin" valueType="num">
                                      <p:cBhvr>
                                        <p:cTn id="26" dur="1000" fill="hold"/>
                                        <p:tgtEl>
                                          <p:spTgt spid="98"/>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2" presetClass="entr" presetSubtype="2" fill="hold" grpId="0" nodeType="afterEffect">
                                  <p:stCondLst>
                                    <p:cond delay="0"/>
                                  </p:stCondLst>
                                  <p:childTnLst>
                                    <p:set>
                                      <p:cBhvr>
                                        <p:cTn id="29" dur="1" fill="hold">
                                          <p:stCondLst>
                                            <p:cond delay="0"/>
                                          </p:stCondLst>
                                        </p:cTn>
                                        <p:tgtEl>
                                          <p:spTgt spid="78"/>
                                        </p:tgtEl>
                                        <p:attrNameLst>
                                          <p:attrName>style.visibility</p:attrName>
                                        </p:attrNameLst>
                                      </p:cBhvr>
                                      <p:to>
                                        <p:strVal val="visible"/>
                                      </p:to>
                                    </p:set>
                                    <p:anim calcmode="lin" valueType="num">
                                      <p:cBhvr additive="base">
                                        <p:cTn id="30" dur="1000" fill="hold"/>
                                        <p:tgtEl>
                                          <p:spTgt spid="78"/>
                                        </p:tgtEl>
                                        <p:attrNameLst>
                                          <p:attrName>ppt_x</p:attrName>
                                        </p:attrNameLst>
                                      </p:cBhvr>
                                      <p:tavLst>
                                        <p:tav tm="0">
                                          <p:val>
                                            <p:strVal val="1+#ppt_w/2"/>
                                          </p:val>
                                        </p:tav>
                                        <p:tav tm="100000">
                                          <p:val>
                                            <p:strVal val="#ppt_x"/>
                                          </p:val>
                                        </p:tav>
                                      </p:tavLst>
                                    </p:anim>
                                    <p:anim calcmode="lin" valueType="num">
                                      <p:cBhvr additive="base">
                                        <p:cTn id="31" dur="1000" fill="hold"/>
                                        <p:tgtEl>
                                          <p:spTgt spid="78"/>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p:stCondLst>
                                    <p:cond delay="0"/>
                                  </p:stCondLst>
                                  <p:childTnLst>
                                    <p:set>
                                      <p:cBhvr>
                                        <p:cTn id="33" dur="1" fill="hold">
                                          <p:stCondLst>
                                            <p:cond delay="0"/>
                                          </p:stCondLst>
                                        </p:cTn>
                                        <p:tgtEl>
                                          <p:spTgt spid="67"/>
                                        </p:tgtEl>
                                        <p:attrNameLst>
                                          <p:attrName>style.visibility</p:attrName>
                                        </p:attrNameLst>
                                      </p:cBhvr>
                                      <p:to>
                                        <p:strVal val="visible"/>
                                      </p:to>
                                    </p:set>
                                    <p:anim calcmode="lin" valueType="num">
                                      <p:cBhvr additive="base">
                                        <p:cTn id="34" dur="1000" fill="hold"/>
                                        <p:tgtEl>
                                          <p:spTgt spid="67"/>
                                        </p:tgtEl>
                                        <p:attrNameLst>
                                          <p:attrName>ppt_x</p:attrName>
                                        </p:attrNameLst>
                                      </p:cBhvr>
                                      <p:tavLst>
                                        <p:tav tm="0">
                                          <p:val>
                                            <p:strVal val="1+#ppt_w/2"/>
                                          </p:val>
                                        </p:tav>
                                        <p:tav tm="100000">
                                          <p:val>
                                            <p:strVal val="#ppt_x"/>
                                          </p:val>
                                        </p:tav>
                                      </p:tavLst>
                                    </p:anim>
                                    <p:anim calcmode="lin" valueType="num">
                                      <p:cBhvr additive="base">
                                        <p:cTn id="35" dur="1000" fill="hold"/>
                                        <p:tgtEl>
                                          <p:spTgt spid="67"/>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0"/>
                                  </p:stCondLst>
                                  <p:childTnLst>
                                    <p:set>
                                      <p:cBhvr>
                                        <p:cTn id="37" dur="1" fill="hold">
                                          <p:stCondLst>
                                            <p:cond delay="0"/>
                                          </p:stCondLst>
                                        </p:cTn>
                                        <p:tgtEl>
                                          <p:spTgt spid="56"/>
                                        </p:tgtEl>
                                        <p:attrNameLst>
                                          <p:attrName>style.visibility</p:attrName>
                                        </p:attrNameLst>
                                      </p:cBhvr>
                                      <p:to>
                                        <p:strVal val="visible"/>
                                      </p:to>
                                    </p:set>
                                    <p:anim calcmode="lin" valueType="num">
                                      <p:cBhvr additive="base">
                                        <p:cTn id="38" dur="1000" fill="hold"/>
                                        <p:tgtEl>
                                          <p:spTgt spid="56"/>
                                        </p:tgtEl>
                                        <p:attrNameLst>
                                          <p:attrName>ppt_x</p:attrName>
                                        </p:attrNameLst>
                                      </p:cBhvr>
                                      <p:tavLst>
                                        <p:tav tm="0">
                                          <p:val>
                                            <p:strVal val="1+#ppt_w/2"/>
                                          </p:val>
                                        </p:tav>
                                        <p:tav tm="100000">
                                          <p:val>
                                            <p:strVal val="#ppt_x"/>
                                          </p:val>
                                        </p:tav>
                                      </p:tavLst>
                                    </p:anim>
                                    <p:anim calcmode="lin" valueType="num">
                                      <p:cBhvr additive="base">
                                        <p:cTn id="39" dur="1000" fill="hold"/>
                                        <p:tgtEl>
                                          <p:spTgt spid="56"/>
                                        </p:tgtEl>
                                        <p:attrNameLst>
                                          <p:attrName>ppt_y</p:attrName>
                                        </p:attrNameLst>
                                      </p:cBhvr>
                                      <p:tavLst>
                                        <p:tav tm="0">
                                          <p:val>
                                            <p:strVal val="#ppt_y"/>
                                          </p:val>
                                        </p:tav>
                                        <p:tav tm="100000">
                                          <p:val>
                                            <p:strVal val="#ppt_y"/>
                                          </p:val>
                                        </p:tav>
                                      </p:tavLst>
                                    </p:anim>
                                  </p:childTnLst>
                                </p:cTn>
                              </p:par>
                              <p:par>
                                <p:cTn id="40" presetID="2" presetClass="entr" presetSubtype="2" fill="hold" grpId="0" nodeType="with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additive="base">
                                        <p:cTn id="42" dur="1000" fill="hold"/>
                                        <p:tgtEl>
                                          <p:spTgt spid="45"/>
                                        </p:tgtEl>
                                        <p:attrNameLst>
                                          <p:attrName>ppt_x</p:attrName>
                                        </p:attrNameLst>
                                      </p:cBhvr>
                                      <p:tavLst>
                                        <p:tav tm="0">
                                          <p:val>
                                            <p:strVal val="1+#ppt_w/2"/>
                                          </p:val>
                                        </p:tav>
                                        <p:tav tm="100000">
                                          <p:val>
                                            <p:strVal val="#ppt_x"/>
                                          </p:val>
                                        </p:tav>
                                      </p:tavLst>
                                    </p:anim>
                                    <p:anim calcmode="lin" valueType="num">
                                      <p:cBhvr additive="base">
                                        <p:cTn id="43" dur="1000" fill="hold"/>
                                        <p:tgtEl>
                                          <p:spTgt spid="45"/>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1000" fill="hold"/>
                                        <p:tgtEl>
                                          <p:spTgt spid="12"/>
                                        </p:tgtEl>
                                        <p:attrNameLst>
                                          <p:attrName>ppt_x</p:attrName>
                                        </p:attrNameLst>
                                      </p:cBhvr>
                                      <p:tavLst>
                                        <p:tav tm="0">
                                          <p:val>
                                            <p:strVal val="1+#ppt_w/2"/>
                                          </p:val>
                                        </p:tav>
                                        <p:tav tm="100000">
                                          <p:val>
                                            <p:strVal val="#ppt_x"/>
                                          </p:val>
                                        </p:tav>
                                      </p:tavLst>
                                    </p:anim>
                                    <p:anim calcmode="lin" valueType="num">
                                      <p:cBhvr additive="base">
                                        <p:cTn id="47" dur="1000" fill="hold"/>
                                        <p:tgtEl>
                                          <p:spTgt spid="12"/>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p:cTn id="51" dur="500" fill="hold"/>
                                        <p:tgtEl>
                                          <p:spTgt spid="93"/>
                                        </p:tgtEl>
                                        <p:attrNameLst>
                                          <p:attrName>ppt_w</p:attrName>
                                        </p:attrNameLst>
                                      </p:cBhvr>
                                      <p:tavLst>
                                        <p:tav tm="0">
                                          <p:val>
                                            <p:fltVal val="0"/>
                                          </p:val>
                                        </p:tav>
                                        <p:tav tm="100000">
                                          <p:val>
                                            <p:strVal val="#ppt_w"/>
                                          </p:val>
                                        </p:tav>
                                      </p:tavLst>
                                    </p:anim>
                                    <p:anim calcmode="lin" valueType="num">
                                      <p:cBhvr>
                                        <p:cTn id="52" dur="500" fill="hold"/>
                                        <p:tgtEl>
                                          <p:spTgt spid="93"/>
                                        </p:tgtEl>
                                        <p:attrNameLst>
                                          <p:attrName>ppt_h</p:attrName>
                                        </p:attrNameLst>
                                      </p:cBhvr>
                                      <p:tavLst>
                                        <p:tav tm="0">
                                          <p:val>
                                            <p:fltVal val="0"/>
                                          </p:val>
                                        </p:tav>
                                        <p:tav tm="100000">
                                          <p:val>
                                            <p:strVal val="#ppt_h"/>
                                          </p:val>
                                        </p:tav>
                                      </p:tavLst>
                                    </p:anim>
                                    <p:animEffect transition="in" filter="fade">
                                      <p:cBhvr>
                                        <p:cTn id="53" dur="500"/>
                                        <p:tgtEl>
                                          <p:spTgt spid="93"/>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fade">
                                      <p:cBhvr>
                                        <p:cTn id="57" dur="1000"/>
                                        <p:tgtEl>
                                          <p:spTgt spid="80"/>
                                        </p:tgtEl>
                                      </p:cBhvr>
                                    </p:animEffect>
                                    <p:anim calcmode="lin" valueType="num">
                                      <p:cBhvr>
                                        <p:cTn id="58" dur="1000" fill="hold"/>
                                        <p:tgtEl>
                                          <p:spTgt spid="80"/>
                                        </p:tgtEl>
                                        <p:attrNameLst>
                                          <p:attrName>ppt_x</p:attrName>
                                        </p:attrNameLst>
                                      </p:cBhvr>
                                      <p:tavLst>
                                        <p:tav tm="0">
                                          <p:val>
                                            <p:strVal val="#ppt_x"/>
                                          </p:val>
                                        </p:tav>
                                        <p:tav tm="100000">
                                          <p:val>
                                            <p:strVal val="#ppt_x"/>
                                          </p:val>
                                        </p:tav>
                                      </p:tavLst>
                                    </p:anim>
                                    <p:anim calcmode="lin" valueType="num">
                                      <p:cBhvr>
                                        <p:cTn id="59" dur="1000" fill="hold"/>
                                        <p:tgtEl>
                                          <p:spTgt spid="80"/>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79"/>
                                        </p:tgtEl>
                                        <p:attrNameLst>
                                          <p:attrName>style.visibility</p:attrName>
                                        </p:attrNameLst>
                                      </p:cBhvr>
                                      <p:to>
                                        <p:strVal val="visible"/>
                                      </p:to>
                                    </p:set>
                                    <p:animEffect transition="in" filter="wipe(down)">
                                      <p:cBhvr>
                                        <p:cTn id="63" dur="750"/>
                                        <p:tgtEl>
                                          <p:spTgt spid="79"/>
                                        </p:tgtEl>
                                      </p:cBhvr>
                                    </p:animEffect>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94"/>
                                        </p:tgtEl>
                                        <p:attrNameLst>
                                          <p:attrName>style.visibility</p:attrName>
                                        </p:attrNameLst>
                                      </p:cBhvr>
                                      <p:to>
                                        <p:strVal val="visible"/>
                                      </p:to>
                                    </p:set>
                                    <p:anim calcmode="lin" valueType="num">
                                      <p:cBhvr>
                                        <p:cTn id="67" dur="500" fill="hold"/>
                                        <p:tgtEl>
                                          <p:spTgt spid="94"/>
                                        </p:tgtEl>
                                        <p:attrNameLst>
                                          <p:attrName>ppt_w</p:attrName>
                                        </p:attrNameLst>
                                      </p:cBhvr>
                                      <p:tavLst>
                                        <p:tav tm="0">
                                          <p:val>
                                            <p:fltVal val="0"/>
                                          </p:val>
                                        </p:tav>
                                        <p:tav tm="100000">
                                          <p:val>
                                            <p:strVal val="#ppt_w"/>
                                          </p:val>
                                        </p:tav>
                                      </p:tavLst>
                                    </p:anim>
                                    <p:anim calcmode="lin" valueType="num">
                                      <p:cBhvr>
                                        <p:cTn id="68" dur="500" fill="hold"/>
                                        <p:tgtEl>
                                          <p:spTgt spid="94"/>
                                        </p:tgtEl>
                                        <p:attrNameLst>
                                          <p:attrName>ppt_h</p:attrName>
                                        </p:attrNameLst>
                                      </p:cBhvr>
                                      <p:tavLst>
                                        <p:tav tm="0">
                                          <p:val>
                                            <p:fltVal val="0"/>
                                          </p:val>
                                        </p:tav>
                                        <p:tav tm="100000">
                                          <p:val>
                                            <p:strVal val="#ppt_h"/>
                                          </p:val>
                                        </p:tav>
                                      </p:tavLst>
                                    </p:anim>
                                    <p:animEffect transition="in" filter="fade">
                                      <p:cBhvr>
                                        <p:cTn id="69" dur="500"/>
                                        <p:tgtEl>
                                          <p:spTgt spid="94"/>
                                        </p:tgtEl>
                                      </p:cBhvr>
                                    </p:animEffect>
                                  </p:childTnLst>
                                </p:cTn>
                              </p:par>
                            </p:childTnLst>
                          </p:cTn>
                        </p:par>
                        <p:par>
                          <p:cTn id="70" fill="hold">
                            <p:stCondLst>
                              <p:cond delay="6750"/>
                            </p:stCondLst>
                            <p:childTnLst>
                              <p:par>
                                <p:cTn id="71" presetID="42" presetClass="entr" presetSubtype="0" fill="hold" nodeType="afterEffect">
                                  <p:stCondLst>
                                    <p:cond delay="0"/>
                                  </p:stCondLst>
                                  <p:childTnLst>
                                    <p:set>
                                      <p:cBhvr>
                                        <p:cTn id="72" dur="1" fill="hold">
                                          <p:stCondLst>
                                            <p:cond delay="0"/>
                                          </p:stCondLst>
                                        </p:cTn>
                                        <p:tgtEl>
                                          <p:spTgt spid="88"/>
                                        </p:tgtEl>
                                        <p:attrNameLst>
                                          <p:attrName>style.visibility</p:attrName>
                                        </p:attrNameLst>
                                      </p:cBhvr>
                                      <p:to>
                                        <p:strVal val="visible"/>
                                      </p:to>
                                    </p:set>
                                    <p:animEffect transition="in" filter="fade">
                                      <p:cBhvr>
                                        <p:cTn id="73" dur="1000"/>
                                        <p:tgtEl>
                                          <p:spTgt spid="88"/>
                                        </p:tgtEl>
                                      </p:cBhvr>
                                    </p:animEffect>
                                    <p:anim calcmode="lin" valueType="num">
                                      <p:cBhvr>
                                        <p:cTn id="74" dur="1000" fill="hold"/>
                                        <p:tgtEl>
                                          <p:spTgt spid="88"/>
                                        </p:tgtEl>
                                        <p:attrNameLst>
                                          <p:attrName>ppt_x</p:attrName>
                                        </p:attrNameLst>
                                      </p:cBhvr>
                                      <p:tavLst>
                                        <p:tav tm="0">
                                          <p:val>
                                            <p:strVal val="#ppt_x"/>
                                          </p:val>
                                        </p:tav>
                                        <p:tav tm="100000">
                                          <p:val>
                                            <p:strVal val="#ppt_x"/>
                                          </p:val>
                                        </p:tav>
                                      </p:tavLst>
                                    </p:anim>
                                    <p:anim calcmode="lin" valueType="num">
                                      <p:cBhvr>
                                        <p:cTn id="75" dur="1000" fill="hold"/>
                                        <p:tgtEl>
                                          <p:spTgt spid="88"/>
                                        </p:tgtEl>
                                        <p:attrNameLst>
                                          <p:attrName>ppt_y</p:attrName>
                                        </p:attrNameLst>
                                      </p:cBhvr>
                                      <p:tavLst>
                                        <p:tav tm="0">
                                          <p:val>
                                            <p:strVal val="#ppt_y+.1"/>
                                          </p:val>
                                        </p:tav>
                                        <p:tav tm="100000">
                                          <p:val>
                                            <p:strVal val="#ppt_y"/>
                                          </p:val>
                                        </p:tav>
                                      </p:tavLst>
                                    </p:anim>
                                  </p:childTnLst>
                                </p:cTn>
                              </p:par>
                            </p:childTnLst>
                          </p:cTn>
                        </p:par>
                        <p:par>
                          <p:cTn id="76" fill="hold">
                            <p:stCondLst>
                              <p:cond delay="7750"/>
                            </p:stCondLst>
                            <p:childTnLst>
                              <p:par>
                                <p:cTn id="77" presetID="22" presetClass="entr" presetSubtype="4"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Effect transition="in" filter="wipe(down)">
                                      <p:cBhvr>
                                        <p:cTn id="79" dur="750"/>
                                        <p:tgtEl>
                                          <p:spTgt spid="68"/>
                                        </p:tgtEl>
                                      </p:cBhvr>
                                    </p:animEffect>
                                  </p:childTnLst>
                                </p:cTn>
                              </p:par>
                            </p:childTnLst>
                          </p:cTn>
                        </p:par>
                        <p:par>
                          <p:cTn id="80" fill="hold">
                            <p:stCondLst>
                              <p:cond delay="8500"/>
                            </p:stCondLst>
                            <p:childTnLst>
                              <p:par>
                                <p:cTn id="81" presetID="53" presetClass="entr" presetSubtype="16" fill="hold" grpId="0" nodeType="after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p:cTn id="83" dur="500" fill="hold"/>
                                        <p:tgtEl>
                                          <p:spTgt spid="95"/>
                                        </p:tgtEl>
                                        <p:attrNameLst>
                                          <p:attrName>ppt_w</p:attrName>
                                        </p:attrNameLst>
                                      </p:cBhvr>
                                      <p:tavLst>
                                        <p:tav tm="0">
                                          <p:val>
                                            <p:fltVal val="0"/>
                                          </p:val>
                                        </p:tav>
                                        <p:tav tm="100000">
                                          <p:val>
                                            <p:strVal val="#ppt_w"/>
                                          </p:val>
                                        </p:tav>
                                      </p:tavLst>
                                    </p:anim>
                                    <p:anim calcmode="lin" valueType="num">
                                      <p:cBhvr>
                                        <p:cTn id="84" dur="500" fill="hold"/>
                                        <p:tgtEl>
                                          <p:spTgt spid="95"/>
                                        </p:tgtEl>
                                        <p:attrNameLst>
                                          <p:attrName>ppt_h</p:attrName>
                                        </p:attrNameLst>
                                      </p:cBhvr>
                                      <p:tavLst>
                                        <p:tav tm="0">
                                          <p:val>
                                            <p:fltVal val="0"/>
                                          </p:val>
                                        </p:tav>
                                        <p:tav tm="100000">
                                          <p:val>
                                            <p:strVal val="#ppt_h"/>
                                          </p:val>
                                        </p:tav>
                                      </p:tavLst>
                                    </p:anim>
                                    <p:animEffect transition="in" filter="fade">
                                      <p:cBhvr>
                                        <p:cTn id="85" dur="500"/>
                                        <p:tgtEl>
                                          <p:spTgt spid="95"/>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22" presetClass="entr" presetSubtype="4" fill="hold" nodeType="afterEffect">
                                  <p:stCondLst>
                                    <p:cond delay="0"/>
                                  </p:stCondLst>
                                  <p:childTnLst>
                                    <p:set>
                                      <p:cBhvr>
                                        <p:cTn id="94" dur="1" fill="hold">
                                          <p:stCondLst>
                                            <p:cond delay="0"/>
                                          </p:stCondLst>
                                        </p:cTn>
                                        <p:tgtEl>
                                          <p:spTgt spid="57"/>
                                        </p:tgtEl>
                                        <p:attrNameLst>
                                          <p:attrName>style.visibility</p:attrName>
                                        </p:attrNameLst>
                                      </p:cBhvr>
                                      <p:to>
                                        <p:strVal val="visible"/>
                                      </p:to>
                                    </p:set>
                                    <p:animEffect transition="in" filter="wipe(down)">
                                      <p:cBhvr>
                                        <p:cTn id="95" dur="750"/>
                                        <p:tgtEl>
                                          <p:spTgt spid="57"/>
                                        </p:tgtEl>
                                      </p:cBhvr>
                                    </p:animEffect>
                                  </p:childTnLst>
                                </p:cTn>
                              </p:par>
                            </p:childTnLst>
                          </p:cTn>
                        </p:par>
                        <p:par>
                          <p:cTn id="96" fill="hold">
                            <p:stCondLst>
                              <p:cond delay="10750"/>
                            </p:stCondLst>
                            <p:childTnLst>
                              <p:par>
                                <p:cTn id="97" presetID="53" presetClass="entr" presetSubtype="16" fill="hold" grpId="0" nodeType="afterEffect">
                                  <p:stCondLst>
                                    <p:cond delay="0"/>
                                  </p:stCondLst>
                                  <p:childTnLst>
                                    <p:set>
                                      <p:cBhvr>
                                        <p:cTn id="98" dur="1" fill="hold">
                                          <p:stCondLst>
                                            <p:cond delay="0"/>
                                          </p:stCondLst>
                                        </p:cTn>
                                        <p:tgtEl>
                                          <p:spTgt spid="96"/>
                                        </p:tgtEl>
                                        <p:attrNameLst>
                                          <p:attrName>style.visibility</p:attrName>
                                        </p:attrNameLst>
                                      </p:cBhvr>
                                      <p:to>
                                        <p:strVal val="visible"/>
                                      </p:to>
                                    </p:set>
                                    <p:anim calcmode="lin" valueType="num">
                                      <p:cBhvr>
                                        <p:cTn id="99" dur="500" fill="hold"/>
                                        <p:tgtEl>
                                          <p:spTgt spid="96"/>
                                        </p:tgtEl>
                                        <p:attrNameLst>
                                          <p:attrName>ppt_w</p:attrName>
                                        </p:attrNameLst>
                                      </p:cBhvr>
                                      <p:tavLst>
                                        <p:tav tm="0">
                                          <p:val>
                                            <p:fltVal val="0"/>
                                          </p:val>
                                        </p:tav>
                                        <p:tav tm="100000">
                                          <p:val>
                                            <p:strVal val="#ppt_w"/>
                                          </p:val>
                                        </p:tav>
                                      </p:tavLst>
                                    </p:anim>
                                    <p:anim calcmode="lin" valueType="num">
                                      <p:cBhvr>
                                        <p:cTn id="100" dur="500" fill="hold"/>
                                        <p:tgtEl>
                                          <p:spTgt spid="96"/>
                                        </p:tgtEl>
                                        <p:attrNameLst>
                                          <p:attrName>ppt_h</p:attrName>
                                        </p:attrNameLst>
                                      </p:cBhvr>
                                      <p:tavLst>
                                        <p:tav tm="0">
                                          <p:val>
                                            <p:fltVal val="0"/>
                                          </p:val>
                                        </p:tav>
                                        <p:tav tm="100000">
                                          <p:val>
                                            <p:strVal val="#ppt_h"/>
                                          </p:val>
                                        </p:tav>
                                      </p:tavLst>
                                    </p:anim>
                                    <p:animEffect transition="in" filter="fade">
                                      <p:cBhvr>
                                        <p:cTn id="101" dur="500"/>
                                        <p:tgtEl>
                                          <p:spTgt spid="96"/>
                                        </p:tgtEl>
                                      </p:cBhvr>
                                    </p:animEffect>
                                  </p:childTnLst>
                                </p:cTn>
                              </p:par>
                            </p:childTnLst>
                          </p:cTn>
                        </p:par>
                        <p:par>
                          <p:cTn id="102" fill="hold">
                            <p:stCondLst>
                              <p:cond delay="11250"/>
                            </p:stCondLst>
                            <p:childTnLst>
                              <p:par>
                                <p:cTn id="103" presetID="42" presetClass="entr" presetSubtype="0" fill="hold" nodeType="afterEffect">
                                  <p:stCondLst>
                                    <p:cond delay="0"/>
                                  </p:stCondLst>
                                  <p:childTnLst>
                                    <p:set>
                                      <p:cBhvr>
                                        <p:cTn id="104" dur="1" fill="hold">
                                          <p:stCondLst>
                                            <p:cond delay="0"/>
                                          </p:stCondLst>
                                        </p:cTn>
                                        <p:tgtEl>
                                          <p:spTgt spid="90"/>
                                        </p:tgtEl>
                                        <p:attrNameLst>
                                          <p:attrName>style.visibility</p:attrName>
                                        </p:attrNameLst>
                                      </p:cBhvr>
                                      <p:to>
                                        <p:strVal val="visible"/>
                                      </p:to>
                                    </p:set>
                                    <p:animEffect transition="in" filter="fade">
                                      <p:cBhvr>
                                        <p:cTn id="105" dur="1000"/>
                                        <p:tgtEl>
                                          <p:spTgt spid="90"/>
                                        </p:tgtEl>
                                      </p:cBhvr>
                                    </p:animEffect>
                                    <p:anim calcmode="lin" valueType="num">
                                      <p:cBhvr>
                                        <p:cTn id="106" dur="1000" fill="hold"/>
                                        <p:tgtEl>
                                          <p:spTgt spid="90"/>
                                        </p:tgtEl>
                                        <p:attrNameLst>
                                          <p:attrName>ppt_x</p:attrName>
                                        </p:attrNameLst>
                                      </p:cBhvr>
                                      <p:tavLst>
                                        <p:tav tm="0">
                                          <p:val>
                                            <p:strVal val="#ppt_x"/>
                                          </p:val>
                                        </p:tav>
                                        <p:tav tm="100000">
                                          <p:val>
                                            <p:strVal val="#ppt_x"/>
                                          </p:val>
                                        </p:tav>
                                      </p:tavLst>
                                    </p:anim>
                                    <p:anim calcmode="lin" valueType="num">
                                      <p:cBhvr>
                                        <p:cTn id="107" dur="1000" fill="hold"/>
                                        <p:tgtEl>
                                          <p:spTgt spid="90"/>
                                        </p:tgtEl>
                                        <p:attrNameLst>
                                          <p:attrName>ppt_y</p:attrName>
                                        </p:attrNameLst>
                                      </p:cBhvr>
                                      <p:tavLst>
                                        <p:tav tm="0">
                                          <p:val>
                                            <p:strVal val="#ppt_y+.1"/>
                                          </p:val>
                                        </p:tav>
                                        <p:tav tm="100000">
                                          <p:val>
                                            <p:strVal val="#ppt_y"/>
                                          </p:val>
                                        </p:tav>
                                      </p:tavLst>
                                    </p:anim>
                                  </p:childTnLst>
                                </p:cTn>
                              </p:par>
                            </p:childTnLst>
                          </p:cTn>
                        </p:par>
                        <p:par>
                          <p:cTn id="108" fill="hold">
                            <p:stCondLst>
                              <p:cond delay="12250"/>
                            </p:stCondLst>
                            <p:childTnLst>
                              <p:par>
                                <p:cTn id="109" presetID="22" presetClass="entr" presetSubtype="4" fill="hold" nodeType="after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down)">
                                      <p:cBhvr>
                                        <p:cTn id="111" dur="750"/>
                                        <p:tgtEl>
                                          <p:spTgt spid="46"/>
                                        </p:tgtEl>
                                      </p:cBhvr>
                                    </p:animEffect>
                                  </p:childTnLst>
                                </p:cTn>
                              </p:par>
                            </p:childTnLst>
                          </p:cTn>
                        </p:par>
                        <p:par>
                          <p:cTn id="112" fill="hold">
                            <p:stCondLst>
                              <p:cond delay="13000"/>
                            </p:stCondLst>
                            <p:childTnLst>
                              <p:par>
                                <p:cTn id="113" presetID="53" presetClass="entr" presetSubtype="16" fill="hold" grpId="0" nodeType="afterEffect">
                                  <p:stCondLst>
                                    <p:cond delay="0"/>
                                  </p:stCondLst>
                                  <p:childTnLst>
                                    <p:set>
                                      <p:cBhvr>
                                        <p:cTn id="114" dur="1" fill="hold">
                                          <p:stCondLst>
                                            <p:cond delay="0"/>
                                          </p:stCondLst>
                                        </p:cTn>
                                        <p:tgtEl>
                                          <p:spTgt spid="97"/>
                                        </p:tgtEl>
                                        <p:attrNameLst>
                                          <p:attrName>style.visibility</p:attrName>
                                        </p:attrNameLst>
                                      </p:cBhvr>
                                      <p:to>
                                        <p:strVal val="visible"/>
                                      </p:to>
                                    </p:set>
                                    <p:anim calcmode="lin" valueType="num">
                                      <p:cBhvr>
                                        <p:cTn id="115" dur="500" fill="hold"/>
                                        <p:tgtEl>
                                          <p:spTgt spid="97"/>
                                        </p:tgtEl>
                                        <p:attrNameLst>
                                          <p:attrName>ppt_w</p:attrName>
                                        </p:attrNameLst>
                                      </p:cBhvr>
                                      <p:tavLst>
                                        <p:tav tm="0">
                                          <p:val>
                                            <p:fltVal val="0"/>
                                          </p:val>
                                        </p:tav>
                                        <p:tav tm="100000">
                                          <p:val>
                                            <p:strVal val="#ppt_w"/>
                                          </p:val>
                                        </p:tav>
                                      </p:tavLst>
                                    </p:anim>
                                    <p:anim calcmode="lin" valueType="num">
                                      <p:cBhvr>
                                        <p:cTn id="116" dur="500" fill="hold"/>
                                        <p:tgtEl>
                                          <p:spTgt spid="97"/>
                                        </p:tgtEl>
                                        <p:attrNameLst>
                                          <p:attrName>ppt_h</p:attrName>
                                        </p:attrNameLst>
                                      </p:cBhvr>
                                      <p:tavLst>
                                        <p:tav tm="0">
                                          <p:val>
                                            <p:fltVal val="0"/>
                                          </p:val>
                                        </p:tav>
                                        <p:tav tm="100000">
                                          <p:val>
                                            <p:strVal val="#ppt_h"/>
                                          </p:val>
                                        </p:tav>
                                      </p:tavLst>
                                    </p:anim>
                                    <p:animEffect transition="in" filter="fade">
                                      <p:cBhvr>
                                        <p:cTn id="117" dur="500"/>
                                        <p:tgtEl>
                                          <p:spTgt spid="97"/>
                                        </p:tgtEl>
                                      </p:cBhvr>
                                    </p:animEffect>
                                  </p:childTnLst>
                                </p:cTn>
                              </p:par>
                            </p:childTnLst>
                          </p:cTn>
                        </p:par>
                        <p:par>
                          <p:cTn id="118" fill="hold">
                            <p:stCondLst>
                              <p:cond delay="13500"/>
                            </p:stCondLst>
                            <p:childTnLst>
                              <p:par>
                                <p:cTn id="119" presetID="42" presetClass="entr" presetSubtype="0" fill="hold" nodeType="afterEffect">
                                  <p:stCondLst>
                                    <p:cond delay="0"/>
                                  </p:stCondLst>
                                  <p:childTnLst>
                                    <p:set>
                                      <p:cBhvr>
                                        <p:cTn id="120" dur="1" fill="hold">
                                          <p:stCondLst>
                                            <p:cond delay="0"/>
                                          </p:stCondLst>
                                        </p:cTn>
                                        <p:tgtEl>
                                          <p:spTgt spid="91"/>
                                        </p:tgtEl>
                                        <p:attrNameLst>
                                          <p:attrName>style.visibility</p:attrName>
                                        </p:attrNameLst>
                                      </p:cBhvr>
                                      <p:to>
                                        <p:strVal val="visible"/>
                                      </p:to>
                                    </p:set>
                                    <p:animEffect transition="in" filter="fade">
                                      <p:cBhvr>
                                        <p:cTn id="121" dur="1000"/>
                                        <p:tgtEl>
                                          <p:spTgt spid="91"/>
                                        </p:tgtEl>
                                      </p:cBhvr>
                                    </p:animEffect>
                                    <p:anim calcmode="lin" valueType="num">
                                      <p:cBhvr>
                                        <p:cTn id="122" dur="1000" fill="hold"/>
                                        <p:tgtEl>
                                          <p:spTgt spid="91"/>
                                        </p:tgtEl>
                                        <p:attrNameLst>
                                          <p:attrName>ppt_x</p:attrName>
                                        </p:attrNameLst>
                                      </p:cBhvr>
                                      <p:tavLst>
                                        <p:tav tm="0">
                                          <p:val>
                                            <p:strVal val="#ppt_x"/>
                                          </p:val>
                                        </p:tav>
                                        <p:tav tm="100000">
                                          <p:val>
                                            <p:strVal val="#ppt_x"/>
                                          </p:val>
                                        </p:tav>
                                      </p:tavLst>
                                    </p:anim>
                                    <p:anim calcmode="lin" valueType="num">
                                      <p:cBhvr>
                                        <p:cTn id="123" dur="1000" fill="hold"/>
                                        <p:tgtEl>
                                          <p:spTgt spid="91"/>
                                        </p:tgtEl>
                                        <p:attrNameLst>
                                          <p:attrName>ppt_y</p:attrName>
                                        </p:attrNameLst>
                                      </p:cBhvr>
                                      <p:tavLst>
                                        <p:tav tm="0">
                                          <p:val>
                                            <p:strVal val="#ppt_y+.1"/>
                                          </p:val>
                                        </p:tav>
                                        <p:tav tm="100000">
                                          <p:val>
                                            <p:strVal val="#ppt_y"/>
                                          </p:val>
                                        </p:tav>
                                      </p:tavLst>
                                    </p:anim>
                                  </p:childTnLst>
                                </p:cTn>
                              </p:par>
                            </p:childTnLst>
                          </p:cTn>
                        </p:par>
                        <p:par>
                          <p:cTn id="124" fill="hold">
                            <p:stCondLst>
                              <p:cond delay="14500"/>
                            </p:stCondLst>
                            <p:childTnLst>
                              <p:par>
                                <p:cTn id="125" presetID="22" presetClass="entr" presetSubtype="4" fill="hold" nodeType="afterEffect">
                                  <p:stCondLst>
                                    <p:cond delay="0"/>
                                  </p:stCondLst>
                                  <p:childTnLst>
                                    <p:set>
                                      <p:cBhvr>
                                        <p:cTn id="126" dur="1" fill="hold">
                                          <p:stCondLst>
                                            <p:cond delay="0"/>
                                          </p:stCondLst>
                                        </p:cTn>
                                        <p:tgtEl>
                                          <p:spTgt spid="101"/>
                                        </p:tgtEl>
                                        <p:attrNameLst>
                                          <p:attrName>style.visibility</p:attrName>
                                        </p:attrNameLst>
                                      </p:cBhvr>
                                      <p:to>
                                        <p:strVal val="visible"/>
                                      </p:to>
                                    </p:set>
                                    <p:animEffect transition="in" filter="wipe(down)">
                                      <p:cBhvr>
                                        <p:cTn id="127"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45" grpId="0" animBg="1"/>
      <p:bldP spid="56" grpId="0" animBg="1"/>
      <p:bldP spid="67" grpId="0" animBg="1"/>
      <p:bldP spid="78" grpId="0" animBg="1"/>
      <p:bldP spid="93" grpId="0"/>
      <p:bldP spid="94" grpId="0"/>
      <p:bldP spid="95" grpId="0"/>
      <p:bldP spid="96" grpId="0"/>
      <p:bldP spid="97" grpId="0"/>
      <p:bldP spid="98" grpId="0"/>
      <p:bldP spid="10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8D43C2-81E2-43FD-9A28-53AFFAE521FD}"/>
              </a:ext>
            </a:extLst>
          </p:cNvPr>
          <p:cNvSpPr/>
          <p:nvPr/>
        </p:nvSpPr>
        <p:spPr>
          <a:xfrm>
            <a:off x="4876800" y="1946573"/>
            <a:ext cx="2236601" cy="3834173"/>
          </a:xfrm>
          <a:prstGeom prst="rect">
            <a:avLst/>
          </a:prstGeom>
          <a:solidFill>
            <a:srgbClr val="5C9AD3"/>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5BCA08A-B2CF-4784-A412-ACFB4DFC7144}"/>
              </a:ext>
            </a:extLst>
          </p:cNvPr>
          <p:cNvSpPr/>
          <p:nvPr/>
        </p:nvSpPr>
        <p:spPr>
          <a:xfrm>
            <a:off x="9589639" y="1946573"/>
            <a:ext cx="2236601" cy="3834173"/>
          </a:xfrm>
          <a:prstGeom prst="rect">
            <a:avLst/>
          </a:prstGeom>
          <a:solidFill>
            <a:srgbClr val="44546B"/>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563BB54-B440-4B92-B65C-F7FF9FD008D4}"/>
              </a:ext>
            </a:extLst>
          </p:cNvPr>
          <p:cNvSpPr/>
          <p:nvPr/>
        </p:nvSpPr>
        <p:spPr>
          <a:xfrm>
            <a:off x="6953644" y="1547180"/>
            <a:ext cx="2795752" cy="4553081"/>
          </a:xfrm>
          <a:prstGeom prst="rect">
            <a:avLst/>
          </a:prstGeom>
          <a:solidFill>
            <a:srgbClr val="FE4A1E"/>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69A67E7-A834-4E2D-A5DB-CBCD8924D409}"/>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2547F016-5A8F-434B-9842-B0681F30CA49}"/>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FE4A1E"/>
                </a:solidFill>
                <a:latin typeface="Candara" panose="020E0502030303020204" pitchFamily="34" charset="0"/>
              </a:rPr>
              <a:t>Lorem ipsum dolor sit amet, consectetur adipiscing elit, sed do eiusmod .</a:t>
            </a:r>
          </a:p>
          <a:p>
            <a:endParaRPr lang="en-US" sz="1000" dirty="0">
              <a:solidFill>
                <a:srgbClr val="00B0F0"/>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C9AD3"/>
                </a:solidFill>
                <a:latin typeface="Candara" panose="020E0502030303020204" pitchFamily="34" charset="0"/>
              </a:rPr>
              <a:t>Lorem ipsum dolor sit amet, consectetur adipiscing elit, sed do eiusmod.</a:t>
            </a:r>
          </a:p>
          <a:p>
            <a:endParaRPr lang="en-US" sz="1000" dirty="0">
              <a:solidFill>
                <a:srgbClr val="ED7D31"/>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4546B"/>
                </a:solidFill>
                <a:latin typeface="Candara" panose="020E0502030303020204" pitchFamily="34" charset="0"/>
              </a:rPr>
              <a:t>Lorem ipsum dolor sit amet, consectetur adipiscing elit, sed do eiusmod.</a:t>
            </a:r>
          </a:p>
        </p:txBody>
      </p:sp>
      <p:sp>
        <p:nvSpPr>
          <p:cNvPr id="14" name="TextBox 13">
            <a:extLst>
              <a:ext uri="{FF2B5EF4-FFF2-40B4-BE49-F238E27FC236}">
                <a16:creationId xmlns:a16="http://schemas.microsoft.com/office/drawing/2014/main" id="{32214565-22D3-4C9F-BB76-27020C5E45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86A3081F-2A41-4AB9-AA94-EE4EE0A07C6A}"/>
              </a:ext>
            </a:extLst>
          </p:cNvPr>
          <p:cNvSpPr txBox="1"/>
          <p:nvPr/>
        </p:nvSpPr>
        <p:spPr>
          <a:xfrm>
            <a:off x="4917390" y="2164371"/>
            <a:ext cx="2023179" cy="36163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DDC6CFA5-3D7A-47D5-89CD-61F1B087302C}"/>
              </a:ext>
            </a:extLst>
          </p:cNvPr>
          <p:cNvSpPr txBox="1"/>
          <p:nvPr/>
        </p:nvSpPr>
        <p:spPr>
          <a:xfrm>
            <a:off x="9762471" y="2164371"/>
            <a:ext cx="2023179" cy="34778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CAFB0CAB-4841-4E6A-8132-B12D292AD950}"/>
              </a:ext>
            </a:extLst>
          </p:cNvPr>
          <p:cNvSpPr txBox="1"/>
          <p:nvPr/>
        </p:nvSpPr>
        <p:spPr>
          <a:xfrm>
            <a:off x="7124962" y="1701528"/>
            <a:ext cx="2476238" cy="43242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OPTION </a:t>
            </a:r>
            <a:r>
              <a:rPr lang="en-US" sz="1500" b="1" dirty="0">
                <a:solidFill>
                  <a:schemeClr val="bg1"/>
                </a:solidFill>
              </a:rPr>
              <a:t>01</a:t>
            </a:r>
          </a:p>
          <a:p>
            <a:pPr algn="ctr"/>
            <a:endParaRPr lang="en-US" sz="1400" b="1" dirty="0">
              <a:solidFill>
                <a:schemeClr val="bg1"/>
              </a:solidFill>
            </a:endParaRPr>
          </a:p>
          <a:p>
            <a:pPr algn="ctr"/>
            <a:r>
              <a:rPr lang="en-US" sz="4400" b="1" dirty="0">
                <a:solidFill>
                  <a:schemeClr val="bg1"/>
                </a:solidFill>
              </a:rPr>
              <a:t>$25</a:t>
            </a:r>
          </a:p>
          <a:p>
            <a:pPr algn="ctr"/>
            <a:endParaRPr lang="en-US" sz="14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4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4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400" b="1" dirty="0">
              <a:solidFill>
                <a:schemeClr val="bg1"/>
              </a:solidFill>
              <a:latin typeface="Baskerville Old Face" panose="02020602080505020303" pitchFamily="18" charset="0"/>
            </a:endParaRPr>
          </a:p>
          <a:p>
            <a:pPr algn="ctr"/>
            <a:r>
              <a:rPr lang="en-US" sz="1300" dirty="0">
                <a:solidFill>
                  <a:schemeClr val="bg1"/>
                </a:solidFill>
                <a:latin typeface="Candara" panose="020E0502030303020204" pitchFamily="34" charset="0"/>
              </a:rPr>
              <a:t>Lorem ipsum dolor sit amet</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7120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500"/>
                                        <p:tgtEl>
                                          <p:spTgt spid="11">
                                            <p:txEl>
                                              <p:pRg st="0" end="0"/>
                                            </p:txEl>
                                          </p:spTgt>
                                        </p:tgtEl>
                                      </p:cBhvr>
                                    </p:animEffect>
                                    <p:anim calcmode="lin" valueType="num">
                                      <p:cBhvr>
                                        <p:cTn id="1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fade">
                                      <p:cBhvr>
                                        <p:cTn id="20" dur="500"/>
                                        <p:tgtEl>
                                          <p:spTgt spid="11">
                                            <p:txEl>
                                              <p:pRg st="2" end="2"/>
                                            </p:txEl>
                                          </p:spTgt>
                                        </p:tgtEl>
                                      </p:cBhvr>
                                    </p:animEffect>
                                    <p:anim calcmode="lin" valueType="num">
                                      <p:cBhvr>
                                        <p:cTn id="2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fade">
                                      <p:cBhvr>
                                        <p:cTn id="26" dur="500"/>
                                        <p:tgtEl>
                                          <p:spTgt spid="11">
                                            <p:txEl>
                                              <p:pRg st="4" end="4"/>
                                            </p:txEl>
                                          </p:spTgt>
                                        </p:tgtEl>
                                      </p:cBhvr>
                                    </p:animEffect>
                                    <p:anim calcmode="lin" valueType="num">
                                      <p:cBhvr>
                                        <p:cTn id="2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fade">
                                      <p:cBhvr>
                                        <p:cTn id="32" dur="500"/>
                                        <p:tgtEl>
                                          <p:spTgt spid="11">
                                            <p:txEl>
                                              <p:pRg st="6" end="6"/>
                                            </p:txEl>
                                          </p:spTgt>
                                        </p:tgtEl>
                                      </p:cBhvr>
                                    </p:animEffect>
                                    <p:anim calcmode="lin" valueType="num">
                                      <p:cBhvr>
                                        <p:cTn id="33"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1">
                                            <p:txEl>
                                              <p:pRg st="8" end="8"/>
                                            </p:txEl>
                                          </p:spTgt>
                                        </p:tgtEl>
                                        <p:attrNameLst>
                                          <p:attrName>style.visibility</p:attrName>
                                        </p:attrNameLst>
                                      </p:cBhvr>
                                      <p:to>
                                        <p:strVal val="visible"/>
                                      </p:to>
                                    </p:set>
                                    <p:animEffect transition="in" filter="fade">
                                      <p:cBhvr>
                                        <p:cTn id="38" dur="500"/>
                                        <p:tgtEl>
                                          <p:spTgt spid="11">
                                            <p:txEl>
                                              <p:pRg st="8" end="8"/>
                                            </p:txEl>
                                          </p:spTgt>
                                        </p:tgtEl>
                                      </p:cBhvr>
                                    </p:animEffect>
                                    <p:anim calcmode="lin" valueType="num">
                                      <p:cBhvr>
                                        <p:cTn id="39"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1">
                                            <p:txEl>
                                              <p:pRg st="10" end="10"/>
                                            </p:txEl>
                                          </p:spTgt>
                                        </p:tgtEl>
                                        <p:attrNameLst>
                                          <p:attrName>style.visibility</p:attrName>
                                        </p:attrNameLst>
                                      </p:cBhvr>
                                      <p:to>
                                        <p:strVal val="visible"/>
                                      </p:to>
                                    </p:set>
                                    <p:animEffect transition="in" filter="fade">
                                      <p:cBhvr>
                                        <p:cTn id="44" dur="500"/>
                                        <p:tgtEl>
                                          <p:spTgt spid="11">
                                            <p:txEl>
                                              <p:pRg st="10" end="10"/>
                                            </p:txEl>
                                          </p:spTgt>
                                        </p:tgtEl>
                                      </p:cBhvr>
                                    </p:animEffect>
                                    <p:anim calcmode="lin" valueType="num">
                                      <p:cBhvr>
                                        <p:cTn id="45" dur="5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11">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right)">
                                      <p:cBhvr>
                                        <p:cTn id="56" dur="500"/>
                                        <p:tgtEl>
                                          <p:spTgt spid="2"/>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animEffect transition="in" filter="fade">
                                      <p:cBhvr>
                                        <p:cTn id="63" dur="500"/>
                                        <p:tgtEl>
                                          <p:spTgt spid="17">
                                            <p:txEl>
                                              <p:pRg st="0" end="0"/>
                                            </p:txEl>
                                          </p:spTgt>
                                        </p:tgtEl>
                                      </p:cBhvr>
                                    </p:animEffect>
                                    <p:anim calcmode="lin" valueType="num">
                                      <p:cBhvr>
                                        <p:cTn id="6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6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7">
                                            <p:txEl>
                                              <p:pRg st="2" end="2"/>
                                            </p:txEl>
                                          </p:spTgt>
                                        </p:tgtEl>
                                        <p:attrNameLst>
                                          <p:attrName>style.visibility</p:attrName>
                                        </p:attrNameLst>
                                      </p:cBhvr>
                                      <p:to>
                                        <p:strVal val="visible"/>
                                      </p:to>
                                    </p:set>
                                    <p:animEffect transition="in" filter="fade">
                                      <p:cBhvr>
                                        <p:cTn id="69" dur="500"/>
                                        <p:tgtEl>
                                          <p:spTgt spid="17">
                                            <p:txEl>
                                              <p:pRg st="2" end="2"/>
                                            </p:txEl>
                                          </p:spTgt>
                                        </p:tgtEl>
                                      </p:cBhvr>
                                    </p:animEffect>
                                    <p:anim calcmode="lin" valueType="num">
                                      <p:cBhvr>
                                        <p:cTn id="7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7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2" presetClass="entr" presetSubtype="0" fill="hold" grpId="0" nodeType="afterEffect">
                                  <p:stCondLst>
                                    <p:cond delay="0"/>
                                  </p:stCondLst>
                                  <p:childTnLst>
                                    <p:set>
                                      <p:cBhvr>
                                        <p:cTn id="74" dur="1" fill="hold">
                                          <p:stCondLst>
                                            <p:cond delay="0"/>
                                          </p:stCondLst>
                                        </p:cTn>
                                        <p:tgtEl>
                                          <p:spTgt spid="17">
                                            <p:txEl>
                                              <p:pRg st="4" end="4"/>
                                            </p:txEl>
                                          </p:spTgt>
                                        </p:tgtEl>
                                        <p:attrNameLst>
                                          <p:attrName>style.visibility</p:attrName>
                                        </p:attrNameLst>
                                      </p:cBhvr>
                                      <p:to>
                                        <p:strVal val="visible"/>
                                      </p:to>
                                    </p:set>
                                    <p:animEffect transition="in" filter="fade">
                                      <p:cBhvr>
                                        <p:cTn id="75" dur="500"/>
                                        <p:tgtEl>
                                          <p:spTgt spid="17">
                                            <p:txEl>
                                              <p:pRg st="4" end="4"/>
                                            </p:txEl>
                                          </p:spTgt>
                                        </p:tgtEl>
                                      </p:cBhvr>
                                    </p:animEffect>
                                    <p:anim calcmode="lin" valueType="num">
                                      <p:cBhvr>
                                        <p:cTn id="7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7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42" presetClass="entr" presetSubtype="0" fill="hold" grpId="0" nodeType="afterEffect">
                                  <p:stCondLst>
                                    <p:cond delay="0"/>
                                  </p:stCondLst>
                                  <p:childTnLst>
                                    <p:set>
                                      <p:cBhvr>
                                        <p:cTn id="80" dur="1" fill="hold">
                                          <p:stCondLst>
                                            <p:cond delay="0"/>
                                          </p:stCondLst>
                                        </p:cTn>
                                        <p:tgtEl>
                                          <p:spTgt spid="17">
                                            <p:txEl>
                                              <p:pRg st="6" end="6"/>
                                            </p:txEl>
                                          </p:spTgt>
                                        </p:tgtEl>
                                        <p:attrNameLst>
                                          <p:attrName>style.visibility</p:attrName>
                                        </p:attrNameLst>
                                      </p:cBhvr>
                                      <p:to>
                                        <p:strVal val="visible"/>
                                      </p:to>
                                    </p:set>
                                    <p:animEffect transition="in" filter="fade">
                                      <p:cBhvr>
                                        <p:cTn id="81" dur="500"/>
                                        <p:tgtEl>
                                          <p:spTgt spid="17">
                                            <p:txEl>
                                              <p:pRg st="6" end="6"/>
                                            </p:txEl>
                                          </p:spTgt>
                                        </p:tgtEl>
                                      </p:cBhvr>
                                    </p:animEffect>
                                    <p:anim calcmode="lin" valueType="num">
                                      <p:cBhvr>
                                        <p:cTn id="82"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83" dur="5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7">
                                            <p:txEl>
                                              <p:pRg st="8" end="8"/>
                                            </p:txEl>
                                          </p:spTgt>
                                        </p:tgtEl>
                                        <p:attrNameLst>
                                          <p:attrName>style.visibility</p:attrName>
                                        </p:attrNameLst>
                                      </p:cBhvr>
                                      <p:to>
                                        <p:strVal val="visible"/>
                                      </p:to>
                                    </p:set>
                                    <p:animEffect transition="in" filter="fade">
                                      <p:cBhvr>
                                        <p:cTn id="87" dur="500"/>
                                        <p:tgtEl>
                                          <p:spTgt spid="17">
                                            <p:txEl>
                                              <p:pRg st="8" end="8"/>
                                            </p:txEl>
                                          </p:spTgt>
                                        </p:tgtEl>
                                      </p:cBhvr>
                                    </p:animEffect>
                                    <p:anim calcmode="lin" valueType="num">
                                      <p:cBhvr>
                                        <p:cTn id="88" dur="500" fill="hold"/>
                                        <p:tgtEl>
                                          <p:spTgt spid="17">
                                            <p:txEl>
                                              <p:pRg st="8" end="8"/>
                                            </p:txEl>
                                          </p:spTgt>
                                        </p:tgtEl>
                                        <p:attrNameLst>
                                          <p:attrName>ppt_x</p:attrName>
                                        </p:attrNameLst>
                                      </p:cBhvr>
                                      <p:tavLst>
                                        <p:tav tm="0">
                                          <p:val>
                                            <p:strVal val="#ppt_x"/>
                                          </p:val>
                                        </p:tav>
                                        <p:tav tm="100000">
                                          <p:val>
                                            <p:strVal val="#ppt_x"/>
                                          </p:val>
                                        </p:tav>
                                      </p:tavLst>
                                    </p:anim>
                                    <p:anim calcmode="lin" valueType="num">
                                      <p:cBhvr>
                                        <p:cTn id="89" dur="500" fill="hold"/>
                                        <p:tgtEl>
                                          <p:spTgt spid="17">
                                            <p:txEl>
                                              <p:pRg st="8" end="8"/>
                                            </p:txEl>
                                          </p:spTgt>
                                        </p:tgtEl>
                                        <p:attrNameLst>
                                          <p:attrName>ppt_y</p:attrName>
                                        </p:attrNameLst>
                                      </p:cBhvr>
                                      <p:tavLst>
                                        <p:tav tm="0">
                                          <p:val>
                                            <p:strVal val="#ppt_y+.1"/>
                                          </p:val>
                                        </p:tav>
                                        <p:tav tm="100000">
                                          <p:val>
                                            <p:strVal val="#ppt_y"/>
                                          </p:val>
                                        </p:tav>
                                      </p:tavLst>
                                    </p:anim>
                                  </p:childTnLst>
                                </p:cTn>
                              </p:par>
                            </p:childTnLst>
                          </p:cTn>
                        </p:par>
                        <p:par>
                          <p:cTn id="90" fill="hold">
                            <p:stCondLst>
                              <p:cond delay="7000"/>
                            </p:stCondLst>
                            <p:childTnLst>
                              <p:par>
                                <p:cTn id="91" presetID="42" presetClass="entr" presetSubtype="0" fill="hold" grpId="0" nodeType="afterEffect">
                                  <p:stCondLst>
                                    <p:cond delay="0"/>
                                  </p:stCondLst>
                                  <p:childTnLst>
                                    <p:set>
                                      <p:cBhvr>
                                        <p:cTn id="92" dur="1" fill="hold">
                                          <p:stCondLst>
                                            <p:cond delay="0"/>
                                          </p:stCondLst>
                                        </p:cTn>
                                        <p:tgtEl>
                                          <p:spTgt spid="17">
                                            <p:txEl>
                                              <p:pRg st="10" end="10"/>
                                            </p:txEl>
                                          </p:spTgt>
                                        </p:tgtEl>
                                        <p:attrNameLst>
                                          <p:attrName>style.visibility</p:attrName>
                                        </p:attrNameLst>
                                      </p:cBhvr>
                                      <p:to>
                                        <p:strVal val="visible"/>
                                      </p:to>
                                    </p:set>
                                    <p:animEffect transition="in" filter="fade">
                                      <p:cBhvr>
                                        <p:cTn id="93" dur="500"/>
                                        <p:tgtEl>
                                          <p:spTgt spid="17">
                                            <p:txEl>
                                              <p:pRg st="10" end="10"/>
                                            </p:txEl>
                                          </p:spTgt>
                                        </p:tgtEl>
                                      </p:cBhvr>
                                    </p:animEffect>
                                    <p:anim calcmode="lin" valueType="num">
                                      <p:cBhvr>
                                        <p:cTn id="94" dur="500" fill="hold"/>
                                        <p:tgtEl>
                                          <p:spTgt spid="17">
                                            <p:txEl>
                                              <p:pRg st="10" end="10"/>
                                            </p:txEl>
                                          </p:spTgt>
                                        </p:tgtEl>
                                        <p:attrNameLst>
                                          <p:attrName>ppt_x</p:attrName>
                                        </p:attrNameLst>
                                      </p:cBhvr>
                                      <p:tavLst>
                                        <p:tav tm="0">
                                          <p:val>
                                            <p:strVal val="#ppt_x"/>
                                          </p:val>
                                        </p:tav>
                                        <p:tav tm="100000">
                                          <p:val>
                                            <p:strVal val="#ppt_x"/>
                                          </p:val>
                                        </p:tav>
                                      </p:tavLst>
                                    </p:anim>
                                    <p:anim calcmode="lin" valueType="num">
                                      <p:cBhvr>
                                        <p:cTn id="95" dur="500" fill="hold"/>
                                        <p:tgtEl>
                                          <p:spTgt spid="17">
                                            <p:txEl>
                                              <p:pRg st="10" end="10"/>
                                            </p:txEl>
                                          </p:spTgt>
                                        </p:tgtEl>
                                        <p:attrNameLst>
                                          <p:attrName>ppt_y</p:attrName>
                                        </p:attrNameLst>
                                      </p:cBhvr>
                                      <p:tavLst>
                                        <p:tav tm="0">
                                          <p:val>
                                            <p:strVal val="#ppt_y+.1"/>
                                          </p:val>
                                        </p:tav>
                                        <p:tav tm="100000">
                                          <p:val>
                                            <p:strVal val="#ppt_y"/>
                                          </p:val>
                                        </p:tav>
                                      </p:tavLst>
                                    </p:anim>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17">
                                            <p:txEl>
                                              <p:pRg st="12" end="12"/>
                                            </p:txEl>
                                          </p:spTgt>
                                        </p:tgtEl>
                                        <p:attrNameLst>
                                          <p:attrName>style.visibility</p:attrName>
                                        </p:attrNameLst>
                                      </p:cBhvr>
                                      <p:to>
                                        <p:strVal val="visible"/>
                                      </p:to>
                                    </p:set>
                                    <p:animEffect transition="in" filter="fade">
                                      <p:cBhvr>
                                        <p:cTn id="99" dur="500"/>
                                        <p:tgtEl>
                                          <p:spTgt spid="17">
                                            <p:txEl>
                                              <p:pRg st="12" end="12"/>
                                            </p:txEl>
                                          </p:spTgt>
                                        </p:tgtEl>
                                      </p:cBhvr>
                                    </p:animEffect>
                                    <p:anim calcmode="lin" valueType="num">
                                      <p:cBhvr>
                                        <p:cTn id="100" dur="500" fill="hold"/>
                                        <p:tgtEl>
                                          <p:spTgt spid="17">
                                            <p:txEl>
                                              <p:pRg st="12" end="12"/>
                                            </p:txEl>
                                          </p:spTgt>
                                        </p:tgtEl>
                                        <p:attrNameLst>
                                          <p:attrName>ppt_x</p:attrName>
                                        </p:attrNameLst>
                                      </p:cBhvr>
                                      <p:tavLst>
                                        <p:tav tm="0">
                                          <p:val>
                                            <p:strVal val="#ppt_x"/>
                                          </p:val>
                                        </p:tav>
                                        <p:tav tm="100000">
                                          <p:val>
                                            <p:strVal val="#ppt_x"/>
                                          </p:val>
                                        </p:tav>
                                      </p:tavLst>
                                    </p:anim>
                                    <p:anim calcmode="lin" valueType="num">
                                      <p:cBhvr>
                                        <p:cTn id="101" dur="500" fill="hold"/>
                                        <p:tgtEl>
                                          <p:spTgt spid="17">
                                            <p:txEl>
                                              <p:pRg st="12" end="12"/>
                                            </p:txEl>
                                          </p:spTgt>
                                        </p:tgtEl>
                                        <p:attrNameLst>
                                          <p:attrName>ppt_y</p:attrName>
                                        </p:attrNameLst>
                                      </p:cBhvr>
                                      <p:tavLst>
                                        <p:tav tm="0">
                                          <p:val>
                                            <p:strVal val="#ppt_y+.1"/>
                                          </p:val>
                                        </p:tav>
                                        <p:tav tm="100000">
                                          <p:val>
                                            <p:strVal val="#ppt_y"/>
                                          </p:val>
                                        </p:tav>
                                      </p:tavLst>
                                    </p:anim>
                                  </p:childTnLst>
                                </p:cTn>
                              </p:par>
                            </p:childTnLst>
                          </p:cTn>
                        </p:par>
                        <p:par>
                          <p:cTn id="102" fill="hold">
                            <p:stCondLst>
                              <p:cond delay="8000"/>
                            </p:stCondLst>
                            <p:childTnLst>
                              <p:par>
                                <p:cTn id="103" presetID="42" presetClass="entr" presetSubtype="0" fill="hold" grpId="0" nodeType="afterEffect">
                                  <p:stCondLst>
                                    <p:cond delay="0"/>
                                  </p:stCondLst>
                                  <p:childTnLst>
                                    <p:set>
                                      <p:cBhvr>
                                        <p:cTn id="104" dur="1" fill="hold">
                                          <p:stCondLst>
                                            <p:cond delay="0"/>
                                          </p:stCondLst>
                                        </p:cTn>
                                        <p:tgtEl>
                                          <p:spTgt spid="17">
                                            <p:txEl>
                                              <p:pRg st="14" end="14"/>
                                            </p:txEl>
                                          </p:spTgt>
                                        </p:tgtEl>
                                        <p:attrNameLst>
                                          <p:attrName>style.visibility</p:attrName>
                                        </p:attrNameLst>
                                      </p:cBhvr>
                                      <p:to>
                                        <p:strVal val="visible"/>
                                      </p:to>
                                    </p:set>
                                    <p:animEffect transition="in" filter="fade">
                                      <p:cBhvr>
                                        <p:cTn id="105" dur="500"/>
                                        <p:tgtEl>
                                          <p:spTgt spid="17">
                                            <p:txEl>
                                              <p:pRg st="14" end="14"/>
                                            </p:txEl>
                                          </p:spTgt>
                                        </p:tgtEl>
                                      </p:cBhvr>
                                    </p:animEffect>
                                    <p:anim calcmode="lin" valueType="num">
                                      <p:cBhvr>
                                        <p:cTn id="106" dur="500" fill="hold"/>
                                        <p:tgtEl>
                                          <p:spTgt spid="17">
                                            <p:txEl>
                                              <p:pRg st="14" end="14"/>
                                            </p:txEl>
                                          </p:spTgt>
                                        </p:tgtEl>
                                        <p:attrNameLst>
                                          <p:attrName>ppt_x</p:attrName>
                                        </p:attrNameLst>
                                      </p:cBhvr>
                                      <p:tavLst>
                                        <p:tav tm="0">
                                          <p:val>
                                            <p:strVal val="#ppt_x"/>
                                          </p:val>
                                        </p:tav>
                                        <p:tav tm="100000">
                                          <p:val>
                                            <p:strVal val="#ppt_x"/>
                                          </p:val>
                                        </p:tav>
                                      </p:tavLst>
                                    </p:anim>
                                    <p:anim calcmode="lin" valueType="num">
                                      <p:cBhvr>
                                        <p:cTn id="107" dur="500" fill="hold"/>
                                        <p:tgtEl>
                                          <p:spTgt spid="17">
                                            <p:txEl>
                                              <p:pRg st="14" end="14"/>
                                            </p:txEl>
                                          </p:spTgt>
                                        </p:tgtEl>
                                        <p:attrNameLst>
                                          <p:attrName>ppt_y</p:attrName>
                                        </p:attrNameLst>
                                      </p:cBhvr>
                                      <p:tavLst>
                                        <p:tav tm="0">
                                          <p:val>
                                            <p:strVal val="#ppt_y+.1"/>
                                          </p:val>
                                        </p:tav>
                                        <p:tav tm="100000">
                                          <p:val>
                                            <p:strVal val="#ppt_y"/>
                                          </p:val>
                                        </p:tav>
                                      </p:tavLst>
                                    </p:anim>
                                  </p:childTnLst>
                                </p:cTn>
                              </p:par>
                            </p:childTnLst>
                          </p:cTn>
                        </p:par>
                        <p:par>
                          <p:cTn id="108" fill="hold">
                            <p:stCondLst>
                              <p:cond delay="8500"/>
                            </p:stCondLst>
                            <p:childTnLst>
                              <p:par>
                                <p:cTn id="109" presetID="42" presetClass="entr" presetSubtype="0" fill="hold" grpId="0" nodeType="afterEffect">
                                  <p:stCondLst>
                                    <p:cond delay="0"/>
                                  </p:stCondLst>
                                  <p:childTnLst>
                                    <p:set>
                                      <p:cBhvr>
                                        <p:cTn id="110" dur="1" fill="hold">
                                          <p:stCondLst>
                                            <p:cond delay="0"/>
                                          </p:stCondLst>
                                        </p:cTn>
                                        <p:tgtEl>
                                          <p:spTgt spid="17">
                                            <p:txEl>
                                              <p:pRg st="16" end="16"/>
                                            </p:txEl>
                                          </p:spTgt>
                                        </p:tgtEl>
                                        <p:attrNameLst>
                                          <p:attrName>style.visibility</p:attrName>
                                        </p:attrNameLst>
                                      </p:cBhvr>
                                      <p:to>
                                        <p:strVal val="visible"/>
                                      </p:to>
                                    </p:set>
                                    <p:animEffect transition="in" filter="fade">
                                      <p:cBhvr>
                                        <p:cTn id="111" dur="500"/>
                                        <p:tgtEl>
                                          <p:spTgt spid="17">
                                            <p:txEl>
                                              <p:pRg st="16" end="16"/>
                                            </p:txEl>
                                          </p:spTgt>
                                        </p:tgtEl>
                                      </p:cBhvr>
                                    </p:animEffect>
                                    <p:anim calcmode="lin" valueType="num">
                                      <p:cBhvr>
                                        <p:cTn id="112" dur="500" fill="hold"/>
                                        <p:tgtEl>
                                          <p:spTgt spid="17">
                                            <p:txEl>
                                              <p:pRg st="16" end="16"/>
                                            </p:txEl>
                                          </p:spTgt>
                                        </p:tgtEl>
                                        <p:attrNameLst>
                                          <p:attrName>ppt_x</p:attrName>
                                        </p:attrNameLst>
                                      </p:cBhvr>
                                      <p:tavLst>
                                        <p:tav tm="0">
                                          <p:val>
                                            <p:strVal val="#ppt_x"/>
                                          </p:val>
                                        </p:tav>
                                        <p:tav tm="100000">
                                          <p:val>
                                            <p:strVal val="#ppt_x"/>
                                          </p:val>
                                        </p:tav>
                                      </p:tavLst>
                                    </p:anim>
                                    <p:anim calcmode="lin" valueType="num">
                                      <p:cBhvr>
                                        <p:cTn id="113" dur="500" fill="hold"/>
                                        <p:tgtEl>
                                          <p:spTgt spid="17">
                                            <p:txEl>
                                              <p:pRg st="16" end="16"/>
                                            </p:txEl>
                                          </p:spTgt>
                                        </p:tgtEl>
                                        <p:attrNameLst>
                                          <p:attrName>ppt_y</p:attrName>
                                        </p:attrNameLst>
                                      </p:cBhvr>
                                      <p:tavLst>
                                        <p:tav tm="0">
                                          <p:val>
                                            <p:strVal val="#ppt_y+.1"/>
                                          </p:val>
                                        </p:tav>
                                        <p:tav tm="100000">
                                          <p:val>
                                            <p:strVal val="#ppt_y"/>
                                          </p:val>
                                        </p:tav>
                                      </p:tavLst>
                                    </p:anim>
                                  </p:childTnLst>
                                </p:cTn>
                              </p:par>
                            </p:childTnLst>
                          </p:cTn>
                        </p:par>
                        <p:par>
                          <p:cTn id="114" fill="hold">
                            <p:stCondLst>
                              <p:cond delay="9000"/>
                            </p:stCondLst>
                            <p:childTnLst>
                              <p:par>
                                <p:cTn id="115" presetID="42" presetClass="entr" presetSubtype="0" fill="hold" grpId="0" nodeType="afterEffect">
                                  <p:stCondLst>
                                    <p:cond delay="0"/>
                                  </p:stCondLst>
                                  <p:childTnLst>
                                    <p:set>
                                      <p:cBhvr>
                                        <p:cTn id="116" dur="1" fill="hold">
                                          <p:stCondLst>
                                            <p:cond delay="0"/>
                                          </p:stCondLst>
                                        </p:cTn>
                                        <p:tgtEl>
                                          <p:spTgt spid="15">
                                            <p:txEl>
                                              <p:pRg st="0" end="0"/>
                                            </p:txEl>
                                          </p:spTgt>
                                        </p:tgtEl>
                                        <p:attrNameLst>
                                          <p:attrName>style.visibility</p:attrName>
                                        </p:attrNameLst>
                                      </p:cBhvr>
                                      <p:to>
                                        <p:strVal val="visible"/>
                                      </p:to>
                                    </p:set>
                                    <p:animEffect transition="in" filter="fade">
                                      <p:cBhvr>
                                        <p:cTn id="117" dur="500"/>
                                        <p:tgtEl>
                                          <p:spTgt spid="15">
                                            <p:txEl>
                                              <p:pRg st="0" end="0"/>
                                            </p:txEl>
                                          </p:spTgt>
                                        </p:tgtEl>
                                      </p:cBhvr>
                                    </p:animEffect>
                                    <p:anim calcmode="lin" valueType="num">
                                      <p:cBhvr>
                                        <p:cTn id="11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19"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120" fill="hold">
                            <p:stCondLst>
                              <p:cond delay="9500"/>
                            </p:stCondLst>
                            <p:childTnLst>
                              <p:par>
                                <p:cTn id="121" presetID="42" presetClass="entr" presetSubtype="0" fill="hold" grpId="0" nodeType="afterEffect">
                                  <p:stCondLst>
                                    <p:cond delay="0"/>
                                  </p:stCondLst>
                                  <p:childTnLst>
                                    <p:set>
                                      <p:cBhvr>
                                        <p:cTn id="122" dur="1" fill="hold">
                                          <p:stCondLst>
                                            <p:cond delay="0"/>
                                          </p:stCondLst>
                                        </p:cTn>
                                        <p:tgtEl>
                                          <p:spTgt spid="15">
                                            <p:txEl>
                                              <p:pRg st="2" end="2"/>
                                            </p:txEl>
                                          </p:spTgt>
                                        </p:tgtEl>
                                        <p:attrNameLst>
                                          <p:attrName>style.visibility</p:attrName>
                                        </p:attrNameLst>
                                      </p:cBhvr>
                                      <p:to>
                                        <p:strVal val="visible"/>
                                      </p:to>
                                    </p:set>
                                    <p:animEffect transition="in" filter="fade">
                                      <p:cBhvr>
                                        <p:cTn id="123" dur="500"/>
                                        <p:tgtEl>
                                          <p:spTgt spid="15">
                                            <p:txEl>
                                              <p:pRg st="2" end="2"/>
                                            </p:txEl>
                                          </p:spTgt>
                                        </p:tgtEl>
                                      </p:cBhvr>
                                    </p:animEffect>
                                    <p:anim calcmode="lin" valueType="num">
                                      <p:cBhvr>
                                        <p:cTn id="124"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25"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0000"/>
                            </p:stCondLst>
                            <p:childTnLst>
                              <p:par>
                                <p:cTn id="127" presetID="42" presetClass="entr" presetSubtype="0" fill="hold" grpId="0" nodeType="afterEffect">
                                  <p:stCondLst>
                                    <p:cond delay="0"/>
                                  </p:stCondLst>
                                  <p:childTnLst>
                                    <p:set>
                                      <p:cBhvr>
                                        <p:cTn id="128" dur="1" fill="hold">
                                          <p:stCondLst>
                                            <p:cond delay="0"/>
                                          </p:stCondLst>
                                        </p:cTn>
                                        <p:tgtEl>
                                          <p:spTgt spid="15">
                                            <p:txEl>
                                              <p:pRg st="4" end="4"/>
                                            </p:txEl>
                                          </p:spTgt>
                                        </p:tgtEl>
                                        <p:attrNameLst>
                                          <p:attrName>style.visibility</p:attrName>
                                        </p:attrNameLst>
                                      </p:cBhvr>
                                      <p:to>
                                        <p:strVal val="visible"/>
                                      </p:to>
                                    </p:set>
                                    <p:animEffect transition="in" filter="fade">
                                      <p:cBhvr>
                                        <p:cTn id="129" dur="500"/>
                                        <p:tgtEl>
                                          <p:spTgt spid="15">
                                            <p:txEl>
                                              <p:pRg st="4" end="4"/>
                                            </p:txEl>
                                          </p:spTgt>
                                        </p:tgtEl>
                                      </p:cBhvr>
                                    </p:animEffect>
                                    <p:anim calcmode="lin" valueType="num">
                                      <p:cBhvr>
                                        <p:cTn id="130"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131" dur="5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0500"/>
                            </p:stCondLst>
                            <p:childTnLst>
                              <p:par>
                                <p:cTn id="133" presetID="42" presetClass="entr" presetSubtype="0" fill="hold" grpId="0" nodeType="afterEffect">
                                  <p:stCondLst>
                                    <p:cond delay="0"/>
                                  </p:stCondLst>
                                  <p:childTnLst>
                                    <p:set>
                                      <p:cBhvr>
                                        <p:cTn id="134" dur="1" fill="hold">
                                          <p:stCondLst>
                                            <p:cond delay="0"/>
                                          </p:stCondLst>
                                        </p:cTn>
                                        <p:tgtEl>
                                          <p:spTgt spid="15">
                                            <p:txEl>
                                              <p:pRg st="6" end="6"/>
                                            </p:txEl>
                                          </p:spTgt>
                                        </p:tgtEl>
                                        <p:attrNameLst>
                                          <p:attrName>style.visibility</p:attrName>
                                        </p:attrNameLst>
                                      </p:cBhvr>
                                      <p:to>
                                        <p:strVal val="visible"/>
                                      </p:to>
                                    </p:set>
                                    <p:animEffect transition="in" filter="fade">
                                      <p:cBhvr>
                                        <p:cTn id="135" dur="500"/>
                                        <p:tgtEl>
                                          <p:spTgt spid="15">
                                            <p:txEl>
                                              <p:pRg st="6" end="6"/>
                                            </p:txEl>
                                          </p:spTgt>
                                        </p:tgtEl>
                                      </p:cBhvr>
                                    </p:animEffect>
                                    <p:anim calcmode="lin" valueType="num">
                                      <p:cBhvr>
                                        <p:cTn id="136"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137" dur="500" fill="hold"/>
                                        <p:tgtEl>
                                          <p:spTgt spid="15">
                                            <p:txEl>
                                              <p:pRg st="6" end="6"/>
                                            </p:txEl>
                                          </p:spTgt>
                                        </p:tgtEl>
                                        <p:attrNameLst>
                                          <p:attrName>ppt_y</p:attrName>
                                        </p:attrNameLst>
                                      </p:cBhvr>
                                      <p:tavLst>
                                        <p:tav tm="0">
                                          <p:val>
                                            <p:strVal val="#ppt_y+.1"/>
                                          </p:val>
                                        </p:tav>
                                        <p:tav tm="100000">
                                          <p:val>
                                            <p:strVal val="#ppt_y"/>
                                          </p:val>
                                        </p:tav>
                                      </p:tavLst>
                                    </p:anim>
                                  </p:childTnLst>
                                </p:cTn>
                              </p:par>
                            </p:childTnLst>
                          </p:cTn>
                        </p:par>
                        <p:par>
                          <p:cTn id="138" fill="hold">
                            <p:stCondLst>
                              <p:cond delay="11000"/>
                            </p:stCondLst>
                            <p:childTnLst>
                              <p:par>
                                <p:cTn id="139" presetID="42" presetClass="entr" presetSubtype="0" fill="hold" grpId="0" nodeType="afterEffect">
                                  <p:stCondLst>
                                    <p:cond delay="0"/>
                                  </p:stCondLst>
                                  <p:childTnLst>
                                    <p:set>
                                      <p:cBhvr>
                                        <p:cTn id="140" dur="1" fill="hold">
                                          <p:stCondLst>
                                            <p:cond delay="0"/>
                                          </p:stCondLst>
                                        </p:cTn>
                                        <p:tgtEl>
                                          <p:spTgt spid="15">
                                            <p:txEl>
                                              <p:pRg st="8" end="8"/>
                                            </p:txEl>
                                          </p:spTgt>
                                        </p:tgtEl>
                                        <p:attrNameLst>
                                          <p:attrName>style.visibility</p:attrName>
                                        </p:attrNameLst>
                                      </p:cBhvr>
                                      <p:to>
                                        <p:strVal val="visible"/>
                                      </p:to>
                                    </p:set>
                                    <p:animEffect transition="in" filter="fade">
                                      <p:cBhvr>
                                        <p:cTn id="141" dur="500"/>
                                        <p:tgtEl>
                                          <p:spTgt spid="15">
                                            <p:txEl>
                                              <p:pRg st="8" end="8"/>
                                            </p:txEl>
                                          </p:spTgt>
                                        </p:tgtEl>
                                      </p:cBhvr>
                                    </p:animEffect>
                                    <p:anim calcmode="lin" valueType="num">
                                      <p:cBhvr>
                                        <p:cTn id="142"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p:cTn id="143" dur="500" fill="hold"/>
                                        <p:tgtEl>
                                          <p:spTgt spid="15">
                                            <p:txEl>
                                              <p:pRg st="8" end="8"/>
                                            </p:txEl>
                                          </p:spTgt>
                                        </p:tgtEl>
                                        <p:attrNameLst>
                                          <p:attrName>ppt_y</p:attrName>
                                        </p:attrNameLst>
                                      </p:cBhvr>
                                      <p:tavLst>
                                        <p:tav tm="0">
                                          <p:val>
                                            <p:strVal val="#ppt_y+.1"/>
                                          </p:val>
                                        </p:tav>
                                        <p:tav tm="100000">
                                          <p:val>
                                            <p:strVal val="#ppt_y"/>
                                          </p:val>
                                        </p:tav>
                                      </p:tavLst>
                                    </p:anim>
                                  </p:childTnLst>
                                </p:cTn>
                              </p:par>
                            </p:childTnLst>
                          </p:cTn>
                        </p:par>
                        <p:par>
                          <p:cTn id="144" fill="hold">
                            <p:stCondLst>
                              <p:cond delay="11500"/>
                            </p:stCondLst>
                            <p:childTnLst>
                              <p:par>
                                <p:cTn id="145" presetID="42" presetClass="entr" presetSubtype="0" fill="hold" grpId="0" nodeType="afterEffect">
                                  <p:stCondLst>
                                    <p:cond delay="0"/>
                                  </p:stCondLst>
                                  <p:childTnLst>
                                    <p:set>
                                      <p:cBhvr>
                                        <p:cTn id="146" dur="1" fill="hold">
                                          <p:stCondLst>
                                            <p:cond delay="0"/>
                                          </p:stCondLst>
                                        </p:cTn>
                                        <p:tgtEl>
                                          <p:spTgt spid="15">
                                            <p:txEl>
                                              <p:pRg st="10" end="10"/>
                                            </p:txEl>
                                          </p:spTgt>
                                        </p:tgtEl>
                                        <p:attrNameLst>
                                          <p:attrName>style.visibility</p:attrName>
                                        </p:attrNameLst>
                                      </p:cBhvr>
                                      <p:to>
                                        <p:strVal val="visible"/>
                                      </p:to>
                                    </p:set>
                                    <p:animEffect transition="in" filter="fade">
                                      <p:cBhvr>
                                        <p:cTn id="147" dur="500"/>
                                        <p:tgtEl>
                                          <p:spTgt spid="15">
                                            <p:txEl>
                                              <p:pRg st="10" end="10"/>
                                            </p:txEl>
                                          </p:spTgt>
                                        </p:tgtEl>
                                      </p:cBhvr>
                                    </p:animEffect>
                                    <p:anim calcmode="lin" valueType="num">
                                      <p:cBhvr>
                                        <p:cTn id="148" dur="500" fill="hold"/>
                                        <p:tgtEl>
                                          <p:spTgt spid="15">
                                            <p:txEl>
                                              <p:pRg st="10" end="10"/>
                                            </p:txEl>
                                          </p:spTgt>
                                        </p:tgtEl>
                                        <p:attrNameLst>
                                          <p:attrName>ppt_x</p:attrName>
                                        </p:attrNameLst>
                                      </p:cBhvr>
                                      <p:tavLst>
                                        <p:tav tm="0">
                                          <p:val>
                                            <p:strVal val="#ppt_x"/>
                                          </p:val>
                                        </p:tav>
                                        <p:tav tm="100000">
                                          <p:val>
                                            <p:strVal val="#ppt_x"/>
                                          </p:val>
                                        </p:tav>
                                      </p:tavLst>
                                    </p:anim>
                                    <p:anim calcmode="lin" valueType="num">
                                      <p:cBhvr>
                                        <p:cTn id="149" dur="500" fill="hold"/>
                                        <p:tgtEl>
                                          <p:spTgt spid="15">
                                            <p:txEl>
                                              <p:pRg st="10" end="10"/>
                                            </p:txEl>
                                          </p:spTgt>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15">
                                            <p:txEl>
                                              <p:pRg st="12" end="12"/>
                                            </p:txEl>
                                          </p:spTgt>
                                        </p:tgtEl>
                                        <p:attrNameLst>
                                          <p:attrName>style.visibility</p:attrName>
                                        </p:attrNameLst>
                                      </p:cBhvr>
                                      <p:to>
                                        <p:strVal val="visible"/>
                                      </p:to>
                                    </p:set>
                                    <p:animEffect transition="in" filter="fade">
                                      <p:cBhvr>
                                        <p:cTn id="153" dur="500"/>
                                        <p:tgtEl>
                                          <p:spTgt spid="15">
                                            <p:txEl>
                                              <p:pRg st="12" end="12"/>
                                            </p:txEl>
                                          </p:spTgt>
                                        </p:tgtEl>
                                      </p:cBhvr>
                                    </p:animEffect>
                                    <p:anim calcmode="lin" valueType="num">
                                      <p:cBhvr>
                                        <p:cTn id="154" dur="500" fill="hold"/>
                                        <p:tgtEl>
                                          <p:spTgt spid="15">
                                            <p:txEl>
                                              <p:pRg st="12" end="12"/>
                                            </p:txEl>
                                          </p:spTgt>
                                        </p:tgtEl>
                                        <p:attrNameLst>
                                          <p:attrName>ppt_x</p:attrName>
                                        </p:attrNameLst>
                                      </p:cBhvr>
                                      <p:tavLst>
                                        <p:tav tm="0">
                                          <p:val>
                                            <p:strVal val="#ppt_x"/>
                                          </p:val>
                                        </p:tav>
                                        <p:tav tm="100000">
                                          <p:val>
                                            <p:strVal val="#ppt_x"/>
                                          </p:val>
                                        </p:tav>
                                      </p:tavLst>
                                    </p:anim>
                                    <p:anim calcmode="lin" valueType="num">
                                      <p:cBhvr>
                                        <p:cTn id="155" dur="500" fill="hold"/>
                                        <p:tgtEl>
                                          <p:spTgt spid="15">
                                            <p:txEl>
                                              <p:pRg st="12" end="12"/>
                                            </p:txEl>
                                          </p:spTgt>
                                        </p:tgtEl>
                                        <p:attrNameLst>
                                          <p:attrName>ppt_y</p:attrName>
                                        </p:attrNameLst>
                                      </p:cBhvr>
                                      <p:tavLst>
                                        <p:tav tm="0">
                                          <p:val>
                                            <p:strVal val="#ppt_y+.1"/>
                                          </p:val>
                                        </p:tav>
                                        <p:tav tm="100000">
                                          <p:val>
                                            <p:strVal val="#ppt_y"/>
                                          </p:val>
                                        </p:tav>
                                      </p:tavLst>
                                    </p:anim>
                                  </p:childTnLst>
                                </p:cTn>
                              </p:par>
                            </p:childTnLst>
                          </p:cTn>
                        </p:par>
                        <p:par>
                          <p:cTn id="156" fill="hold">
                            <p:stCondLst>
                              <p:cond delay="12500"/>
                            </p:stCondLst>
                            <p:childTnLst>
                              <p:par>
                                <p:cTn id="157" presetID="42" presetClass="entr" presetSubtype="0" fill="hold" grpId="0" nodeType="afterEffect">
                                  <p:stCondLst>
                                    <p:cond delay="0"/>
                                  </p:stCondLst>
                                  <p:childTnLst>
                                    <p:set>
                                      <p:cBhvr>
                                        <p:cTn id="158" dur="1" fill="hold">
                                          <p:stCondLst>
                                            <p:cond delay="0"/>
                                          </p:stCondLst>
                                        </p:cTn>
                                        <p:tgtEl>
                                          <p:spTgt spid="15">
                                            <p:txEl>
                                              <p:pRg st="14" end="14"/>
                                            </p:txEl>
                                          </p:spTgt>
                                        </p:tgtEl>
                                        <p:attrNameLst>
                                          <p:attrName>style.visibility</p:attrName>
                                        </p:attrNameLst>
                                      </p:cBhvr>
                                      <p:to>
                                        <p:strVal val="visible"/>
                                      </p:to>
                                    </p:set>
                                    <p:animEffect transition="in" filter="fade">
                                      <p:cBhvr>
                                        <p:cTn id="159" dur="500"/>
                                        <p:tgtEl>
                                          <p:spTgt spid="15">
                                            <p:txEl>
                                              <p:pRg st="14" end="14"/>
                                            </p:txEl>
                                          </p:spTgt>
                                        </p:tgtEl>
                                      </p:cBhvr>
                                    </p:animEffect>
                                    <p:anim calcmode="lin" valueType="num">
                                      <p:cBhvr>
                                        <p:cTn id="160" dur="500" fill="hold"/>
                                        <p:tgtEl>
                                          <p:spTgt spid="15">
                                            <p:txEl>
                                              <p:pRg st="14" end="14"/>
                                            </p:txEl>
                                          </p:spTgt>
                                        </p:tgtEl>
                                        <p:attrNameLst>
                                          <p:attrName>ppt_x</p:attrName>
                                        </p:attrNameLst>
                                      </p:cBhvr>
                                      <p:tavLst>
                                        <p:tav tm="0">
                                          <p:val>
                                            <p:strVal val="#ppt_x"/>
                                          </p:val>
                                        </p:tav>
                                        <p:tav tm="100000">
                                          <p:val>
                                            <p:strVal val="#ppt_x"/>
                                          </p:val>
                                        </p:tav>
                                      </p:tavLst>
                                    </p:anim>
                                    <p:anim calcmode="lin" valueType="num">
                                      <p:cBhvr>
                                        <p:cTn id="161" dur="500" fill="hold"/>
                                        <p:tgtEl>
                                          <p:spTgt spid="15">
                                            <p:txEl>
                                              <p:pRg st="14" end="14"/>
                                            </p:txEl>
                                          </p:spTgt>
                                        </p:tgtEl>
                                        <p:attrNameLst>
                                          <p:attrName>ppt_y</p:attrName>
                                        </p:attrNameLst>
                                      </p:cBhvr>
                                      <p:tavLst>
                                        <p:tav tm="0">
                                          <p:val>
                                            <p:strVal val="#ppt_y+.1"/>
                                          </p:val>
                                        </p:tav>
                                        <p:tav tm="100000">
                                          <p:val>
                                            <p:strVal val="#ppt_y"/>
                                          </p:val>
                                        </p:tav>
                                      </p:tavLst>
                                    </p:anim>
                                  </p:childTnLst>
                                </p:cTn>
                              </p:par>
                            </p:childTnLst>
                          </p:cTn>
                        </p:par>
                        <p:par>
                          <p:cTn id="162" fill="hold">
                            <p:stCondLst>
                              <p:cond delay="13000"/>
                            </p:stCondLst>
                            <p:childTnLst>
                              <p:par>
                                <p:cTn id="163" presetID="42" presetClass="entr" presetSubtype="0" fill="hold" grpId="0" nodeType="afterEffect">
                                  <p:stCondLst>
                                    <p:cond delay="0"/>
                                  </p:stCondLst>
                                  <p:childTnLst>
                                    <p:set>
                                      <p:cBhvr>
                                        <p:cTn id="164" dur="1" fill="hold">
                                          <p:stCondLst>
                                            <p:cond delay="0"/>
                                          </p:stCondLst>
                                        </p:cTn>
                                        <p:tgtEl>
                                          <p:spTgt spid="15">
                                            <p:txEl>
                                              <p:pRg st="16" end="16"/>
                                            </p:txEl>
                                          </p:spTgt>
                                        </p:tgtEl>
                                        <p:attrNameLst>
                                          <p:attrName>style.visibility</p:attrName>
                                        </p:attrNameLst>
                                      </p:cBhvr>
                                      <p:to>
                                        <p:strVal val="visible"/>
                                      </p:to>
                                    </p:set>
                                    <p:animEffect transition="in" filter="fade">
                                      <p:cBhvr>
                                        <p:cTn id="165" dur="500"/>
                                        <p:tgtEl>
                                          <p:spTgt spid="15">
                                            <p:txEl>
                                              <p:pRg st="16" end="16"/>
                                            </p:txEl>
                                          </p:spTgt>
                                        </p:tgtEl>
                                      </p:cBhvr>
                                    </p:animEffect>
                                    <p:anim calcmode="lin" valueType="num">
                                      <p:cBhvr>
                                        <p:cTn id="166" dur="500" fill="hold"/>
                                        <p:tgtEl>
                                          <p:spTgt spid="15">
                                            <p:txEl>
                                              <p:pRg st="16" end="16"/>
                                            </p:txEl>
                                          </p:spTgt>
                                        </p:tgtEl>
                                        <p:attrNameLst>
                                          <p:attrName>ppt_x</p:attrName>
                                        </p:attrNameLst>
                                      </p:cBhvr>
                                      <p:tavLst>
                                        <p:tav tm="0">
                                          <p:val>
                                            <p:strVal val="#ppt_x"/>
                                          </p:val>
                                        </p:tav>
                                        <p:tav tm="100000">
                                          <p:val>
                                            <p:strVal val="#ppt_x"/>
                                          </p:val>
                                        </p:tav>
                                      </p:tavLst>
                                    </p:anim>
                                    <p:anim calcmode="lin" valueType="num">
                                      <p:cBhvr>
                                        <p:cTn id="167" dur="500" fill="hold"/>
                                        <p:tgtEl>
                                          <p:spTgt spid="15">
                                            <p:txEl>
                                              <p:pRg st="16" end="16"/>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3500"/>
                            </p:stCondLst>
                            <p:childTnLst>
                              <p:par>
                                <p:cTn id="169" presetID="42" presetClass="entr" presetSubtype="0" fill="hold" grpId="0" nodeType="afterEffect">
                                  <p:stCondLst>
                                    <p:cond delay="0"/>
                                  </p:stCondLst>
                                  <p:childTnLst>
                                    <p:set>
                                      <p:cBhvr>
                                        <p:cTn id="170" dur="1" fill="hold">
                                          <p:stCondLst>
                                            <p:cond delay="0"/>
                                          </p:stCondLst>
                                        </p:cTn>
                                        <p:tgtEl>
                                          <p:spTgt spid="16">
                                            <p:txEl>
                                              <p:pRg st="0" end="0"/>
                                            </p:txEl>
                                          </p:spTgt>
                                        </p:tgtEl>
                                        <p:attrNameLst>
                                          <p:attrName>style.visibility</p:attrName>
                                        </p:attrNameLst>
                                      </p:cBhvr>
                                      <p:to>
                                        <p:strVal val="visible"/>
                                      </p:to>
                                    </p:set>
                                    <p:animEffect transition="in" filter="fade">
                                      <p:cBhvr>
                                        <p:cTn id="171" dur="500"/>
                                        <p:tgtEl>
                                          <p:spTgt spid="16">
                                            <p:txEl>
                                              <p:pRg st="0" end="0"/>
                                            </p:txEl>
                                          </p:spTgt>
                                        </p:tgtEl>
                                      </p:cBhvr>
                                    </p:animEffect>
                                    <p:anim calcmode="lin" valueType="num">
                                      <p:cBhvr>
                                        <p:cTn id="17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73" dur="5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4000"/>
                            </p:stCondLst>
                            <p:childTnLst>
                              <p:par>
                                <p:cTn id="175" presetID="42" presetClass="entr" presetSubtype="0" fill="hold" grpId="0" nodeType="afterEffect">
                                  <p:stCondLst>
                                    <p:cond delay="0"/>
                                  </p:stCondLst>
                                  <p:childTnLst>
                                    <p:set>
                                      <p:cBhvr>
                                        <p:cTn id="176" dur="1" fill="hold">
                                          <p:stCondLst>
                                            <p:cond delay="0"/>
                                          </p:stCondLst>
                                        </p:cTn>
                                        <p:tgtEl>
                                          <p:spTgt spid="16">
                                            <p:txEl>
                                              <p:pRg st="2" end="2"/>
                                            </p:txEl>
                                          </p:spTgt>
                                        </p:tgtEl>
                                        <p:attrNameLst>
                                          <p:attrName>style.visibility</p:attrName>
                                        </p:attrNameLst>
                                      </p:cBhvr>
                                      <p:to>
                                        <p:strVal val="visible"/>
                                      </p:to>
                                    </p:set>
                                    <p:animEffect transition="in" filter="fade">
                                      <p:cBhvr>
                                        <p:cTn id="177" dur="500"/>
                                        <p:tgtEl>
                                          <p:spTgt spid="16">
                                            <p:txEl>
                                              <p:pRg st="2" end="2"/>
                                            </p:txEl>
                                          </p:spTgt>
                                        </p:tgtEl>
                                      </p:cBhvr>
                                    </p:animEffect>
                                    <p:anim calcmode="lin" valueType="num">
                                      <p:cBhvr>
                                        <p:cTn id="178"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79" dur="5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80" fill="hold">
                            <p:stCondLst>
                              <p:cond delay="14500"/>
                            </p:stCondLst>
                            <p:childTnLst>
                              <p:par>
                                <p:cTn id="181" presetID="42" presetClass="entr" presetSubtype="0" fill="hold" grpId="0" nodeType="afterEffect">
                                  <p:stCondLst>
                                    <p:cond delay="0"/>
                                  </p:stCondLst>
                                  <p:childTnLst>
                                    <p:set>
                                      <p:cBhvr>
                                        <p:cTn id="182" dur="1" fill="hold">
                                          <p:stCondLst>
                                            <p:cond delay="0"/>
                                          </p:stCondLst>
                                        </p:cTn>
                                        <p:tgtEl>
                                          <p:spTgt spid="16">
                                            <p:txEl>
                                              <p:pRg st="4" end="4"/>
                                            </p:txEl>
                                          </p:spTgt>
                                        </p:tgtEl>
                                        <p:attrNameLst>
                                          <p:attrName>style.visibility</p:attrName>
                                        </p:attrNameLst>
                                      </p:cBhvr>
                                      <p:to>
                                        <p:strVal val="visible"/>
                                      </p:to>
                                    </p:set>
                                    <p:animEffect transition="in" filter="fade">
                                      <p:cBhvr>
                                        <p:cTn id="183" dur="500"/>
                                        <p:tgtEl>
                                          <p:spTgt spid="16">
                                            <p:txEl>
                                              <p:pRg st="4" end="4"/>
                                            </p:txEl>
                                          </p:spTgt>
                                        </p:tgtEl>
                                      </p:cBhvr>
                                    </p:animEffect>
                                    <p:anim calcmode="lin" valueType="num">
                                      <p:cBhvr>
                                        <p:cTn id="184"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85" dur="5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par>
                          <p:cTn id="186" fill="hold">
                            <p:stCondLst>
                              <p:cond delay="15000"/>
                            </p:stCondLst>
                            <p:childTnLst>
                              <p:par>
                                <p:cTn id="187" presetID="42" presetClass="entr" presetSubtype="0" fill="hold" grpId="0" nodeType="afterEffect">
                                  <p:stCondLst>
                                    <p:cond delay="0"/>
                                  </p:stCondLst>
                                  <p:childTnLst>
                                    <p:set>
                                      <p:cBhvr>
                                        <p:cTn id="188" dur="1" fill="hold">
                                          <p:stCondLst>
                                            <p:cond delay="0"/>
                                          </p:stCondLst>
                                        </p:cTn>
                                        <p:tgtEl>
                                          <p:spTgt spid="16">
                                            <p:txEl>
                                              <p:pRg st="6" end="6"/>
                                            </p:txEl>
                                          </p:spTgt>
                                        </p:tgtEl>
                                        <p:attrNameLst>
                                          <p:attrName>style.visibility</p:attrName>
                                        </p:attrNameLst>
                                      </p:cBhvr>
                                      <p:to>
                                        <p:strVal val="visible"/>
                                      </p:to>
                                    </p:set>
                                    <p:animEffect transition="in" filter="fade">
                                      <p:cBhvr>
                                        <p:cTn id="189" dur="500"/>
                                        <p:tgtEl>
                                          <p:spTgt spid="16">
                                            <p:txEl>
                                              <p:pRg st="6" end="6"/>
                                            </p:txEl>
                                          </p:spTgt>
                                        </p:tgtEl>
                                      </p:cBhvr>
                                    </p:animEffect>
                                    <p:anim calcmode="lin" valueType="num">
                                      <p:cBhvr>
                                        <p:cTn id="190" dur="5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191" dur="5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par>
                          <p:cTn id="192" fill="hold">
                            <p:stCondLst>
                              <p:cond delay="15500"/>
                            </p:stCondLst>
                            <p:childTnLst>
                              <p:par>
                                <p:cTn id="193" presetID="42" presetClass="entr" presetSubtype="0" fill="hold" grpId="0" nodeType="afterEffect">
                                  <p:stCondLst>
                                    <p:cond delay="0"/>
                                  </p:stCondLst>
                                  <p:childTnLst>
                                    <p:set>
                                      <p:cBhvr>
                                        <p:cTn id="194" dur="1" fill="hold">
                                          <p:stCondLst>
                                            <p:cond delay="0"/>
                                          </p:stCondLst>
                                        </p:cTn>
                                        <p:tgtEl>
                                          <p:spTgt spid="16">
                                            <p:txEl>
                                              <p:pRg st="8" end="8"/>
                                            </p:txEl>
                                          </p:spTgt>
                                        </p:tgtEl>
                                        <p:attrNameLst>
                                          <p:attrName>style.visibility</p:attrName>
                                        </p:attrNameLst>
                                      </p:cBhvr>
                                      <p:to>
                                        <p:strVal val="visible"/>
                                      </p:to>
                                    </p:set>
                                    <p:animEffect transition="in" filter="fade">
                                      <p:cBhvr>
                                        <p:cTn id="195" dur="500"/>
                                        <p:tgtEl>
                                          <p:spTgt spid="16">
                                            <p:txEl>
                                              <p:pRg st="8" end="8"/>
                                            </p:txEl>
                                          </p:spTgt>
                                        </p:tgtEl>
                                      </p:cBhvr>
                                    </p:animEffect>
                                    <p:anim calcmode="lin" valueType="num">
                                      <p:cBhvr>
                                        <p:cTn id="196" dur="500" fill="hold"/>
                                        <p:tgtEl>
                                          <p:spTgt spid="16">
                                            <p:txEl>
                                              <p:pRg st="8" end="8"/>
                                            </p:txEl>
                                          </p:spTgt>
                                        </p:tgtEl>
                                        <p:attrNameLst>
                                          <p:attrName>ppt_x</p:attrName>
                                        </p:attrNameLst>
                                      </p:cBhvr>
                                      <p:tavLst>
                                        <p:tav tm="0">
                                          <p:val>
                                            <p:strVal val="#ppt_x"/>
                                          </p:val>
                                        </p:tav>
                                        <p:tav tm="100000">
                                          <p:val>
                                            <p:strVal val="#ppt_x"/>
                                          </p:val>
                                        </p:tav>
                                      </p:tavLst>
                                    </p:anim>
                                    <p:anim calcmode="lin" valueType="num">
                                      <p:cBhvr>
                                        <p:cTn id="197" dur="500" fill="hold"/>
                                        <p:tgtEl>
                                          <p:spTgt spid="16">
                                            <p:txEl>
                                              <p:pRg st="8" end="8"/>
                                            </p:txEl>
                                          </p:spTgt>
                                        </p:tgtEl>
                                        <p:attrNameLst>
                                          <p:attrName>ppt_y</p:attrName>
                                        </p:attrNameLst>
                                      </p:cBhvr>
                                      <p:tavLst>
                                        <p:tav tm="0">
                                          <p:val>
                                            <p:strVal val="#ppt_y+.1"/>
                                          </p:val>
                                        </p:tav>
                                        <p:tav tm="100000">
                                          <p:val>
                                            <p:strVal val="#ppt_y"/>
                                          </p:val>
                                        </p:tav>
                                      </p:tavLst>
                                    </p:anim>
                                  </p:childTnLst>
                                </p:cTn>
                              </p:par>
                            </p:childTnLst>
                          </p:cTn>
                        </p:par>
                        <p:par>
                          <p:cTn id="198" fill="hold">
                            <p:stCondLst>
                              <p:cond delay="16000"/>
                            </p:stCondLst>
                            <p:childTnLst>
                              <p:par>
                                <p:cTn id="199" presetID="42" presetClass="entr" presetSubtype="0" fill="hold" grpId="0" nodeType="afterEffect">
                                  <p:stCondLst>
                                    <p:cond delay="0"/>
                                  </p:stCondLst>
                                  <p:childTnLst>
                                    <p:set>
                                      <p:cBhvr>
                                        <p:cTn id="200" dur="1" fill="hold">
                                          <p:stCondLst>
                                            <p:cond delay="0"/>
                                          </p:stCondLst>
                                        </p:cTn>
                                        <p:tgtEl>
                                          <p:spTgt spid="16">
                                            <p:txEl>
                                              <p:pRg st="10" end="10"/>
                                            </p:txEl>
                                          </p:spTgt>
                                        </p:tgtEl>
                                        <p:attrNameLst>
                                          <p:attrName>style.visibility</p:attrName>
                                        </p:attrNameLst>
                                      </p:cBhvr>
                                      <p:to>
                                        <p:strVal val="visible"/>
                                      </p:to>
                                    </p:set>
                                    <p:animEffect transition="in" filter="fade">
                                      <p:cBhvr>
                                        <p:cTn id="201" dur="500"/>
                                        <p:tgtEl>
                                          <p:spTgt spid="16">
                                            <p:txEl>
                                              <p:pRg st="10" end="10"/>
                                            </p:txEl>
                                          </p:spTgt>
                                        </p:tgtEl>
                                      </p:cBhvr>
                                    </p:animEffect>
                                    <p:anim calcmode="lin" valueType="num">
                                      <p:cBhvr>
                                        <p:cTn id="202" dur="500" fill="hold"/>
                                        <p:tgtEl>
                                          <p:spTgt spid="16">
                                            <p:txEl>
                                              <p:pRg st="10" end="10"/>
                                            </p:txEl>
                                          </p:spTgt>
                                        </p:tgtEl>
                                        <p:attrNameLst>
                                          <p:attrName>ppt_x</p:attrName>
                                        </p:attrNameLst>
                                      </p:cBhvr>
                                      <p:tavLst>
                                        <p:tav tm="0">
                                          <p:val>
                                            <p:strVal val="#ppt_x"/>
                                          </p:val>
                                        </p:tav>
                                        <p:tav tm="100000">
                                          <p:val>
                                            <p:strVal val="#ppt_x"/>
                                          </p:val>
                                        </p:tav>
                                      </p:tavLst>
                                    </p:anim>
                                    <p:anim calcmode="lin" valueType="num">
                                      <p:cBhvr>
                                        <p:cTn id="203" dur="500" fill="hold"/>
                                        <p:tgtEl>
                                          <p:spTgt spid="16">
                                            <p:txEl>
                                              <p:pRg st="10" end="10"/>
                                            </p:txEl>
                                          </p:spTgt>
                                        </p:tgtEl>
                                        <p:attrNameLst>
                                          <p:attrName>ppt_y</p:attrName>
                                        </p:attrNameLst>
                                      </p:cBhvr>
                                      <p:tavLst>
                                        <p:tav tm="0">
                                          <p:val>
                                            <p:strVal val="#ppt_y+.1"/>
                                          </p:val>
                                        </p:tav>
                                        <p:tav tm="100000">
                                          <p:val>
                                            <p:strVal val="#ppt_y"/>
                                          </p:val>
                                        </p:tav>
                                      </p:tavLst>
                                    </p:anim>
                                  </p:childTnLst>
                                </p:cTn>
                              </p:par>
                            </p:childTnLst>
                          </p:cTn>
                        </p:par>
                        <p:par>
                          <p:cTn id="204" fill="hold">
                            <p:stCondLst>
                              <p:cond delay="16500"/>
                            </p:stCondLst>
                            <p:childTnLst>
                              <p:par>
                                <p:cTn id="205" presetID="42" presetClass="entr" presetSubtype="0" fill="hold" grpId="0" nodeType="afterEffect">
                                  <p:stCondLst>
                                    <p:cond delay="0"/>
                                  </p:stCondLst>
                                  <p:childTnLst>
                                    <p:set>
                                      <p:cBhvr>
                                        <p:cTn id="206" dur="1" fill="hold">
                                          <p:stCondLst>
                                            <p:cond delay="0"/>
                                          </p:stCondLst>
                                        </p:cTn>
                                        <p:tgtEl>
                                          <p:spTgt spid="16">
                                            <p:txEl>
                                              <p:pRg st="12" end="12"/>
                                            </p:txEl>
                                          </p:spTgt>
                                        </p:tgtEl>
                                        <p:attrNameLst>
                                          <p:attrName>style.visibility</p:attrName>
                                        </p:attrNameLst>
                                      </p:cBhvr>
                                      <p:to>
                                        <p:strVal val="visible"/>
                                      </p:to>
                                    </p:set>
                                    <p:animEffect transition="in" filter="fade">
                                      <p:cBhvr>
                                        <p:cTn id="207" dur="500"/>
                                        <p:tgtEl>
                                          <p:spTgt spid="16">
                                            <p:txEl>
                                              <p:pRg st="12" end="12"/>
                                            </p:txEl>
                                          </p:spTgt>
                                        </p:tgtEl>
                                      </p:cBhvr>
                                    </p:animEffect>
                                    <p:anim calcmode="lin" valueType="num">
                                      <p:cBhvr>
                                        <p:cTn id="208" dur="500" fill="hold"/>
                                        <p:tgtEl>
                                          <p:spTgt spid="16">
                                            <p:txEl>
                                              <p:pRg st="12" end="12"/>
                                            </p:txEl>
                                          </p:spTgt>
                                        </p:tgtEl>
                                        <p:attrNameLst>
                                          <p:attrName>ppt_x</p:attrName>
                                        </p:attrNameLst>
                                      </p:cBhvr>
                                      <p:tavLst>
                                        <p:tav tm="0">
                                          <p:val>
                                            <p:strVal val="#ppt_x"/>
                                          </p:val>
                                        </p:tav>
                                        <p:tav tm="100000">
                                          <p:val>
                                            <p:strVal val="#ppt_x"/>
                                          </p:val>
                                        </p:tav>
                                      </p:tavLst>
                                    </p:anim>
                                    <p:anim calcmode="lin" valueType="num">
                                      <p:cBhvr>
                                        <p:cTn id="209" dur="500" fill="hold"/>
                                        <p:tgtEl>
                                          <p:spTgt spid="16">
                                            <p:txEl>
                                              <p:pRg st="12" end="12"/>
                                            </p:txEl>
                                          </p:spTgt>
                                        </p:tgtEl>
                                        <p:attrNameLst>
                                          <p:attrName>ppt_y</p:attrName>
                                        </p:attrNameLst>
                                      </p:cBhvr>
                                      <p:tavLst>
                                        <p:tav tm="0">
                                          <p:val>
                                            <p:strVal val="#ppt_y+.1"/>
                                          </p:val>
                                        </p:tav>
                                        <p:tav tm="100000">
                                          <p:val>
                                            <p:strVal val="#ppt_y"/>
                                          </p:val>
                                        </p:tav>
                                      </p:tavLst>
                                    </p:anim>
                                  </p:childTnLst>
                                </p:cTn>
                              </p:par>
                            </p:childTnLst>
                          </p:cTn>
                        </p:par>
                        <p:par>
                          <p:cTn id="210" fill="hold">
                            <p:stCondLst>
                              <p:cond delay="17000"/>
                            </p:stCondLst>
                            <p:childTnLst>
                              <p:par>
                                <p:cTn id="211" presetID="42" presetClass="entr" presetSubtype="0" fill="hold" grpId="0" nodeType="afterEffect">
                                  <p:stCondLst>
                                    <p:cond delay="0"/>
                                  </p:stCondLst>
                                  <p:childTnLst>
                                    <p:set>
                                      <p:cBhvr>
                                        <p:cTn id="212" dur="1" fill="hold">
                                          <p:stCondLst>
                                            <p:cond delay="0"/>
                                          </p:stCondLst>
                                        </p:cTn>
                                        <p:tgtEl>
                                          <p:spTgt spid="16">
                                            <p:txEl>
                                              <p:pRg st="14" end="14"/>
                                            </p:txEl>
                                          </p:spTgt>
                                        </p:tgtEl>
                                        <p:attrNameLst>
                                          <p:attrName>style.visibility</p:attrName>
                                        </p:attrNameLst>
                                      </p:cBhvr>
                                      <p:to>
                                        <p:strVal val="visible"/>
                                      </p:to>
                                    </p:set>
                                    <p:animEffect transition="in" filter="fade">
                                      <p:cBhvr>
                                        <p:cTn id="213" dur="500"/>
                                        <p:tgtEl>
                                          <p:spTgt spid="16">
                                            <p:txEl>
                                              <p:pRg st="14" end="14"/>
                                            </p:txEl>
                                          </p:spTgt>
                                        </p:tgtEl>
                                      </p:cBhvr>
                                    </p:animEffect>
                                    <p:anim calcmode="lin" valueType="num">
                                      <p:cBhvr>
                                        <p:cTn id="214" dur="500" fill="hold"/>
                                        <p:tgtEl>
                                          <p:spTgt spid="16">
                                            <p:txEl>
                                              <p:pRg st="14" end="14"/>
                                            </p:txEl>
                                          </p:spTgt>
                                        </p:tgtEl>
                                        <p:attrNameLst>
                                          <p:attrName>ppt_x</p:attrName>
                                        </p:attrNameLst>
                                      </p:cBhvr>
                                      <p:tavLst>
                                        <p:tav tm="0">
                                          <p:val>
                                            <p:strVal val="#ppt_x"/>
                                          </p:val>
                                        </p:tav>
                                        <p:tav tm="100000">
                                          <p:val>
                                            <p:strVal val="#ppt_x"/>
                                          </p:val>
                                        </p:tav>
                                      </p:tavLst>
                                    </p:anim>
                                    <p:anim calcmode="lin" valueType="num">
                                      <p:cBhvr>
                                        <p:cTn id="215" dur="500" fill="hold"/>
                                        <p:tgtEl>
                                          <p:spTgt spid="16">
                                            <p:txEl>
                                              <p:pRg st="14" end="14"/>
                                            </p:txEl>
                                          </p:spTgt>
                                        </p:tgtEl>
                                        <p:attrNameLst>
                                          <p:attrName>ppt_y</p:attrName>
                                        </p:attrNameLst>
                                      </p:cBhvr>
                                      <p:tavLst>
                                        <p:tav tm="0">
                                          <p:val>
                                            <p:strVal val="#ppt_y+.1"/>
                                          </p:val>
                                        </p:tav>
                                        <p:tav tm="100000">
                                          <p:val>
                                            <p:strVal val="#ppt_y"/>
                                          </p:val>
                                        </p:tav>
                                      </p:tavLst>
                                    </p:anim>
                                  </p:childTnLst>
                                </p:cTn>
                              </p:par>
                            </p:childTnLst>
                          </p:cTn>
                        </p:par>
                        <p:par>
                          <p:cTn id="216" fill="hold">
                            <p:stCondLst>
                              <p:cond delay="17500"/>
                            </p:stCondLst>
                            <p:childTnLst>
                              <p:par>
                                <p:cTn id="217" presetID="42" presetClass="entr" presetSubtype="0" fill="hold" grpId="0" nodeType="afterEffect">
                                  <p:stCondLst>
                                    <p:cond delay="0"/>
                                  </p:stCondLst>
                                  <p:childTnLst>
                                    <p:set>
                                      <p:cBhvr>
                                        <p:cTn id="218" dur="1" fill="hold">
                                          <p:stCondLst>
                                            <p:cond delay="0"/>
                                          </p:stCondLst>
                                        </p:cTn>
                                        <p:tgtEl>
                                          <p:spTgt spid="16">
                                            <p:txEl>
                                              <p:pRg st="16" end="16"/>
                                            </p:txEl>
                                          </p:spTgt>
                                        </p:tgtEl>
                                        <p:attrNameLst>
                                          <p:attrName>style.visibility</p:attrName>
                                        </p:attrNameLst>
                                      </p:cBhvr>
                                      <p:to>
                                        <p:strVal val="visible"/>
                                      </p:to>
                                    </p:set>
                                    <p:animEffect transition="in" filter="fade">
                                      <p:cBhvr>
                                        <p:cTn id="219" dur="500"/>
                                        <p:tgtEl>
                                          <p:spTgt spid="16">
                                            <p:txEl>
                                              <p:pRg st="16" end="16"/>
                                            </p:txEl>
                                          </p:spTgt>
                                        </p:tgtEl>
                                      </p:cBhvr>
                                    </p:animEffect>
                                    <p:anim calcmode="lin" valueType="num">
                                      <p:cBhvr>
                                        <p:cTn id="220" dur="500" fill="hold"/>
                                        <p:tgtEl>
                                          <p:spTgt spid="16">
                                            <p:txEl>
                                              <p:pRg st="16" end="16"/>
                                            </p:txEl>
                                          </p:spTgt>
                                        </p:tgtEl>
                                        <p:attrNameLst>
                                          <p:attrName>ppt_x</p:attrName>
                                        </p:attrNameLst>
                                      </p:cBhvr>
                                      <p:tavLst>
                                        <p:tav tm="0">
                                          <p:val>
                                            <p:strVal val="#ppt_x"/>
                                          </p:val>
                                        </p:tav>
                                        <p:tav tm="100000">
                                          <p:val>
                                            <p:strVal val="#ppt_x"/>
                                          </p:val>
                                        </p:tav>
                                      </p:tavLst>
                                    </p:anim>
                                    <p:anim calcmode="lin" valueType="num">
                                      <p:cBhvr>
                                        <p:cTn id="221" dur="500" fill="hold"/>
                                        <p:tgtEl>
                                          <p:spTgt spid="16">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2" grpId="0" animBg="1"/>
      <p:bldP spid="11" grpId="0" build="p"/>
      <p:bldP spid="14" grpId="0"/>
      <p:bldP spid="15" grpId="0" build="p"/>
      <p:bldP spid="16" grpId="0" build="p"/>
      <p:bldP spid="17"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264632"/>
            <a:ext cx="3686847"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solidFill>
            <a:srgbClr val="0E0F11">
              <a:alpha val="70000"/>
            </a:srgb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21A42219-76D9-438A-8CD0-ED75DD64BD91}"/>
              </a:ext>
            </a:extLst>
          </p:cNvPr>
          <p:cNvSpPr>
            <a:spLocks noChangeAspect="1"/>
          </p:cNvSpPr>
          <p:nvPr/>
        </p:nvSpPr>
        <p:spPr>
          <a:xfrm rot="6250794">
            <a:off x="3974488" y="3063240"/>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C9AD3"/>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61E0D27A-8118-4009-A195-E934785354DA}"/>
              </a:ext>
            </a:extLst>
          </p:cNvPr>
          <p:cNvSpPr>
            <a:spLocks noChangeAspect="1"/>
          </p:cNvSpPr>
          <p:nvPr/>
        </p:nvSpPr>
        <p:spPr>
          <a:xfrm rot="6250794">
            <a:off x="3642472" y="4448886"/>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44546B"/>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6" name="Freeform: Shape 35">
            <a:extLst>
              <a:ext uri="{FF2B5EF4-FFF2-40B4-BE49-F238E27FC236}">
                <a16:creationId xmlns:a16="http://schemas.microsoft.com/office/drawing/2014/main" id="{8920E913-6F84-443A-8C8A-D70BEBD5B981}"/>
              </a:ext>
            </a:extLst>
          </p:cNvPr>
          <p:cNvSpPr>
            <a:spLocks noChangeAspect="1"/>
          </p:cNvSpPr>
          <p:nvPr/>
        </p:nvSpPr>
        <p:spPr>
          <a:xfrm rot="6250794">
            <a:off x="3324940" y="5817703"/>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7A7A7A"/>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8" name="Freeform: Shape 37">
            <a:extLst>
              <a:ext uri="{FF2B5EF4-FFF2-40B4-BE49-F238E27FC236}">
                <a16:creationId xmlns:a16="http://schemas.microsoft.com/office/drawing/2014/main" id="{C3383976-97EE-48B9-B770-023EC68487C2}"/>
              </a:ext>
            </a:extLst>
          </p:cNvPr>
          <p:cNvSpPr>
            <a:spLocks noChangeAspect="1"/>
          </p:cNvSpPr>
          <p:nvPr/>
        </p:nvSpPr>
        <p:spPr>
          <a:xfrm rot="6250794">
            <a:off x="4339891" y="1682922"/>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E4A1E"/>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9" name="Freeform: Shape 28">
            <a:extLst>
              <a:ext uri="{FF2B5EF4-FFF2-40B4-BE49-F238E27FC236}">
                <a16:creationId xmlns:a16="http://schemas.microsoft.com/office/drawing/2014/main" id="{EBC425FA-483E-49DD-B02A-275B1ABEFC9B}"/>
              </a:ext>
            </a:extLst>
          </p:cNvPr>
          <p:cNvSpPr/>
          <p:nvPr/>
        </p:nvSpPr>
        <p:spPr>
          <a:xfrm>
            <a:off x="-5752" y="0"/>
            <a:ext cx="514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Oval 20">
            <a:extLst>
              <a:ext uri="{FF2B5EF4-FFF2-40B4-BE49-F238E27FC236}">
                <a16:creationId xmlns:a16="http://schemas.microsoft.com/office/drawing/2014/main" id="{334DBE39-0379-419E-B852-016E06A306BA}"/>
              </a:ext>
            </a:extLst>
          </p:cNvPr>
          <p:cNvSpPr>
            <a:spLocks noChangeAspect="1"/>
          </p:cNvSpPr>
          <p:nvPr/>
        </p:nvSpPr>
        <p:spPr>
          <a:xfrm>
            <a:off x="3773027" y="2787369"/>
            <a:ext cx="1014951" cy="1014984"/>
          </a:xfrm>
          <a:prstGeom prst="ellipse">
            <a:avLst/>
          </a:prstGeom>
          <a:solidFill>
            <a:srgbClr val="5C9AD3"/>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22" name="Группа 298">
            <a:extLst>
              <a:ext uri="{FF2B5EF4-FFF2-40B4-BE49-F238E27FC236}">
                <a16:creationId xmlns:a16="http://schemas.microsoft.com/office/drawing/2014/main" id="{632E7BEB-A868-4BE0-B0F4-1563B5B016B5}"/>
              </a:ext>
            </a:extLst>
          </p:cNvPr>
          <p:cNvGrpSpPr/>
          <p:nvPr/>
        </p:nvGrpSpPr>
        <p:grpSpPr>
          <a:xfrm>
            <a:off x="4081272" y="3094159"/>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0B94CD64-9D71-4ACC-ABE1-79B76165D547}"/>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36DA728B-A21B-46A3-8C52-6EAE244A656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5" name="Oval 34">
            <a:extLst>
              <a:ext uri="{FF2B5EF4-FFF2-40B4-BE49-F238E27FC236}">
                <a16:creationId xmlns:a16="http://schemas.microsoft.com/office/drawing/2014/main" id="{2015F0C3-2CCF-44A4-B154-BC849D91A4B4}"/>
              </a:ext>
            </a:extLst>
          </p:cNvPr>
          <p:cNvSpPr>
            <a:spLocks noChangeAspect="1"/>
          </p:cNvSpPr>
          <p:nvPr/>
        </p:nvSpPr>
        <p:spPr>
          <a:xfrm>
            <a:off x="3441011" y="4173015"/>
            <a:ext cx="1014951" cy="1014984"/>
          </a:xfrm>
          <a:prstGeom prst="ellipse">
            <a:avLst/>
          </a:prstGeom>
          <a:solidFill>
            <a:srgbClr val="44546B"/>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7" name="Oval 36">
            <a:extLst>
              <a:ext uri="{FF2B5EF4-FFF2-40B4-BE49-F238E27FC236}">
                <a16:creationId xmlns:a16="http://schemas.microsoft.com/office/drawing/2014/main" id="{B5C4995A-5C32-4855-9C5B-7496889AB981}"/>
              </a:ext>
            </a:extLst>
          </p:cNvPr>
          <p:cNvSpPr>
            <a:spLocks noChangeAspect="1"/>
          </p:cNvSpPr>
          <p:nvPr/>
        </p:nvSpPr>
        <p:spPr>
          <a:xfrm>
            <a:off x="3123479" y="5541832"/>
            <a:ext cx="1014951" cy="1014984"/>
          </a:xfrm>
          <a:prstGeom prst="ellipse">
            <a:avLst/>
          </a:prstGeom>
          <a:solidFill>
            <a:srgbClr val="7A7A7A"/>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9" name="Oval 38">
            <a:extLst>
              <a:ext uri="{FF2B5EF4-FFF2-40B4-BE49-F238E27FC236}">
                <a16:creationId xmlns:a16="http://schemas.microsoft.com/office/drawing/2014/main" id="{5CCE20F8-3A33-4BA9-B220-9DA6A76F442F}"/>
              </a:ext>
            </a:extLst>
          </p:cNvPr>
          <p:cNvSpPr>
            <a:spLocks noChangeAspect="1"/>
          </p:cNvSpPr>
          <p:nvPr/>
        </p:nvSpPr>
        <p:spPr>
          <a:xfrm>
            <a:off x="4138430" y="1407051"/>
            <a:ext cx="1014951" cy="1014984"/>
          </a:xfrm>
          <a:prstGeom prst="ellipse">
            <a:avLst/>
          </a:prstGeom>
          <a:solidFill>
            <a:srgbClr val="FE4A1E"/>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9" name="Freeform 145">
            <a:extLst>
              <a:ext uri="{FF2B5EF4-FFF2-40B4-BE49-F238E27FC236}">
                <a16:creationId xmlns:a16="http://schemas.microsoft.com/office/drawing/2014/main" id="{FF7AC327-9D3E-4245-BBD1-169C242D027A}"/>
              </a:ext>
            </a:extLst>
          </p:cNvPr>
          <p:cNvSpPr>
            <a:spLocks noEditPoints="1"/>
          </p:cNvSpPr>
          <p:nvPr/>
        </p:nvSpPr>
        <p:spPr bwMode="auto">
          <a:xfrm>
            <a:off x="3460230" y="585322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7" name="Группа 314">
            <a:extLst>
              <a:ext uri="{FF2B5EF4-FFF2-40B4-BE49-F238E27FC236}">
                <a16:creationId xmlns:a16="http://schemas.microsoft.com/office/drawing/2014/main" id="{BB836821-E5EC-480E-8EA0-BAFAD0CA77E6}"/>
              </a:ext>
            </a:extLst>
          </p:cNvPr>
          <p:cNvGrpSpPr/>
          <p:nvPr/>
        </p:nvGrpSpPr>
        <p:grpSpPr>
          <a:xfrm>
            <a:off x="3744572" y="4481153"/>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8" name="Freeform 279">
              <a:extLst>
                <a:ext uri="{FF2B5EF4-FFF2-40B4-BE49-F238E27FC236}">
                  <a16:creationId xmlns:a16="http://schemas.microsoft.com/office/drawing/2014/main" id="{EBC64EC2-46A0-43F4-9AE1-C736F0E9F56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80">
              <a:extLst>
                <a:ext uri="{FF2B5EF4-FFF2-40B4-BE49-F238E27FC236}">
                  <a16:creationId xmlns:a16="http://schemas.microsoft.com/office/drawing/2014/main" id="{F99C9568-F904-424C-A744-C41018D6928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81">
              <a:extLst>
                <a:ext uri="{FF2B5EF4-FFF2-40B4-BE49-F238E27FC236}">
                  <a16:creationId xmlns:a16="http://schemas.microsoft.com/office/drawing/2014/main" id="{E5307B95-1749-49AF-A53F-73FAABB64B8C}"/>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6" name="Группа 365">
            <a:extLst>
              <a:ext uri="{FF2B5EF4-FFF2-40B4-BE49-F238E27FC236}">
                <a16:creationId xmlns:a16="http://schemas.microsoft.com/office/drawing/2014/main" id="{8EAB1B41-556A-4413-9C25-B433F721CAA7}"/>
              </a:ext>
            </a:extLst>
          </p:cNvPr>
          <p:cNvGrpSpPr/>
          <p:nvPr/>
        </p:nvGrpSpPr>
        <p:grpSpPr>
          <a:xfrm>
            <a:off x="4409914" y="1717489"/>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7" name="Freeform 326">
              <a:extLst>
                <a:ext uri="{FF2B5EF4-FFF2-40B4-BE49-F238E27FC236}">
                  <a16:creationId xmlns:a16="http://schemas.microsoft.com/office/drawing/2014/main" id="{E10CDCFA-5B57-4087-A583-94F01B042B18}"/>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327">
              <a:extLst>
                <a:ext uri="{FF2B5EF4-FFF2-40B4-BE49-F238E27FC236}">
                  <a16:creationId xmlns:a16="http://schemas.microsoft.com/office/drawing/2014/main" id="{08C43B70-A8A2-41B4-9E93-F3265262E46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TextBox 39">
            <a:extLst>
              <a:ext uri="{FF2B5EF4-FFF2-40B4-BE49-F238E27FC236}">
                <a16:creationId xmlns:a16="http://schemas.microsoft.com/office/drawing/2014/main" id="{0CD4F01E-3CC0-42DC-B529-D1168E70D95B}"/>
              </a:ext>
            </a:extLst>
          </p:cNvPr>
          <p:cNvSpPr txBox="1"/>
          <p:nvPr/>
        </p:nvSpPr>
        <p:spPr>
          <a:xfrm>
            <a:off x="385021" y="2017447"/>
            <a:ext cx="2751475" cy="338554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68EB1EAD-9532-4FF9-A1B5-7467AE5C7DE0}"/>
              </a:ext>
            </a:extLst>
          </p:cNvPr>
          <p:cNvSpPr txBox="1"/>
          <p:nvPr/>
        </p:nvSpPr>
        <p:spPr>
          <a:xfrm>
            <a:off x="5638800" y="1360545"/>
            <a:ext cx="6218087" cy="1107996"/>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C45AC45D-DC55-41CE-8C09-EEA12F09A9BF}"/>
              </a:ext>
            </a:extLst>
          </p:cNvPr>
          <p:cNvSpPr txBox="1"/>
          <p:nvPr/>
        </p:nvSpPr>
        <p:spPr>
          <a:xfrm>
            <a:off x="5232075" y="2735798"/>
            <a:ext cx="6218087" cy="1107996"/>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DEAE4C95-780B-4483-9DF7-AA4788108B2E}"/>
              </a:ext>
            </a:extLst>
          </p:cNvPr>
          <p:cNvSpPr txBox="1"/>
          <p:nvPr/>
        </p:nvSpPr>
        <p:spPr>
          <a:xfrm>
            <a:off x="4906704" y="4127196"/>
            <a:ext cx="6218087" cy="1107996"/>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8FCEFD60-F4C0-43CE-8B85-0BB63E7A900F}"/>
              </a:ext>
            </a:extLst>
          </p:cNvPr>
          <p:cNvSpPr txBox="1"/>
          <p:nvPr/>
        </p:nvSpPr>
        <p:spPr>
          <a:xfrm>
            <a:off x="4581525" y="5492598"/>
            <a:ext cx="6218087" cy="1107996"/>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093142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0">
                                            <p:txEl>
                                              <p:pRg st="0" end="0"/>
                                            </p:txEl>
                                          </p:spTgt>
                                        </p:tgtEl>
                                        <p:attrNameLst>
                                          <p:attrName>style.visibility</p:attrName>
                                        </p:attrNameLst>
                                      </p:cBhvr>
                                      <p:to>
                                        <p:strVal val="visible"/>
                                      </p:to>
                                    </p:set>
                                    <p:animEffect transition="in" filter="fade">
                                      <p:cBhvr>
                                        <p:cTn id="14" dur="750"/>
                                        <p:tgtEl>
                                          <p:spTgt spid="40">
                                            <p:txEl>
                                              <p:pRg st="0" end="0"/>
                                            </p:txEl>
                                          </p:spTgt>
                                        </p:tgtEl>
                                      </p:cBhvr>
                                    </p:animEffect>
                                    <p:anim calcmode="lin" valueType="num">
                                      <p:cBhvr>
                                        <p:cTn id="15" dur="75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40">
                                            <p:txEl>
                                              <p:pRg st="2" end="2"/>
                                            </p:txEl>
                                          </p:spTgt>
                                        </p:tgtEl>
                                        <p:attrNameLst>
                                          <p:attrName>style.visibility</p:attrName>
                                        </p:attrNameLst>
                                      </p:cBhvr>
                                      <p:to>
                                        <p:strVal val="visible"/>
                                      </p:to>
                                    </p:set>
                                    <p:animEffect transition="in" filter="fade">
                                      <p:cBhvr>
                                        <p:cTn id="20" dur="750"/>
                                        <p:tgtEl>
                                          <p:spTgt spid="40">
                                            <p:txEl>
                                              <p:pRg st="2" end="2"/>
                                            </p:txEl>
                                          </p:spTgt>
                                        </p:tgtEl>
                                      </p:cBhvr>
                                    </p:animEffect>
                                    <p:anim calcmode="lin" valueType="num">
                                      <p:cBhvr>
                                        <p:cTn id="21" dur="75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0">
                                            <p:txEl>
                                              <p:pRg st="4" end="4"/>
                                            </p:txEl>
                                          </p:spTgt>
                                        </p:tgtEl>
                                        <p:attrNameLst>
                                          <p:attrName>style.visibility</p:attrName>
                                        </p:attrNameLst>
                                      </p:cBhvr>
                                      <p:to>
                                        <p:strVal val="visible"/>
                                      </p:to>
                                    </p:set>
                                    <p:animEffect transition="in" filter="fade">
                                      <p:cBhvr>
                                        <p:cTn id="26" dur="750"/>
                                        <p:tgtEl>
                                          <p:spTgt spid="40">
                                            <p:txEl>
                                              <p:pRg st="4" end="4"/>
                                            </p:txEl>
                                          </p:spTgt>
                                        </p:tgtEl>
                                      </p:cBhvr>
                                    </p:animEffect>
                                    <p:anim calcmode="lin" valueType="num">
                                      <p:cBhvr>
                                        <p:cTn id="27" dur="75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8" dur="75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1000" fill="hold"/>
                                        <p:tgtEl>
                                          <p:spTgt spid="39"/>
                                        </p:tgtEl>
                                        <p:attrNameLst>
                                          <p:attrName>ppt_x</p:attrName>
                                        </p:attrNameLst>
                                      </p:cBhvr>
                                      <p:tavLst>
                                        <p:tav tm="0">
                                          <p:val>
                                            <p:strVal val="0-#ppt_w/2"/>
                                          </p:val>
                                        </p:tav>
                                        <p:tav tm="100000">
                                          <p:val>
                                            <p:strVal val="#ppt_x"/>
                                          </p:val>
                                        </p:tav>
                                      </p:tavLst>
                                    </p:anim>
                                    <p:anim calcmode="lin" valueType="num">
                                      <p:cBhvr additive="base">
                                        <p:cTn id="33" dur="1000" fill="hold"/>
                                        <p:tgtEl>
                                          <p:spTgt spid="39"/>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1000" fill="hold"/>
                                        <p:tgtEl>
                                          <p:spTgt spid="38"/>
                                        </p:tgtEl>
                                        <p:attrNameLst>
                                          <p:attrName>ppt_x</p:attrName>
                                        </p:attrNameLst>
                                      </p:cBhvr>
                                      <p:tavLst>
                                        <p:tav tm="0">
                                          <p:val>
                                            <p:strVal val="0-#ppt_w/2"/>
                                          </p:val>
                                        </p:tav>
                                        <p:tav tm="100000">
                                          <p:val>
                                            <p:strVal val="#ppt_x"/>
                                          </p:val>
                                        </p:tav>
                                      </p:tavLst>
                                    </p:anim>
                                    <p:anim calcmode="lin" valueType="num">
                                      <p:cBhvr additive="base">
                                        <p:cTn id="37" dur="1000" fill="hold"/>
                                        <p:tgtEl>
                                          <p:spTgt spid="38"/>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additive="base">
                                        <p:cTn id="40" dur="1000" fill="hold"/>
                                        <p:tgtEl>
                                          <p:spTgt spid="26"/>
                                        </p:tgtEl>
                                        <p:attrNameLst>
                                          <p:attrName>ppt_x</p:attrName>
                                        </p:attrNameLst>
                                      </p:cBhvr>
                                      <p:tavLst>
                                        <p:tav tm="0">
                                          <p:val>
                                            <p:strVal val="0-#ppt_w/2"/>
                                          </p:val>
                                        </p:tav>
                                        <p:tav tm="100000">
                                          <p:val>
                                            <p:strVal val="#ppt_x"/>
                                          </p:val>
                                        </p:tav>
                                      </p:tavLst>
                                    </p:anim>
                                    <p:anim calcmode="lin" valueType="num">
                                      <p:cBhvr additive="base">
                                        <p:cTn id="41" dur="1000" fill="hold"/>
                                        <p:tgtEl>
                                          <p:spTgt spid="26"/>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42" presetClass="entr" presetSubtype="0" fill="hold" grpId="0" nodeType="after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fade">
                                      <p:cBhvr>
                                        <p:cTn id="45" dur="1000"/>
                                        <p:tgtEl>
                                          <p:spTgt spid="41"/>
                                        </p:tgtEl>
                                      </p:cBhvr>
                                    </p:animEffect>
                                    <p:anim calcmode="lin" valueType="num">
                                      <p:cBhvr>
                                        <p:cTn id="46" dur="1000" fill="hold"/>
                                        <p:tgtEl>
                                          <p:spTgt spid="41"/>
                                        </p:tgtEl>
                                        <p:attrNameLst>
                                          <p:attrName>ppt_x</p:attrName>
                                        </p:attrNameLst>
                                      </p:cBhvr>
                                      <p:tavLst>
                                        <p:tav tm="0">
                                          <p:val>
                                            <p:strVal val="#ppt_x"/>
                                          </p:val>
                                        </p:tav>
                                        <p:tav tm="100000">
                                          <p:val>
                                            <p:strVal val="#ppt_x"/>
                                          </p:val>
                                        </p:tav>
                                      </p:tavLst>
                                    </p:anim>
                                    <p:anim calcmode="lin" valueType="num">
                                      <p:cBhvr>
                                        <p:cTn id="47" dur="1000" fill="hold"/>
                                        <p:tgtEl>
                                          <p:spTgt spid="41"/>
                                        </p:tgtEl>
                                        <p:attrNameLst>
                                          <p:attrName>ppt_y</p:attrName>
                                        </p:attrNameLst>
                                      </p:cBhvr>
                                      <p:tavLst>
                                        <p:tav tm="0">
                                          <p:val>
                                            <p:strVal val="#ppt_y+.1"/>
                                          </p:val>
                                        </p:tav>
                                        <p:tav tm="100000">
                                          <p:val>
                                            <p:strVal val="#ppt_y"/>
                                          </p:val>
                                        </p:tav>
                                      </p:tavLst>
                                    </p:anim>
                                  </p:childTnLst>
                                </p:cTn>
                              </p:par>
                            </p:childTnLst>
                          </p:cTn>
                        </p:par>
                        <p:par>
                          <p:cTn id="48" fill="hold">
                            <p:stCondLst>
                              <p:cond delay="4750"/>
                            </p:stCondLst>
                            <p:childTnLst>
                              <p:par>
                                <p:cTn id="49" presetID="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1000" fill="hold"/>
                                        <p:tgtEl>
                                          <p:spTgt spid="21"/>
                                        </p:tgtEl>
                                        <p:attrNameLst>
                                          <p:attrName>ppt_x</p:attrName>
                                        </p:attrNameLst>
                                      </p:cBhvr>
                                      <p:tavLst>
                                        <p:tav tm="0">
                                          <p:val>
                                            <p:strVal val="0-#ppt_w/2"/>
                                          </p:val>
                                        </p:tav>
                                        <p:tav tm="100000">
                                          <p:val>
                                            <p:strVal val="#ppt_x"/>
                                          </p:val>
                                        </p:tav>
                                      </p:tavLst>
                                    </p:anim>
                                    <p:anim calcmode="lin" valueType="num">
                                      <p:cBhvr additive="base">
                                        <p:cTn id="52" dur="1000" fill="hold"/>
                                        <p:tgtEl>
                                          <p:spTgt spid="21"/>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1000" fill="hold"/>
                                        <p:tgtEl>
                                          <p:spTgt spid="22"/>
                                        </p:tgtEl>
                                        <p:attrNameLst>
                                          <p:attrName>ppt_x</p:attrName>
                                        </p:attrNameLst>
                                      </p:cBhvr>
                                      <p:tavLst>
                                        <p:tav tm="0">
                                          <p:val>
                                            <p:strVal val="0-#ppt_w/2"/>
                                          </p:val>
                                        </p:tav>
                                        <p:tav tm="100000">
                                          <p:val>
                                            <p:strVal val="#ppt_x"/>
                                          </p:val>
                                        </p:tav>
                                      </p:tavLst>
                                    </p:anim>
                                    <p:anim calcmode="lin" valueType="num">
                                      <p:cBhvr additive="base">
                                        <p:cTn id="56" dur="1000" fill="hold"/>
                                        <p:tgtEl>
                                          <p:spTgt spid="22"/>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1000" fill="hold"/>
                                        <p:tgtEl>
                                          <p:spTgt spid="31"/>
                                        </p:tgtEl>
                                        <p:attrNameLst>
                                          <p:attrName>ppt_x</p:attrName>
                                        </p:attrNameLst>
                                      </p:cBhvr>
                                      <p:tavLst>
                                        <p:tav tm="0">
                                          <p:val>
                                            <p:strVal val="0-#ppt_w/2"/>
                                          </p:val>
                                        </p:tav>
                                        <p:tav tm="100000">
                                          <p:val>
                                            <p:strVal val="#ppt_x"/>
                                          </p:val>
                                        </p:tav>
                                      </p:tavLst>
                                    </p:anim>
                                    <p:anim calcmode="lin" valueType="num">
                                      <p:cBhvr additive="base">
                                        <p:cTn id="60" dur="10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42" presetClass="entr" presetSubtype="0"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fade">
                                      <p:cBhvr>
                                        <p:cTn id="64" dur="1000"/>
                                        <p:tgtEl>
                                          <p:spTgt spid="42"/>
                                        </p:tgtEl>
                                      </p:cBhvr>
                                    </p:animEffect>
                                    <p:anim calcmode="lin" valueType="num">
                                      <p:cBhvr>
                                        <p:cTn id="65" dur="1000" fill="hold"/>
                                        <p:tgtEl>
                                          <p:spTgt spid="42"/>
                                        </p:tgtEl>
                                        <p:attrNameLst>
                                          <p:attrName>ppt_x</p:attrName>
                                        </p:attrNameLst>
                                      </p:cBhvr>
                                      <p:tavLst>
                                        <p:tav tm="0">
                                          <p:val>
                                            <p:strVal val="#ppt_x"/>
                                          </p:val>
                                        </p:tav>
                                        <p:tav tm="100000">
                                          <p:val>
                                            <p:strVal val="#ppt_x"/>
                                          </p:val>
                                        </p:tav>
                                      </p:tavLst>
                                    </p:anim>
                                    <p:anim calcmode="lin" valueType="num">
                                      <p:cBhvr>
                                        <p:cTn id="66" dur="1000" fill="hold"/>
                                        <p:tgtEl>
                                          <p:spTgt spid="42"/>
                                        </p:tgtEl>
                                        <p:attrNameLst>
                                          <p:attrName>ppt_y</p:attrName>
                                        </p:attrNameLst>
                                      </p:cBhvr>
                                      <p:tavLst>
                                        <p:tav tm="0">
                                          <p:val>
                                            <p:strVal val="#ppt_y+.1"/>
                                          </p:val>
                                        </p:tav>
                                        <p:tav tm="100000">
                                          <p:val>
                                            <p:strVal val="#ppt_y"/>
                                          </p:val>
                                        </p:tav>
                                      </p:tavLst>
                                    </p:anim>
                                  </p:childTnLst>
                                </p:cTn>
                              </p:par>
                            </p:childTnLst>
                          </p:cTn>
                        </p:par>
                        <p:par>
                          <p:cTn id="67" fill="hold">
                            <p:stCondLst>
                              <p:cond delay="6750"/>
                            </p:stCondLst>
                            <p:childTnLst>
                              <p:par>
                                <p:cTn id="68" presetID="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000" fill="hold"/>
                                        <p:tgtEl>
                                          <p:spTgt spid="35"/>
                                        </p:tgtEl>
                                        <p:attrNameLst>
                                          <p:attrName>ppt_x</p:attrName>
                                        </p:attrNameLst>
                                      </p:cBhvr>
                                      <p:tavLst>
                                        <p:tav tm="0">
                                          <p:val>
                                            <p:strVal val="0-#ppt_w/2"/>
                                          </p:val>
                                        </p:tav>
                                        <p:tav tm="100000">
                                          <p:val>
                                            <p:strVal val="#ppt_x"/>
                                          </p:val>
                                        </p:tav>
                                      </p:tavLst>
                                    </p:anim>
                                    <p:anim calcmode="lin" valueType="num">
                                      <p:cBhvr additive="base">
                                        <p:cTn id="71" dur="1000" fill="hold"/>
                                        <p:tgtEl>
                                          <p:spTgt spid="35"/>
                                        </p:tgtEl>
                                        <p:attrNameLst>
                                          <p:attrName>ppt_y</p:attrName>
                                        </p:attrNameLst>
                                      </p:cBhvr>
                                      <p:tavLst>
                                        <p:tav tm="0">
                                          <p:val>
                                            <p:strVal val="#ppt_y"/>
                                          </p:val>
                                        </p:tav>
                                        <p:tav tm="100000">
                                          <p:val>
                                            <p:strVal val="#ppt_y"/>
                                          </p:val>
                                        </p:tav>
                                      </p:tavLst>
                                    </p:anim>
                                  </p:childTnLst>
                                </p:cTn>
                              </p:par>
                              <p:par>
                                <p:cTn id="72" presetID="2" presetClass="entr" presetSubtype="8" fill="hold" nodeType="with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additive="base">
                                        <p:cTn id="74" dur="1000" fill="hold"/>
                                        <p:tgtEl>
                                          <p:spTgt spid="17"/>
                                        </p:tgtEl>
                                        <p:attrNameLst>
                                          <p:attrName>ppt_x</p:attrName>
                                        </p:attrNameLst>
                                      </p:cBhvr>
                                      <p:tavLst>
                                        <p:tav tm="0">
                                          <p:val>
                                            <p:strVal val="0-#ppt_w/2"/>
                                          </p:val>
                                        </p:tav>
                                        <p:tav tm="100000">
                                          <p:val>
                                            <p:strVal val="#ppt_x"/>
                                          </p:val>
                                        </p:tav>
                                      </p:tavLst>
                                    </p:anim>
                                    <p:anim calcmode="lin" valueType="num">
                                      <p:cBhvr additive="base">
                                        <p:cTn id="75" dur="1000" fill="hold"/>
                                        <p:tgtEl>
                                          <p:spTgt spid="17"/>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additive="base">
                                        <p:cTn id="78" dur="1000" fill="hold"/>
                                        <p:tgtEl>
                                          <p:spTgt spid="34"/>
                                        </p:tgtEl>
                                        <p:attrNameLst>
                                          <p:attrName>ppt_x</p:attrName>
                                        </p:attrNameLst>
                                      </p:cBhvr>
                                      <p:tavLst>
                                        <p:tav tm="0">
                                          <p:val>
                                            <p:strVal val="0-#ppt_w/2"/>
                                          </p:val>
                                        </p:tav>
                                        <p:tav tm="100000">
                                          <p:val>
                                            <p:strVal val="#ppt_x"/>
                                          </p:val>
                                        </p:tav>
                                      </p:tavLst>
                                    </p:anim>
                                    <p:anim calcmode="lin" valueType="num">
                                      <p:cBhvr additive="base">
                                        <p:cTn id="79" dur="1000" fill="hold"/>
                                        <p:tgtEl>
                                          <p:spTgt spid="34"/>
                                        </p:tgtEl>
                                        <p:attrNameLst>
                                          <p:attrName>ppt_y</p:attrName>
                                        </p:attrNameLst>
                                      </p:cBhvr>
                                      <p:tavLst>
                                        <p:tav tm="0">
                                          <p:val>
                                            <p:strVal val="#ppt_y"/>
                                          </p:val>
                                        </p:tav>
                                        <p:tav tm="100000">
                                          <p:val>
                                            <p:strVal val="#ppt_y"/>
                                          </p:val>
                                        </p:tav>
                                      </p:tavLst>
                                    </p:anim>
                                  </p:childTnLst>
                                </p:cTn>
                              </p:par>
                            </p:childTnLst>
                          </p:cTn>
                        </p:par>
                        <p:par>
                          <p:cTn id="80" fill="hold">
                            <p:stCondLst>
                              <p:cond delay="7750"/>
                            </p:stCondLst>
                            <p:childTnLst>
                              <p:par>
                                <p:cTn id="81" presetID="42" presetClass="entr" presetSubtype="0"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8750"/>
                            </p:stCondLst>
                            <p:childTnLst>
                              <p:par>
                                <p:cTn id="87" presetID="2" presetClass="entr" presetSubtype="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additive="base">
                                        <p:cTn id="89" dur="1000" fill="hold"/>
                                        <p:tgtEl>
                                          <p:spTgt spid="37"/>
                                        </p:tgtEl>
                                        <p:attrNameLst>
                                          <p:attrName>ppt_x</p:attrName>
                                        </p:attrNameLst>
                                      </p:cBhvr>
                                      <p:tavLst>
                                        <p:tav tm="0">
                                          <p:val>
                                            <p:strVal val="0-#ppt_w/2"/>
                                          </p:val>
                                        </p:tav>
                                        <p:tav tm="100000">
                                          <p:val>
                                            <p:strVal val="#ppt_x"/>
                                          </p:val>
                                        </p:tav>
                                      </p:tavLst>
                                    </p:anim>
                                    <p:anim calcmode="lin" valueType="num">
                                      <p:cBhvr additive="base">
                                        <p:cTn id="90" dur="1000" fill="hold"/>
                                        <p:tgtEl>
                                          <p:spTgt spid="37"/>
                                        </p:tgtEl>
                                        <p:attrNameLst>
                                          <p:attrName>ppt_y</p:attrName>
                                        </p:attrNameLst>
                                      </p:cBhvr>
                                      <p:tavLst>
                                        <p:tav tm="0">
                                          <p:val>
                                            <p:strVal val="#ppt_y"/>
                                          </p:val>
                                        </p:tav>
                                        <p:tav tm="100000">
                                          <p:val>
                                            <p:strVal val="#ppt_y"/>
                                          </p:val>
                                        </p:tav>
                                      </p:tavLst>
                                    </p:anim>
                                  </p:childTnLst>
                                </p:cTn>
                              </p:par>
                              <p:par>
                                <p:cTn id="91" presetID="2" presetClass="entr" presetSubtype="8" fill="hold" grpId="0" nodeType="withEffect">
                                  <p:stCondLst>
                                    <p:cond delay="0"/>
                                  </p:stCondLst>
                                  <p:childTnLst>
                                    <p:set>
                                      <p:cBhvr>
                                        <p:cTn id="92" dur="1" fill="hold">
                                          <p:stCondLst>
                                            <p:cond delay="0"/>
                                          </p:stCondLst>
                                        </p:cTn>
                                        <p:tgtEl>
                                          <p:spTgt spid="9"/>
                                        </p:tgtEl>
                                        <p:attrNameLst>
                                          <p:attrName>style.visibility</p:attrName>
                                        </p:attrNameLst>
                                      </p:cBhvr>
                                      <p:to>
                                        <p:strVal val="visible"/>
                                      </p:to>
                                    </p:set>
                                    <p:anim calcmode="lin" valueType="num">
                                      <p:cBhvr additive="base">
                                        <p:cTn id="93" dur="1000" fill="hold"/>
                                        <p:tgtEl>
                                          <p:spTgt spid="9"/>
                                        </p:tgtEl>
                                        <p:attrNameLst>
                                          <p:attrName>ppt_x</p:attrName>
                                        </p:attrNameLst>
                                      </p:cBhvr>
                                      <p:tavLst>
                                        <p:tav tm="0">
                                          <p:val>
                                            <p:strVal val="0-#ppt_w/2"/>
                                          </p:val>
                                        </p:tav>
                                        <p:tav tm="100000">
                                          <p:val>
                                            <p:strVal val="#ppt_x"/>
                                          </p:val>
                                        </p:tav>
                                      </p:tavLst>
                                    </p:anim>
                                    <p:anim calcmode="lin" valueType="num">
                                      <p:cBhvr additive="base">
                                        <p:cTn id="94" dur="1000" fill="hold"/>
                                        <p:tgtEl>
                                          <p:spTgt spid="9"/>
                                        </p:tgtEl>
                                        <p:attrNameLst>
                                          <p:attrName>ppt_y</p:attrName>
                                        </p:attrNameLst>
                                      </p:cBhvr>
                                      <p:tavLst>
                                        <p:tav tm="0">
                                          <p:val>
                                            <p:strVal val="#ppt_y"/>
                                          </p:val>
                                        </p:tav>
                                        <p:tav tm="100000">
                                          <p:val>
                                            <p:strVal val="#ppt_y"/>
                                          </p:val>
                                        </p:tav>
                                      </p:tavLst>
                                    </p:anim>
                                  </p:childTnLst>
                                </p:cTn>
                              </p:par>
                              <p:par>
                                <p:cTn id="95" presetID="2" presetClass="entr" presetSubtype="8" fill="hold" grpId="0" nodeType="withEffect">
                                  <p:stCondLst>
                                    <p:cond delay="0"/>
                                  </p:stCondLst>
                                  <p:childTnLst>
                                    <p:set>
                                      <p:cBhvr>
                                        <p:cTn id="96" dur="1" fill="hold">
                                          <p:stCondLst>
                                            <p:cond delay="0"/>
                                          </p:stCondLst>
                                        </p:cTn>
                                        <p:tgtEl>
                                          <p:spTgt spid="36"/>
                                        </p:tgtEl>
                                        <p:attrNameLst>
                                          <p:attrName>style.visibility</p:attrName>
                                        </p:attrNameLst>
                                      </p:cBhvr>
                                      <p:to>
                                        <p:strVal val="visible"/>
                                      </p:to>
                                    </p:set>
                                    <p:anim calcmode="lin" valueType="num">
                                      <p:cBhvr additive="base">
                                        <p:cTn id="97" dur="1000" fill="hold"/>
                                        <p:tgtEl>
                                          <p:spTgt spid="36"/>
                                        </p:tgtEl>
                                        <p:attrNameLst>
                                          <p:attrName>ppt_x</p:attrName>
                                        </p:attrNameLst>
                                      </p:cBhvr>
                                      <p:tavLst>
                                        <p:tav tm="0">
                                          <p:val>
                                            <p:strVal val="0-#ppt_w/2"/>
                                          </p:val>
                                        </p:tav>
                                        <p:tav tm="100000">
                                          <p:val>
                                            <p:strVal val="#ppt_x"/>
                                          </p:val>
                                        </p:tav>
                                      </p:tavLst>
                                    </p:anim>
                                    <p:anim calcmode="lin" valueType="num">
                                      <p:cBhvr additive="base">
                                        <p:cTn id="98" dur="1000" fill="hold"/>
                                        <p:tgtEl>
                                          <p:spTgt spid="36"/>
                                        </p:tgtEl>
                                        <p:attrNameLst>
                                          <p:attrName>ppt_y</p:attrName>
                                        </p:attrNameLst>
                                      </p:cBhvr>
                                      <p:tavLst>
                                        <p:tav tm="0">
                                          <p:val>
                                            <p:strVal val="#ppt_y"/>
                                          </p:val>
                                        </p:tav>
                                        <p:tav tm="100000">
                                          <p:val>
                                            <p:strVal val="#ppt_y"/>
                                          </p:val>
                                        </p:tav>
                                      </p:tavLst>
                                    </p:anim>
                                  </p:childTnLst>
                                </p:cTn>
                              </p:par>
                            </p:childTnLst>
                          </p:cTn>
                        </p:par>
                        <p:par>
                          <p:cTn id="99" fill="hold">
                            <p:stCondLst>
                              <p:cond delay="97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6" grpId="0" animBg="1"/>
      <p:bldP spid="38" grpId="0" animBg="1"/>
      <p:bldP spid="29" grpId="0" animBg="1"/>
      <p:bldP spid="8" grpId="0"/>
      <p:bldP spid="21" grpId="0" animBg="1"/>
      <p:bldP spid="35" grpId="0" animBg="1"/>
      <p:bldP spid="37" grpId="0" animBg="1"/>
      <p:bldP spid="39" grpId="0" animBg="1"/>
      <p:bldP spid="9" grpId="0" animBg="1"/>
      <p:bldP spid="40" grpId="0" build="p"/>
      <p:bldP spid="41" grpId="0"/>
      <p:bldP spid="42" grpId="0"/>
      <p:bldP spid="43" grpId="0"/>
      <p:bldP spid="44"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78" name="Group 177">
            <a:extLst>
              <a:ext uri="{FF2B5EF4-FFF2-40B4-BE49-F238E27FC236}">
                <a16:creationId xmlns:a16="http://schemas.microsoft.com/office/drawing/2014/main" id="{01E01746-BE11-4E31-8C2A-C6E4F10F5A01}"/>
              </a:ext>
            </a:extLst>
          </p:cNvPr>
          <p:cNvGrpSpPr/>
          <p:nvPr/>
        </p:nvGrpSpPr>
        <p:grpSpPr>
          <a:xfrm>
            <a:off x="9795824" y="842458"/>
            <a:ext cx="721972" cy="5506837"/>
            <a:chOff x="8255965" y="842458"/>
            <a:chExt cx="721972" cy="5506837"/>
          </a:xfrm>
          <a:solidFill>
            <a:srgbClr val="7A7A7A">
              <a:alpha val="10000"/>
            </a:srgbClr>
          </a:solidFill>
        </p:grpSpPr>
        <p:sp>
          <p:nvSpPr>
            <p:cNvPr id="179" name="Freeform 77">
              <a:extLst>
                <a:ext uri="{FF2B5EF4-FFF2-40B4-BE49-F238E27FC236}">
                  <a16:creationId xmlns:a16="http://schemas.microsoft.com/office/drawing/2014/main" id="{D732E093-DAE1-439F-922A-508178B6BCF3}"/>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77">
              <a:extLst>
                <a:ext uri="{FF2B5EF4-FFF2-40B4-BE49-F238E27FC236}">
                  <a16:creationId xmlns:a16="http://schemas.microsoft.com/office/drawing/2014/main" id="{19047E5E-DF1B-4D87-8733-9B4E0975AEA0}"/>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77">
              <a:extLst>
                <a:ext uri="{FF2B5EF4-FFF2-40B4-BE49-F238E27FC236}">
                  <a16:creationId xmlns:a16="http://schemas.microsoft.com/office/drawing/2014/main" id="{55F0F507-B7DA-4AD0-97D0-FB5354CDE80C}"/>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77">
              <a:extLst>
                <a:ext uri="{FF2B5EF4-FFF2-40B4-BE49-F238E27FC236}">
                  <a16:creationId xmlns:a16="http://schemas.microsoft.com/office/drawing/2014/main" id="{15AC320C-A765-4020-9022-71D0C47BD6E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77">
              <a:extLst>
                <a:ext uri="{FF2B5EF4-FFF2-40B4-BE49-F238E27FC236}">
                  <a16:creationId xmlns:a16="http://schemas.microsoft.com/office/drawing/2014/main" id="{EF7CFE0F-61A7-429D-9688-2CE5F3E681A9}"/>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77">
              <a:extLst>
                <a:ext uri="{FF2B5EF4-FFF2-40B4-BE49-F238E27FC236}">
                  <a16:creationId xmlns:a16="http://schemas.microsoft.com/office/drawing/2014/main" id="{DA7A636E-BDB5-4D63-992B-FF683404584D}"/>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77">
              <a:extLst>
                <a:ext uri="{FF2B5EF4-FFF2-40B4-BE49-F238E27FC236}">
                  <a16:creationId xmlns:a16="http://schemas.microsoft.com/office/drawing/2014/main" id="{002DAFC1-BE08-4266-B233-ED3F208D33B7}"/>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77">
              <a:extLst>
                <a:ext uri="{FF2B5EF4-FFF2-40B4-BE49-F238E27FC236}">
                  <a16:creationId xmlns:a16="http://schemas.microsoft.com/office/drawing/2014/main" id="{F0480E09-B46B-4036-A7D9-C22D50253E1B}"/>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77">
              <a:extLst>
                <a:ext uri="{FF2B5EF4-FFF2-40B4-BE49-F238E27FC236}">
                  <a16:creationId xmlns:a16="http://schemas.microsoft.com/office/drawing/2014/main" id="{3442C0F2-4350-43C6-948E-950537A99A86}"/>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77">
              <a:extLst>
                <a:ext uri="{FF2B5EF4-FFF2-40B4-BE49-F238E27FC236}">
                  <a16:creationId xmlns:a16="http://schemas.microsoft.com/office/drawing/2014/main" id="{70B91B04-ED54-4E39-95F3-45B2148DDC37}"/>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67" name="Group 166">
            <a:extLst>
              <a:ext uri="{FF2B5EF4-FFF2-40B4-BE49-F238E27FC236}">
                <a16:creationId xmlns:a16="http://schemas.microsoft.com/office/drawing/2014/main" id="{BEA415B1-C63E-478B-867A-506BDEB93428}"/>
              </a:ext>
            </a:extLst>
          </p:cNvPr>
          <p:cNvGrpSpPr/>
          <p:nvPr/>
        </p:nvGrpSpPr>
        <p:grpSpPr>
          <a:xfrm>
            <a:off x="8981494" y="856403"/>
            <a:ext cx="721972" cy="5506837"/>
            <a:chOff x="8255965" y="842458"/>
            <a:chExt cx="721972" cy="5506837"/>
          </a:xfrm>
          <a:solidFill>
            <a:srgbClr val="44546B">
              <a:alpha val="10000"/>
            </a:srgbClr>
          </a:solidFill>
        </p:grpSpPr>
        <p:sp>
          <p:nvSpPr>
            <p:cNvPr id="168" name="Freeform 77">
              <a:extLst>
                <a:ext uri="{FF2B5EF4-FFF2-40B4-BE49-F238E27FC236}">
                  <a16:creationId xmlns:a16="http://schemas.microsoft.com/office/drawing/2014/main" id="{B261CDE7-1618-47CC-9D6D-A607F3FBE83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77">
              <a:extLst>
                <a:ext uri="{FF2B5EF4-FFF2-40B4-BE49-F238E27FC236}">
                  <a16:creationId xmlns:a16="http://schemas.microsoft.com/office/drawing/2014/main" id="{3AAB2741-698F-488A-A89A-6441A0207FA2}"/>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77">
              <a:extLst>
                <a:ext uri="{FF2B5EF4-FFF2-40B4-BE49-F238E27FC236}">
                  <a16:creationId xmlns:a16="http://schemas.microsoft.com/office/drawing/2014/main" id="{2AABF6A3-BECC-44EB-9F24-96B070744D7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77">
              <a:extLst>
                <a:ext uri="{FF2B5EF4-FFF2-40B4-BE49-F238E27FC236}">
                  <a16:creationId xmlns:a16="http://schemas.microsoft.com/office/drawing/2014/main" id="{281EE9AD-ACD6-43E2-A34B-67642674821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77">
              <a:extLst>
                <a:ext uri="{FF2B5EF4-FFF2-40B4-BE49-F238E27FC236}">
                  <a16:creationId xmlns:a16="http://schemas.microsoft.com/office/drawing/2014/main" id="{5F39C543-1C3F-45A4-B0D6-E65BE5C7B614}"/>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77">
              <a:extLst>
                <a:ext uri="{FF2B5EF4-FFF2-40B4-BE49-F238E27FC236}">
                  <a16:creationId xmlns:a16="http://schemas.microsoft.com/office/drawing/2014/main" id="{9F39CE87-D2F7-4EC9-9D3C-E9357DC29633}"/>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77">
              <a:extLst>
                <a:ext uri="{FF2B5EF4-FFF2-40B4-BE49-F238E27FC236}">
                  <a16:creationId xmlns:a16="http://schemas.microsoft.com/office/drawing/2014/main" id="{A3DC799C-454D-490F-A34C-48D0F268BB51}"/>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77">
              <a:extLst>
                <a:ext uri="{FF2B5EF4-FFF2-40B4-BE49-F238E27FC236}">
                  <a16:creationId xmlns:a16="http://schemas.microsoft.com/office/drawing/2014/main" id="{F17D7844-D15C-4990-BED1-62CF03071253}"/>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77">
              <a:extLst>
                <a:ext uri="{FF2B5EF4-FFF2-40B4-BE49-F238E27FC236}">
                  <a16:creationId xmlns:a16="http://schemas.microsoft.com/office/drawing/2014/main" id="{42CF8A13-0988-452C-86CA-5836B1661F35}"/>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77">
              <a:extLst>
                <a:ext uri="{FF2B5EF4-FFF2-40B4-BE49-F238E27FC236}">
                  <a16:creationId xmlns:a16="http://schemas.microsoft.com/office/drawing/2014/main" id="{FFD8C9EF-B8AD-4C0B-B913-DD59274305AF}"/>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47" name="Group 146">
            <a:extLst>
              <a:ext uri="{FF2B5EF4-FFF2-40B4-BE49-F238E27FC236}">
                <a16:creationId xmlns:a16="http://schemas.microsoft.com/office/drawing/2014/main" id="{3120A026-248D-484D-90CF-9323B8BF54CA}"/>
              </a:ext>
            </a:extLst>
          </p:cNvPr>
          <p:cNvGrpSpPr/>
          <p:nvPr/>
        </p:nvGrpSpPr>
        <p:grpSpPr>
          <a:xfrm>
            <a:off x="8150267" y="856403"/>
            <a:ext cx="721972" cy="5506837"/>
            <a:chOff x="8255965" y="842458"/>
            <a:chExt cx="721972" cy="5506837"/>
          </a:xfrm>
          <a:solidFill>
            <a:srgbClr val="5C9AD3">
              <a:alpha val="10000"/>
            </a:srgbClr>
          </a:solidFill>
        </p:grpSpPr>
        <p:sp>
          <p:nvSpPr>
            <p:cNvPr id="148" name="Freeform 77">
              <a:extLst>
                <a:ext uri="{FF2B5EF4-FFF2-40B4-BE49-F238E27FC236}">
                  <a16:creationId xmlns:a16="http://schemas.microsoft.com/office/drawing/2014/main" id="{E07C5EA6-A5E4-4605-BABF-B7581B1DF06F}"/>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77">
              <a:extLst>
                <a:ext uri="{FF2B5EF4-FFF2-40B4-BE49-F238E27FC236}">
                  <a16:creationId xmlns:a16="http://schemas.microsoft.com/office/drawing/2014/main" id="{C8981DD4-D61D-4569-B207-56A93E1A9EF4}"/>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77">
              <a:extLst>
                <a:ext uri="{FF2B5EF4-FFF2-40B4-BE49-F238E27FC236}">
                  <a16:creationId xmlns:a16="http://schemas.microsoft.com/office/drawing/2014/main" id="{C67CBFB0-5BD8-4382-A2CD-77F1763BBAE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77">
              <a:extLst>
                <a:ext uri="{FF2B5EF4-FFF2-40B4-BE49-F238E27FC236}">
                  <a16:creationId xmlns:a16="http://schemas.microsoft.com/office/drawing/2014/main" id="{3881638D-8239-4758-8F6B-40CC160452EA}"/>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77">
              <a:extLst>
                <a:ext uri="{FF2B5EF4-FFF2-40B4-BE49-F238E27FC236}">
                  <a16:creationId xmlns:a16="http://schemas.microsoft.com/office/drawing/2014/main" id="{560D9802-6337-4E51-BA43-A9541A6060ED}"/>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77">
              <a:extLst>
                <a:ext uri="{FF2B5EF4-FFF2-40B4-BE49-F238E27FC236}">
                  <a16:creationId xmlns:a16="http://schemas.microsoft.com/office/drawing/2014/main" id="{71530424-4BEF-40D1-B55C-EEF165C11F16}"/>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77">
              <a:extLst>
                <a:ext uri="{FF2B5EF4-FFF2-40B4-BE49-F238E27FC236}">
                  <a16:creationId xmlns:a16="http://schemas.microsoft.com/office/drawing/2014/main" id="{605EDDC4-02C2-44F5-A35B-F2025C641D5D}"/>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77">
              <a:extLst>
                <a:ext uri="{FF2B5EF4-FFF2-40B4-BE49-F238E27FC236}">
                  <a16:creationId xmlns:a16="http://schemas.microsoft.com/office/drawing/2014/main" id="{9BF1C224-ADE1-45C6-8ACC-CC5CCB146A3D}"/>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77">
              <a:extLst>
                <a:ext uri="{FF2B5EF4-FFF2-40B4-BE49-F238E27FC236}">
                  <a16:creationId xmlns:a16="http://schemas.microsoft.com/office/drawing/2014/main" id="{54278B50-993E-4925-91E9-ECA56CD5171B}"/>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77">
              <a:extLst>
                <a:ext uri="{FF2B5EF4-FFF2-40B4-BE49-F238E27FC236}">
                  <a16:creationId xmlns:a16="http://schemas.microsoft.com/office/drawing/2014/main" id="{8AE20C35-3835-4E0C-8532-A00091B854F4}"/>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63" name="Text Placeholder 3"/>
          <p:cNvSpPr txBox="1">
            <a:spLocks/>
          </p:cNvSpPr>
          <p:nvPr/>
        </p:nvSpPr>
        <p:spPr>
          <a:xfrm>
            <a:off x="7238999"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E4A1E"/>
                </a:solidFill>
              </a:rPr>
              <a:t>75%</a:t>
            </a:r>
          </a:p>
        </p:txBody>
      </p:sp>
      <p:sp>
        <p:nvSpPr>
          <p:cNvPr id="264" name="Text Placeholder 3"/>
          <p:cNvSpPr txBox="1">
            <a:spLocks/>
          </p:cNvSpPr>
          <p:nvPr/>
        </p:nvSpPr>
        <p:spPr>
          <a:xfrm>
            <a:off x="8143171" y="429946"/>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5C9AD3"/>
                </a:solidFill>
              </a:rPr>
              <a:t>67%</a:t>
            </a:r>
          </a:p>
        </p:txBody>
      </p:sp>
      <p:sp>
        <p:nvSpPr>
          <p:cNvPr id="265" name="Text Placeholder 3"/>
          <p:cNvSpPr txBox="1">
            <a:spLocks/>
          </p:cNvSpPr>
          <p:nvPr/>
        </p:nvSpPr>
        <p:spPr>
          <a:xfrm>
            <a:off x="8981493"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44546B"/>
                </a:solidFill>
              </a:rPr>
              <a:t>52%</a:t>
            </a:r>
          </a:p>
        </p:txBody>
      </p:sp>
      <p:sp>
        <p:nvSpPr>
          <p:cNvPr id="266" name="Text Placeholder 3"/>
          <p:cNvSpPr txBox="1">
            <a:spLocks/>
          </p:cNvSpPr>
          <p:nvPr/>
        </p:nvSpPr>
        <p:spPr>
          <a:xfrm>
            <a:off x="9802920" y="422101"/>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7A7A7A"/>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grpSp>
        <p:nvGrpSpPr>
          <p:cNvPr id="5" name="Group 4">
            <a:extLst>
              <a:ext uri="{FF2B5EF4-FFF2-40B4-BE49-F238E27FC236}">
                <a16:creationId xmlns:a16="http://schemas.microsoft.com/office/drawing/2014/main" id="{B6B4FE83-791C-4873-A4D9-2BE685D01E73}"/>
              </a:ext>
            </a:extLst>
          </p:cNvPr>
          <p:cNvGrpSpPr/>
          <p:nvPr/>
        </p:nvGrpSpPr>
        <p:grpSpPr>
          <a:xfrm>
            <a:off x="7239000" y="842458"/>
            <a:ext cx="721972" cy="5506837"/>
            <a:chOff x="8255965" y="842458"/>
            <a:chExt cx="721972" cy="5506837"/>
          </a:xfrm>
          <a:solidFill>
            <a:srgbClr val="FE4A1E">
              <a:alpha val="10000"/>
            </a:srgbClr>
          </a:solidFill>
        </p:grpSpPr>
        <p:sp>
          <p:nvSpPr>
            <p:cNvPr id="64" name="Freeform 77">
              <a:extLst>
                <a:ext uri="{FF2B5EF4-FFF2-40B4-BE49-F238E27FC236}">
                  <a16:creationId xmlns:a16="http://schemas.microsoft.com/office/drawing/2014/main" id="{6CFFC2C3-6D64-4B96-AF53-5469B4578C2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7">
              <a:extLst>
                <a:ext uri="{FF2B5EF4-FFF2-40B4-BE49-F238E27FC236}">
                  <a16:creationId xmlns:a16="http://schemas.microsoft.com/office/drawing/2014/main" id="{02BBB6FB-98E2-4EF2-BF75-06955042BED9}"/>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77">
              <a:extLst>
                <a:ext uri="{FF2B5EF4-FFF2-40B4-BE49-F238E27FC236}">
                  <a16:creationId xmlns:a16="http://schemas.microsoft.com/office/drawing/2014/main" id="{E655841B-5367-4166-97C8-9016C0689AC1}"/>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77">
              <a:extLst>
                <a:ext uri="{FF2B5EF4-FFF2-40B4-BE49-F238E27FC236}">
                  <a16:creationId xmlns:a16="http://schemas.microsoft.com/office/drawing/2014/main" id="{47E8ADFF-5E69-45DF-B710-96030A8B19D0}"/>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7">
              <a:extLst>
                <a:ext uri="{FF2B5EF4-FFF2-40B4-BE49-F238E27FC236}">
                  <a16:creationId xmlns:a16="http://schemas.microsoft.com/office/drawing/2014/main" id="{5C585461-D99E-4ADC-9824-5FA6614D9E9A}"/>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77">
              <a:extLst>
                <a:ext uri="{FF2B5EF4-FFF2-40B4-BE49-F238E27FC236}">
                  <a16:creationId xmlns:a16="http://schemas.microsoft.com/office/drawing/2014/main" id="{A3396463-7695-4B9D-8676-E6653B9EB1DC}"/>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77">
              <a:extLst>
                <a:ext uri="{FF2B5EF4-FFF2-40B4-BE49-F238E27FC236}">
                  <a16:creationId xmlns:a16="http://schemas.microsoft.com/office/drawing/2014/main" id="{6B3E407A-57EC-4A6E-A779-D37C27901980}"/>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77">
              <a:extLst>
                <a:ext uri="{FF2B5EF4-FFF2-40B4-BE49-F238E27FC236}">
                  <a16:creationId xmlns:a16="http://schemas.microsoft.com/office/drawing/2014/main" id="{10AD5F2F-28D9-42AC-A94B-1E61967B30A8}"/>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77">
              <a:extLst>
                <a:ext uri="{FF2B5EF4-FFF2-40B4-BE49-F238E27FC236}">
                  <a16:creationId xmlns:a16="http://schemas.microsoft.com/office/drawing/2014/main" id="{E3988485-82F8-4538-A388-59C2A5733AAD}"/>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77">
              <a:extLst>
                <a:ext uri="{FF2B5EF4-FFF2-40B4-BE49-F238E27FC236}">
                  <a16:creationId xmlns:a16="http://schemas.microsoft.com/office/drawing/2014/main" id="{689CF23C-AA8E-4039-9DBF-C4BBBEEF4668}"/>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76" name="Freeform 77">
            <a:extLst>
              <a:ext uri="{FF2B5EF4-FFF2-40B4-BE49-F238E27FC236}">
                <a16:creationId xmlns:a16="http://schemas.microsoft.com/office/drawing/2014/main" id="{1945C8E2-61E7-4E70-8196-DA39B7C16145}"/>
              </a:ext>
            </a:extLst>
          </p:cNvPr>
          <p:cNvSpPr>
            <a:spLocks noChangeAspect="1"/>
          </p:cNvSpPr>
          <p:nvPr/>
        </p:nvSpPr>
        <p:spPr bwMode="auto">
          <a:xfrm>
            <a:off x="8143171"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77">
            <a:extLst>
              <a:ext uri="{FF2B5EF4-FFF2-40B4-BE49-F238E27FC236}">
                <a16:creationId xmlns:a16="http://schemas.microsoft.com/office/drawing/2014/main" id="{16B036ED-71E6-4DC7-AB0E-11CE28D4B499}"/>
              </a:ext>
            </a:extLst>
          </p:cNvPr>
          <p:cNvSpPr>
            <a:spLocks noChangeAspect="1"/>
          </p:cNvSpPr>
          <p:nvPr/>
        </p:nvSpPr>
        <p:spPr bwMode="auto">
          <a:xfrm>
            <a:off x="8143171"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77">
            <a:extLst>
              <a:ext uri="{FF2B5EF4-FFF2-40B4-BE49-F238E27FC236}">
                <a16:creationId xmlns:a16="http://schemas.microsoft.com/office/drawing/2014/main" id="{F1E1B42E-A941-43C5-8664-FF6308B53122}"/>
              </a:ext>
            </a:extLst>
          </p:cNvPr>
          <p:cNvSpPr>
            <a:spLocks noChangeAspect="1"/>
          </p:cNvSpPr>
          <p:nvPr/>
        </p:nvSpPr>
        <p:spPr bwMode="auto">
          <a:xfrm>
            <a:off x="8150267"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77">
            <a:extLst>
              <a:ext uri="{FF2B5EF4-FFF2-40B4-BE49-F238E27FC236}">
                <a16:creationId xmlns:a16="http://schemas.microsoft.com/office/drawing/2014/main" id="{2318E09D-2B54-4830-968F-6E156A5802D1}"/>
              </a:ext>
            </a:extLst>
          </p:cNvPr>
          <p:cNvSpPr>
            <a:spLocks noChangeAspect="1"/>
          </p:cNvSpPr>
          <p:nvPr/>
        </p:nvSpPr>
        <p:spPr bwMode="auto">
          <a:xfrm>
            <a:off x="8143171"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77">
            <a:extLst>
              <a:ext uri="{FF2B5EF4-FFF2-40B4-BE49-F238E27FC236}">
                <a16:creationId xmlns:a16="http://schemas.microsoft.com/office/drawing/2014/main" id="{F88BB3FD-5863-4543-9C8F-B184620E6A0E}"/>
              </a:ext>
            </a:extLst>
          </p:cNvPr>
          <p:cNvSpPr>
            <a:spLocks noChangeAspect="1"/>
          </p:cNvSpPr>
          <p:nvPr/>
        </p:nvSpPr>
        <p:spPr bwMode="auto">
          <a:xfrm>
            <a:off x="8143171"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77">
            <a:extLst>
              <a:ext uri="{FF2B5EF4-FFF2-40B4-BE49-F238E27FC236}">
                <a16:creationId xmlns:a16="http://schemas.microsoft.com/office/drawing/2014/main" id="{434C0675-72D6-459F-9987-C1232807DC78}"/>
              </a:ext>
            </a:extLst>
          </p:cNvPr>
          <p:cNvSpPr>
            <a:spLocks noChangeAspect="1"/>
          </p:cNvSpPr>
          <p:nvPr/>
        </p:nvSpPr>
        <p:spPr bwMode="auto">
          <a:xfrm>
            <a:off x="8143171"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77">
            <a:extLst>
              <a:ext uri="{FF2B5EF4-FFF2-40B4-BE49-F238E27FC236}">
                <a16:creationId xmlns:a16="http://schemas.microsoft.com/office/drawing/2014/main" id="{9D0F0067-45D8-4D35-8672-531FA86CB3BC}"/>
              </a:ext>
            </a:extLst>
          </p:cNvPr>
          <p:cNvSpPr>
            <a:spLocks noChangeAspect="1"/>
          </p:cNvSpPr>
          <p:nvPr/>
        </p:nvSpPr>
        <p:spPr bwMode="auto">
          <a:xfrm>
            <a:off x="8988590" y="562858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77">
            <a:extLst>
              <a:ext uri="{FF2B5EF4-FFF2-40B4-BE49-F238E27FC236}">
                <a16:creationId xmlns:a16="http://schemas.microsoft.com/office/drawing/2014/main" id="{AEE9CE4F-83DA-44CA-83BE-12E9BAAB0AAD}"/>
              </a:ext>
            </a:extLst>
          </p:cNvPr>
          <p:cNvSpPr>
            <a:spLocks noChangeAspect="1"/>
          </p:cNvSpPr>
          <p:nvPr/>
        </p:nvSpPr>
        <p:spPr bwMode="auto">
          <a:xfrm>
            <a:off x="8988590" y="510518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77">
            <a:extLst>
              <a:ext uri="{FF2B5EF4-FFF2-40B4-BE49-F238E27FC236}">
                <a16:creationId xmlns:a16="http://schemas.microsoft.com/office/drawing/2014/main" id="{1F7E59F6-4723-478F-91A0-3510F7AED216}"/>
              </a:ext>
            </a:extLst>
          </p:cNvPr>
          <p:cNvSpPr>
            <a:spLocks noChangeAspect="1"/>
          </p:cNvSpPr>
          <p:nvPr/>
        </p:nvSpPr>
        <p:spPr bwMode="auto">
          <a:xfrm>
            <a:off x="8995686" y="456686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77">
            <a:extLst>
              <a:ext uri="{FF2B5EF4-FFF2-40B4-BE49-F238E27FC236}">
                <a16:creationId xmlns:a16="http://schemas.microsoft.com/office/drawing/2014/main" id="{68231CFF-DF23-44C3-AF92-C259DB5D1B46}"/>
              </a:ext>
            </a:extLst>
          </p:cNvPr>
          <p:cNvSpPr>
            <a:spLocks noChangeAspect="1"/>
          </p:cNvSpPr>
          <p:nvPr/>
        </p:nvSpPr>
        <p:spPr bwMode="auto">
          <a:xfrm>
            <a:off x="8988590" y="403183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77">
            <a:extLst>
              <a:ext uri="{FF2B5EF4-FFF2-40B4-BE49-F238E27FC236}">
                <a16:creationId xmlns:a16="http://schemas.microsoft.com/office/drawing/2014/main" id="{AE177D38-C396-4F7F-BC67-39F829C60887}"/>
              </a:ext>
            </a:extLst>
          </p:cNvPr>
          <p:cNvSpPr>
            <a:spLocks noChangeAspect="1"/>
          </p:cNvSpPr>
          <p:nvPr/>
        </p:nvSpPr>
        <p:spPr bwMode="auto">
          <a:xfrm>
            <a:off x="8988590" y="350419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7">
            <a:extLst>
              <a:ext uri="{FF2B5EF4-FFF2-40B4-BE49-F238E27FC236}">
                <a16:creationId xmlns:a16="http://schemas.microsoft.com/office/drawing/2014/main" id="{A81EE681-8C54-483D-9FE1-A2B526B33B65}"/>
              </a:ext>
            </a:extLst>
          </p:cNvPr>
          <p:cNvSpPr>
            <a:spLocks noChangeAspect="1"/>
          </p:cNvSpPr>
          <p:nvPr/>
        </p:nvSpPr>
        <p:spPr bwMode="auto">
          <a:xfrm>
            <a:off x="9821800" y="56146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77">
            <a:extLst>
              <a:ext uri="{FF2B5EF4-FFF2-40B4-BE49-F238E27FC236}">
                <a16:creationId xmlns:a16="http://schemas.microsoft.com/office/drawing/2014/main" id="{EAFEA931-2077-4701-83C1-D7DDB2F72F04}"/>
              </a:ext>
            </a:extLst>
          </p:cNvPr>
          <p:cNvSpPr>
            <a:spLocks noChangeAspect="1"/>
          </p:cNvSpPr>
          <p:nvPr/>
        </p:nvSpPr>
        <p:spPr bwMode="auto">
          <a:xfrm>
            <a:off x="9821800" y="509123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77">
            <a:extLst>
              <a:ext uri="{FF2B5EF4-FFF2-40B4-BE49-F238E27FC236}">
                <a16:creationId xmlns:a16="http://schemas.microsoft.com/office/drawing/2014/main" id="{67EF880D-17F1-4834-9877-A946B29BDBCF}"/>
              </a:ext>
            </a:extLst>
          </p:cNvPr>
          <p:cNvSpPr>
            <a:spLocks noChangeAspect="1"/>
          </p:cNvSpPr>
          <p:nvPr/>
        </p:nvSpPr>
        <p:spPr bwMode="auto">
          <a:xfrm>
            <a:off x="9828896" y="455291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77">
            <a:extLst>
              <a:ext uri="{FF2B5EF4-FFF2-40B4-BE49-F238E27FC236}">
                <a16:creationId xmlns:a16="http://schemas.microsoft.com/office/drawing/2014/main" id="{BF6B0470-39BE-4F58-B720-8F75ED01E89F}"/>
              </a:ext>
            </a:extLst>
          </p:cNvPr>
          <p:cNvSpPr>
            <a:spLocks noChangeAspect="1"/>
          </p:cNvSpPr>
          <p:nvPr/>
        </p:nvSpPr>
        <p:spPr bwMode="auto">
          <a:xfrm>
            <a:off x="9821800" y="401789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6" name="Freeform 77">
            <a:extLst>
              <a:ext uri="{FF2B5EF4-FFF2-40B4-BE49-F238E27FC236}">
                <a16:creationId xmlns:a16="http://schemas.microsoft.com/office/drawing/2014/main" id="{3D25CBFB-4C65-43A4-8E44-3103721A5B4E}"/>
              </a:ext>
            </a:extLst>
          </p:cNvPr>
          <p:cNvSpPr>
            <a:spLocks noChangeAspect="1"/>
          </p:cNvSpPr>
          <p:nvPr/>
        </p:nvSpPr>
        <p:spPr bwMode="auto">
          <a:xfrm>
            <a:off x="9821800" y="349025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7" name="Freeform 77">
            <a:extLst>
              <a:ext uri="{FF2B5EF4-FFF2-40B4-BE49-F238E27FC236}">
                <a16:creationId xmlns:a16="http://schemas.microsoft.com/office/drawing/2014/main" id="{120F0896-6560-4F06-A32C-18C307A48904}"/>
              </a:ext>
            </a:extLst>
          </p:cNvPr>
          <p:cNvSpPr>
            <a:spLocks noChangeAspect="1"/>
          </p:cNvSpPr>
          <p:nvPr/>
        </p:nvSpPr>
        <p:spPr bwMode="auto">
          <a:xfrm>
            <a:off x="9821800" y="296684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8" name="Freeform 77">
            <a:extLst>
              <a:ext uri="{FF2B5EF4-FFF2-40B4-BE49-F238E27FC236}">
                <a16:creationId xmlns:a16="http://schemas.microsoft.com/office/drawing/2014/main" id="{7EE2F401-F1EF-44F1-8269-18DB074F6DF3}"/>
              </a:ext>
            </a:extLst>
          </p:cNvPr>
          <p:cNvSpPr>
            <a:spLocks noChangeAspect="1"/>
          </p:cNvSpPr>
          <p:nvPr/>
        </p:nvSpPr>
        <p:spPr bwMode="auto">
          <a:xfrm>
            <a:off x="9821800" y="244344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9" name="Freeform 77">
            <a:extLst>
              <a:ext uri="{FF2B5EF4-FFF2-40B4-BE49-F238E27FC236}">
                <a16:creationId xmlns:a16="http://schemas.microsoft.com/office/drawing/2014/main" id="{511166B7-746F-49EA-AFDD-F8893B0CE8DE}"/>
              </a:ext>
            </a:extLst>
          </p:cNvPr>
          <p:cNvSpPr>
            <a:spLocks noChangeAspect="1"/>
          </p:cNvSpPr>
          <p:nvPr/>
        </p:nvSpPr>
        <p:spPr bwMode="auto">
          <a:xfrm>
            <a:off x="9828896" y="190512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0" name="Freeform 77">
            <a:extLst>
              <a:ext uri="{FF2B5EF4-FFF2-40B4-BE49-F238E27FC236}">
                <a16:creationId xmlns:a16="http://schemas.microsoft.com/office/drawing/2014/main" id="{74F1F819-07EC-4F70-8EAF-1D2CFF5F3FAF}"/>
              </a:ext>
            </a:extLst>
          </p:cNvPr>
          <p:cNvSpPr>
            <a:spLocks noChangeAspect="1"/>
          </p:cNvSpPr>
          <p:nvPr/>
        </p:nvSpPr>
        <p:spPr bwMode="auto">
          <a:xfrm>
            <a:off x="9821800" y="137010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0" name="Freeform 77">
            <a:extLst>
              <a:ext uri="{FF2B5EF4-FFF2-40B4-BE49-F238E27FC236}">
                <a16:creationId xmlns:a16="http://schemas.microsoft.com/office/drawing/2014/main" id="{A8262B5C-1E8F-4D7C-BF68-85C0A8839D75}"/>
              </a:ext>
            </a:extLst>
          </p:cNvPr>
          <p:cNvSpPr>
            <a:spLocks noChangeAspect="1"/>
          </p:cNvSpPr>
          <p:nvPr/>
        </p:nvSpPr>
        <p:spPr bwMode="auto">
          <a:xfrm>
            <a:off x="7239000" y="564569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77">
            <a:extLst>
              <a:ext uri="{FF2B5EF4-FFF2-40B4-BE49-F238E27FC236}">
                <a16:creationId xmlns:a16="http://schemas.microsoft.com/office/drawing/2014/main" id="{00552FAB-0AA5-4F39-8A56-DBE1FF047C98}"/>
              </a:ext>
            </a:extLst>
          </p:cNvPr>
          <p:cNvSpPr>
            <a:spLocks noChangeAspect="1"/>
          </p:cNvSpPr>
          <p:nvPr/>
        </p:nvSpPr>
        <p:spPr bwMode="auto">
          <a:xfrm>
            <a:off x="7239000" y="512228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77">
            <a:extLst>
              <a:ext uri="{FF2B5EF4-FFF2-40B4-BE49-F238E27FC236}">
                <a16:creationId xmlns:a16="http://schemas.microsoft.com/office/drawing/2014/main" id="{4BEEC700-9EA3-450B-A527-EAEEC3771DA9}"/>
              </a:ext>
            </a:extLst>
          </p:cNvPr>
          <p:cNvSpPr>
            <a:spLocks noChangeAspect="1"/>
          </p:cNvSpPr>
          <p:nvPr/>
        </p:nvSpPr>
        <p:spPr bwMode="auto">
          <a:xfrm>
            <a:off x="7246096" y="458396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77">
            <a:extLst>
              <a:ext uri="{FF2B5EF4-FFF2-40B4-BE49-F238E27FC236}">
                <a16:creationId xmlns:a16="http://schemas.microsoft.com/office/drawing/2014/main" id="{89412F7D-40DE-48F9-9F3E-72CF660E27F2}"/>
              </a:ext>
            </a:extLst>
          </p:cNvPr>
          <p:cNvSpPr>
            <a:spLocks noChangeAspect="1"/>
          </p:cNvSpPr>
          <p:nvPr/>
        </p:nvSpPr>
        <p:spPr bwMode="auto">
          <a:xfrm>
            <a:off x="7239000" y="40489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7">
            <a:extLst>
              <a:ext uri="{FF2B5EF4-FFF2-40B4-BE49-F238E27FC236}">
                <a16:creationId xmlns:a16="http://schemas.microsoft.com/office/drawing/2014/main" id="{218D8E7C-81CB-4FFB-B6F7-A490275ADA7E}"/>
              </a:ext>
            </a:extLst>
          </p:cNvPr>
          <p:cNvSpPr>
            <a:spLocks noChangeAspect="1"/>
          </p:cNvSpPr>
          <p:nvPr/>
        </p:nvSpPr>
        <p:spPr bwMode="auto">
          <a:xfrm>
            <a:off x="7239000" y="352130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7">
            <a:extLst>
              <a:ext uri="{FF2B5EF4-FFF2-40B4-BE49-F238E27FC236}">
                <a16:creationId xmlns:a16="http://schemas.microsoft.com/office/drawing/2014/main" id="{1EB22525-B6D3-47CB-B848-A4F22817B1EE}"/>
              </a:ext>
            </a:extLst>
          </p:cNvPr>
          <p:cNvSpPr>
            <a:spLocks noChangeAspect="1"/>
          </p:cNvSpPr>
          <p:nvPr/>
        </p:nvSpPr>
        <p:spPr bwMode="auto">
          <a:xfrm>
            <a:off x="7239000" y="299789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7">
            <a:extLst>
              <a:ext uri="{FF2B5EF4-FFF2-40B4-BE49-F238E27FC236}">
                <a16:creationId xmlns:a16="http://schemas.microsoft.com/office/drawing/2014/main" id="{83FD2C57-0730-44D6-9C5A-A0C92B770400}"/>
              </a:ext>
            </a:extLst>
          </p:cNvPr>
          <p:cNvSpPr>
            <a:spLocks noChangeAspect="1"/>
          </p:cNvSpPr>
          <p:nvPr/>
        </p:nvSpPr>
        <p:spPr bwMode="auto">
          <a:xfrm>
            <a:off x="7239000" y="247449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nvGrpSpPr>
          <p:cNvPr id="200" name="Group 199">
            <a:extLst>
              <a:ext uri="{FF2B5EF4-FFF2-40B4-BE49-F238E27FC236}">
                <a16:creationId xmlns:a16="http://schemas.microsoft.com/office/drawing/2014/main" id="{2874DF30-EC82-42ED-9614-5C658A4CCA57}"/>
              </a:ext>
            </a:extLst>
          </p:cNvPr>
          <p:cNvGrpSpPr/>
          <p:nvPr/>
        </p:nvGrpSpPr>
        <p:grpSpPr>
          <a:xfrm>
            <a:off x="10699995" y="842458"/>
            <a:ext cx="721972" cy="5506837"/>
            <a:chOff x="8255965" y="842458"/>
            <a:chExt cx="721972" cy="5506837"/>
          </a:xfrm>
          <a:solidFill>
            <a:srgbClr val="939393">
              <a:alpha val="10000"/>
            </a:srgbClr>
          </a:solidFill>
        </p:grpSpPr>
        <p:sp>
          <p:nvSpPr>
            <p:cNvPr id="201" name="Freeform 77">
              <a:extLst>
                <a:ext uri="{FF2B5EF4-FFF2-40B4-BE49-F238E27FC236}">
                  <a16:creationId xmlns:a16="http://schemas.microsoft.com/office/drawing/2014/main" id="{701F9A24-B397-411F-938D-89B2D81F6201}"/>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7">
              <a:extLst>
                <a:ext uri="{FF2B5EF4-FFF2-40B4-BE49-F238E27FC236}">
                  <a16:creationId xmlns:a16="http://schemas.microsoft.com/office/drawing/2014/main" id="{B861B756-BD23-41F9-B502-A8D1DBAFF843}"/>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7">
              <a:extLst>
                <a:ext uri="{FF2B5EF4-FFF2-40B4-BE49-F238E27FC236}">
                  <a16:creationId xmlns:a16="http://schemas.microsoft.com/office/drawing/2014/main" id="{8D017075-6596-418D-A825-074DEDE69A83}"/>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77">
              <a:extLst>
                <a:ext uri="{FF2B5EF4-FFF2-40B4-BE49-F238E27FC236}">
                  <a16:creationId xmlns:a16="http://schemas.microsoft.com/office/drawing/2014/main" id="{934B290F-F684-489A-B6DD-D89F71CB3AFB}"/>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77">
              <a:extLst>
                <a:ext uri="{FF2B5EF4-FFF2-40B4-BE49-F238E27FC236}">
                  <a16:creationId xmlns:a16="http://schemas.microsoft.com/office/drawing/2014/main" id="{C9EA2CC2-E032-4CB7-A32C-EEFB6C0D4A2B}"/>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77">
              <a:extLst>
                <a:ext uri="{FF2B5EF4-FFF2-40B4-BE49-F238E27FC236}">
                  <a16:creationId xmlns:a16="http://schemas.microsoft.com/office/drawing/2014/main" id="{081F0700-857D-449E-A767-4A175C9B9A65}"/>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77">
              <a:extLst>
                <a:ext uri="{FF2B5EF4-FFF2-40B4-BE49-F238E27FC236}">
                  <a16:creationId xmlns:a16="http://schemas.microsoft.com/office/drawing/2014/main" id="{EF0FB5DF-114A-4C6D-B47E-B3DC17E32D54}"/>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77">
              <a:extLst>
                <a:ext uri="{FF2B5EF4-FFF2-40B4-BE49-F238E27FC236}">
                  <a16:creationId xmlns:a16="http://schemas.microsoft.com/office/drawing/2014/main" id="{B5BCE143-440F-463E-9532-5E1CEBC8A0F9}"/>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77">
              <a:extLst>
                <a:ext uri="{FF2B5EF4-FFF2-40B4-BE49-F238E27FC236}">
                  <a16:creationId xmlns:a16="http://schemas.microsoft.com/office/drawing/2014/main" id="{C6F4BBBE-D160-48A3-AF29-73C18800C700}"/>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77">
              <a:extLst>
                <a:ext uri="{FF2B5EF4-FFF2-40B4-BE49-F238E27FC236}">
                  <a16:creationId xmlns:a16="http://schemas.microsoft.com/office/drawing/2014/main" id="{BAFBEC4B-DCF6-4925-A7C3-4D6F3AFD305E}"/>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11" name="Text Placeholder 3">
            <a:extLst>
              <a:ext uri="{FF2B5EF4-FFF2-40B4-BE49-F238E27FC236}">
                <a16:creationId xmlns:a16="http://schemas.microsoft.com/office/drawing/2014/main" id="{F626612E-C271-4A03-9B9C-86903EB2D94F}"/>
              </a:ext>
            </a:extLst>
          </p:cNvPr>
          <p:cNvSpPr txBox="1">
            <a:spLocks/>
          </p:cNvSpPr>
          <p:nvPr/>
        </p:nvSpPr>
        <p:spPr>
          <a:xfrm>
            <a:off x="10692898" y="416001"/>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939393"/>
                </a:solidFill>
              </a:rPr>
              <a:t>70%</a:t>
            </a:r>
          </a:p>
        </p:txBody>
      </p:sp>
      <p:sp>
        <p:nvSpPr>
          <p:cNvPr id="212" name="Freeform 77">
            <a:extLst>
              <a:ext uri="{FF2B5EF4-FFF2-40B4-BE49-F238E27FC236}">
                <a16:creationId xmlns:a16="http://schemas.microsoft.com/office/drawing/2014/main" id="{A91B8D25-403C-434F-BDA3-9967560C74DB}"/>
              </a:ext>
            </a:extLst>
          </p:cNvPr>
          <p:cNvSpPr>
            <a:spLocks noChangeAspect="1"/>
          </p:cNvSpPr>
          <p:nvPr/>
        </p:nvSpPr>
        <p:spPr bwMode="auto">
          <a:xfrm>
            <a:off x="10692899" y="562113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3" name="Freeform 77">
            <a:extLst>
              <a:ext uri="{FF2B5EF4-FFF2-40B4-BE49-F238E27FC236}">
                <a16:creationId xmlns:a16="http://schemas.microsoft.com/office/drawing/2014/main" id="{1C7ED302-C359-43D9-AFAD-574CA27825D2}"/>
              </a:ext>
            </a:extLst>
          </p:cNvPr>
          <p:cNvSpPr>
            <a:spLocks noChangeAspect="1"/>
          </p:cNvSpPr>
          <p:nvPr/>
        </p:nvSpPr>
        <p:spPr bwMode="auto">
          <a:xfrm>
            <a:off x="10692899" y="50977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4" name="Freeform 77">
            <a:extLst>
              <a:ext uri="{FF2B5EF4-FFF2-40B4-BE49-F238E27FC236}">
                <a16:creationId xmlns:a16="http://schemas.microsoft.com/office/drawing/2014/main" id="{9190112D-F08B-4E1E-857D-0B5DEE134C28}"/>
              </a:ext>
            </a:extLst>
          </p:cNvPr>
          <p:cNvSpPr>
            <a:spLocks noChangeAspect="1"/>
          </p:cNvSpPr>
          <p:nvPr/>
        </p:nvSpPr>
        <p:spPr bwMode="auto">
          <a:xfrm>
            <a:off x="10699995" y="455940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5" name="Freeform 77">
            <a:extLst>
              <a:ext uri="{FF2B5EF4-FFF2-40B4-BE49-F238E27FC236}">
                <a16:creationId xmlns:a16="http://schemas.microsoft.com/office/drawing/2014/main" id="{03622210-8AE3-478D-89FB-B68A637EFA20}"/>
              </a:ext>
            </a:extLst>
          </p:cNvPr>
          <p:cNvSpPr>
            <a:spLocks noChangeAspect="1"/>
          </p:cNvSpPr>
          <p:nvPr/>
        </p:nvSpPr>
        <p:spPr bwMode="auto">
          <a:xfrm>
            <a:off x="10692899" y="402438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6" name="Freeform 77">
            <a:extLst>
              <a:ext uri="{FF2B5EF4-FFF2-40B4-BE49-F238E27FC236}">
                <a16:creationId xmlns:a16="http://schemas.microsoft.com/office/drawing/2014/main" id="{70020DB2-CB07-40A1-B7D0-8D778AB79FDE}"/>
              </a:ext>
            </a:extLst>
          </p:cNvPr>
          <p:cNvSpPr>
            <a:spLocks noChangeAspect="1"/>
          </p:cNvSpPr>
          <p:nvPr/>
        </p:nvSpPr>
        <p:spPr bwMode="auto">
          <a:xfrm>
            <a:off x="10692899" y="349674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7" name="Freeform 77">
            <a:extLst>
              <a:ext uri="{FF2B5EF4-FFF2-40B4-BE49-F238E27FC236}">
                <a16:creationId xmlns:a16="http://schemas.microsoft.com/office/drawing/2014/main" id="{FF5626E5-832D-4247-9DED-18D95686891D}"/>
              </a:ext>
            </a:extLst>
          </p:cNvPr>
          <p:cNvSpPr>
            <a:spLocks noChangeAspect="1"/>
          </p:cNvSpPr>
          <p:nvPr/>
        </p:nvSpPr>
        <p:spPr bwMode="auto">
          <a:xfrm>
            <a:off x="10692899" y="297334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8" name="Freeform 77">
            <a:extLst>
              <a:ext uri="{FF2B5EF4-FFF2-40B4-BE49-F238E27FC236}">
                <a16:creationId xmlns:a16="http://schemas.microsoft.com/office/drawing/2014/main" id="{68C5E4FB-DFAE-4675-8C97-03A9B013BE8C}"/>
              </a:ext>
            </a:extLst>
          </p:cNvPr>
          <p:cNvSpPr>
            <a:spLocks noChangeAspect="1"/>
          </p:cNvSpPr>
          <p:nvPr/>
        </p:nvSpPr>
        <p:spPr bwMode="auto">
          <a:xfrm>
            <a:off x="10692899" y="24512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20" name="Freeform: Shape 219">
            <a:extLst>
              <a:ext uri="{FF2B5EF4-FFF2-40B4-BE49-F238E27FC236}">
                <a16:creationId xmlns:a16="http://schemas.microsoft.com/office/drawing/2014/main" id="{D7D009FB-DA3F-4C59-874B-086E8789E09B}"/>
              </a:ext>
            </a:extLst>
          </p:cNvPr>
          <p:cNvSpPr>
            <a:spLocks noChangeAspect="1"/>
          </p:cNvSpPr>
          <p:nvPr/>
        </p:nvSpPr>
        <p:spPr bwMode="auto">
          <a:xfrm>
            <a:off x="7239000" y="2368512"/>
            <a:ext cx="695673" cy="283277"/>
          </a:xfrm>
          <a:custGeom>
            <a:avLst/>
            <a:gdLst>
              <a:gd name="connsiteX0" fmla="*/ 163150 w 695673"/>
              <a:gd name="connsiteY0" fmla="*/ 0 h 283277"/>
              <a:gd name="connsiteX1" fmla="*/ 689488 w 695673"/>
              <a:gd name="connsiteY1" fmla="*/ 0 h 283277"/>
              <a:gd name="connsiteX2" fmla="*/ 695673 w 695673"/>
              <a:gd name="connsiteY2" fmla="*/ 20242 h 283277"/>
              <a:gd name="connsiteX3" fmla="*/ 638064 w 695673"/>
              <a:gd name="connsiteY3" fmla="*/ 93168 h 283277"/>
              <a:gd name="connsiteX4" fmla="*/ 556888 w 695673"/>
              <a:gd name="connsiteY4" fmla="*/ 60030 h 283277"/>
              <a:gd name="connsiteX5" fmla="*/ 526337 w 695673"/>
              <a:gd name="connsiteY5" fmla="*/ 123690 h 283277"/>
              <a:gd name="connsiteX6" fmla="*/ 526337 w 695673"/>
              <a:gd name="connsiteY6" fmla="*/ 283277 h 283277"/>
              <a:gd name="connsiteX7" fmla="*/ 366603 w 695673"/>
              <a:gd name="connsiteY7" fmla="*/ 283277 h 283277"/>
              <a:gd name="connsiteX8" fmla="*/ 302884 w 695673"/>
              <a:gd name="connsiteY8" fmla="*/ 252755 h 283277"/>
              <a:gd name="connsiteX9" fmla="*/ 336053 w 695673"/>
              <a:gd name="connsiteY9" fmla="*/ 171653 h 283277"/>
              <a:gd name="connsiteX10" fmla="*/ 189412 w 695673"/>
              <a:gd name="connsiteY10" fmla="*/ 171653 h 283277"/>
              <a:gd name="connsiteX11" fmla="*/ 223454 w 695673"/>
              <a:gd name="connsiteY11" fmla="*/ 252755 h 283277"/>
              <a:gd name="connsiteX12" fmla="*/ 159734 w 695673"/>
              <a:gd name="connsiteY12" fmla="*/ 283277 h 283277"/>
              <a:gd name="connsiteX13" fmla="*/ 0 w 695673"/>
              <a:gd name="connsiteY13" fmla="*/ 283277 h 283277"/>
              <a:gd name="connsiteX14" fmla="*/ 0 w 695673"/>
              <a:gd name="connsiteY14" fmla="*/ 123690 h 283277"/>
              <a:gd name="connsiteX15" fmla="*/ 30551 w 695673"/>
              <a:gd name="connsiteY15" fmla="*/ 60030 h 283277"/>
              <a:gd name="connsiteX16" fmla="*/ 111727 w 695673"/>
              <a:gd name="connsiteY16" fmla="*/ 93168 h 283277"/>
              <a:gd name="connsiteX17" fmla="*/ 169336 w 695673"/>
              <a:gd name="connsiteY17" fmla="*/ 20242 h 28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95673" h="283277">
                <a:moveTo>
                  <a:pt x="163150" y="0"/>
                </a:moveTo>
                <a:lnTo>
                  <a:pt x="689488" y="0"/>
                </a:lnTo>
                <a:lnTo>
                  <a:pt x="695673" y="20242"/>
                </a:lnTo>
                <a:cubicBezTo>
                  <a:pt x="695673" y="53925"/>
                  <a:pt x="676470" y="87500"/>
                  <a:pt x="638064" y="93168"/>
                </a:cubicBezTo>
                <a:cubicBezTo>
                  <a:pt x="593548" y="100145"/>
                  <a:pt x="589184" y="74855"/>
                  <a:pt x="556888" y="60030"/>
                </a:cubicBezTo>
                <a:cubicBezTo>
                  <a:pt x="540303" y="52181"/>
                  <a:pt x="526337" y="66134"/>
                  <a:pt x="526337" y="123690"/>
                </a:cubicBezTo>
                <a:cubicBezTo>
                  <a:pt x="526337" y="283277"/>
                  <a:pt x="526337" y="283277"/>
                  <a:pt x="526337" y="283277"/>
                </a:cubicBezTo>
                <a:cubicBezTo>
                  <a:pt x="366603" y="283277"/>
                  <a:pt x="366603" y="283277"/>
                  <a:pt x="366603" y="283277"/>
                </a:cubicBezTo>
                <a:cubicBezTo>
                  <a:pt x="308994" y="283277"/>
                  <a:pt x="295028" y="269324"/>
                  <a:pt x="302884" y="252755"/>
                </a:cubicBezTo>
                <a:cubicBezTo>
                  <a:pt x="317723" y="220489"/>
                  <a:pt x="343036" y="216128"/>
                  <a:pt x="336053" y="171653"/>
                </a:cubicBezTo>
                <a:cubicBezTo>
                  <a:pt x="324706" y="94912"/>
                  <a:pt x="201632" y="94912"/>
                  <a:pt x="189412" y="171653"/>
                </a:cubicBezTo>
                <a:cubicBezTo>
                  <a:pt x="182429" y="216128"/>
                  <a:pt x="208615" y="220489"/>
                  <a:pt x="223454" y="252755"/>
                </a:cubicBezTo>
                <a:cubicBezTo>
                  <a:pt x="230436" y="269324"/>
                  <a:pt x="217343" y="283277"/>
                  <a:pt x="159734" y="283277"/>
                </a:cubicBezTo>
                <a:cubicBezTo>
                  <a:pt x="0" y="283277"/>
                  <a:pt x="0" y="283277"/>
                  <a:pt x="0" y="283277"/>
                </a:cubicBezTo>
                <a:cubicBezTo>
                  <a:pt x="0" y="123690"/>
                  <a:pt x="0" y="123690"/>
                  <a:pt x="0" y="123690"/>
                </a:cubicBezTo>
                <a:cubicBezTo>
                  <a:pt x="0" y="66134"/>
                  <a:pt x="13966" y="52181"/>
                  <a:pt x="30551" y="60030"/>
                </a:cubicBezTo>
                <a:cubicBezTo>
                  <a:pt x="62846" y="74855"/>
                  <a:pt x="66338" y="100145"/>
                  <a:pt x="111727" y="93168"/>
                </a:cubicBezTo>
                <a:cubicBezTo>
                  <a:pt x="150133" y="87500"/>
                  <a:pt x="169336" y="53925"/>
                  <a:pt x="169336" y="20242"/>
                </a:cubicBez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2" name="Freeform: Shape 221">
            <a:extLst>
              <a:ext uri="{FF2B5EF4-FFF2-40B4-BE49-F238E27FC236}">
                <a16:creationId xmlns:a16="http://schemas.microsoft.com/office/drawing/2014/main" id="{92FE7CD3-9684-42E9-8AA3-3C1B60930E2D}"/>
              </a:ext>
            </a:extLst>
          </p:cNvPr>
          <p:cNvSpPr>
            <a:spLocks noChangeAspect="1"/>
          </p:cNvSpPr>
          <p:nvPr/>
        </p:nvSpPr>
        <p:spPr bwMode="auto">
          <a:xfrm>
            <a:off x="8981494" y="3526013"/>
            <a:ext cx="526337" cy="148014"/>
          </a:xfrm>
          <a:custGeom>
            <a:avLst/>
            <a:gdLst>
              <a:gd name="connsiteX0" fmla="*/ 316448 w 526337"/>
              <a:gd name="connsiteY0" fmla="*/ 0 h 148014"/>
              <a:gd name="connsiteX1" fmla="*/ 526337 w 526337"/>
              <a:gd name="connsiteY1" fmla="*/ 0 h 148014"/>
              <a:gd name="connsiteX2" fmla="*/ 526337 w 526337"/>
              <a:gd name="connsiteY2" fmla="*/ 41103 h 148014"/>
              <a:gd name="connsiteX3" fmla="*/ 526337 w 526337"/>
              <a:gd name="connsiteY3" fmla="*/ 148014 h 148014"/>
              <a:gd name="connsiteX4" fmla="*/ 366603 w 526337"/>
              <a:gd name="connsiteY4" fmla="*/ 148014 h 148014"/>
              <a:gd name="connsiteX5" fmla="*/ 302884 w 526337"/>
              <a:gd name="connsiteY5" fmla="*/ 117492 h 148014"/>
              <a:gd name="connsiteX6" fmla="*/ 336053 w 526337"/>
              <a:gd name="connsiteY6" fmla="*/ 36390 h 148014"/>
              <a:gd name="connsiteX7" fmla="*/ 326995 w 526337"/>
              <a:gd name="connsiteY7" fmla="*/ 11210 h 148014"/>
              <a:gd name="connsiteX8" fmla="*/ 0 w 526337"/>
              <a:gd name="connsiteY8" fmla="*/ 0 h 148014"/>
              <a:gd name="connsiteX9" fmla="*/ 209431 w 526337"/>
              <a:gd name="connsiteY9" fmla="*/ 0 h 148014"/>
              <a:gd name="connsiteX10" fmla="*/ 198756 w 526337"/>
              <a:gd name="connsiteY10" fmla="*/ 11210 h 148014"/>
              <a:gd name="connsiteX11" fmla="*/ 189412 w 526337"/>
              <a:gd name="connsiteY11" fmla="*/ 36390 h 148014"/>
              <a:gd name="connsiteX12" fmla="*/ 223454 w 526337"/>
              <a:gd name="connsiteY12" fmla="*/ 117492 h 148014"/>
              <a:gd name="connsiteX13" fmla="*/ 159734 w 526337"/>
              <a:gd name="connsiteY13" fmla="*/ 148014 h 148014"/>
              <a:gd name="connsiteX14" fmla="*/ 0 w 526337"/>
              <a:gd name="connsiteY14" fmla="*/ 148014 h 148014"/>
              <a:gd name="connsiteX15" fmla="*/ 0 w 526337"/>
              <a:gd name="connsiteY15" fmla="*/ 8375 h 148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6337" h="148014">
                <a:moveTo>
                  <a:pt x="316448" y="0"/>
                </a:moveTo>
                <a:lnTo>
                  <a:pt x="526337" y="0"/>
                </a:lnTo>
                <a:lnTo>
                  <a:pt x="526337" y="41103"/>
                </a:lnTo>
                <a:cubicBezTo>
                  <a:pt x="526337" y="148014"/>
                  <a:pt x="526337" y="148014"/>
                  <a:pt x="526337" y="148014"/>
                </a:cubicBezTo>
                <a:cubicBezTo>
                  <a:pt x="366603" y="148014"/>
                  <a:pt x="366603" y="148014"/>
                  <a:pt x="366603" y="148014"/>
                </a:cubicBezTo>
                <a:cubicBezTo>
                  <a:pt x="308994" y="148014"/>
                  <a:pt x="295028" y="134061"/>
                  <a:pt x="302884" y="117492"/>
                </a:cubicBezTo>
                <a:cubicBezTo>
                  <a:pt x="317723" y="85226"/>
                  <a:pt x="343036" y="80865"/>
                  <a:pt x="336053" y="36390"/>
                </a:cubicBezTo>
                <a:cubicBezTo>
                  <a:pt x="334635" y="26798"/>
                  <a:pt x="331471" y="18404"/>
                  <a:pt x="326995" y="11210"/>
                </a:cubicBezTo>
                <a:close/>
                <a:moveTo>
                  <a:pt x="0" y="0"/>
                </a:moveTo>
                <a:lnTo>
                  <a:pt x="209431" y="0"/>
                </a:lnTo>
                <a:lnTo>
                  <a:pt x="198756" y="11210"/>
                </a:lnTo>
                <a:cubicBezTo>
                  <a:pt x="194199" y="18404"/>
                  <a:pt x="190939" y="26798"/>
                  <a:pt x="189412" y="36390"/>
                </a:cubicBezTo>
                <a:cubicBezTo>
                  <a:pt x="182429" y="80865"/>
                  <a:pt x="208615" y="85226"/>
                  <a:pt x="223454" y="117492"/>
                </a:cubicBezTo>
                <a:cubicBezTo>
                  <a:pt x="230436" y="134061"/>
                  <a:pt x="217343" y="148014"/>
                  <a:pt x="159734" y="148014"/>
                </a:cubicBezTo>
                <a:cubicBezTo>
                  <a:pt x="0" y="148014"/>
                  <a:pt x="0" y="148014"/>
                  <a:pt x="0" y="148014"/>
                </a:cubicBezTo>
                <a:cubicBezTo>
                  <a:pt x="0" y="68221"/>
                  <a:pt x="0" y="28324"/>
                  <a:pt x="0" y="8375"/>
                </a:cubicBez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5" name="Freeform: Shape 224">
            <a:extLst>
              <a:ext uri="{FF2B5EF4-FFF2-40B4-BE49-F238E27FC236}">
                <a16:creationId xmlns:a16="http://schemas.microsoft.com/office/drawing/2014/main" id="{8B4A208B-2C53-40E3-ACB1-A938C0C1FD4E}"/>
              </a:ext>
            </a:extLst>
          </p:cNvPr>
          <p:cNvSpPr>
            <a:spLocks noChangeAspect="1"/>
          </p:cNvSpPr>
          <p:nvPr/>
        </p:nvSpPr>
        <p:spPr bwMode="auto">
          <a:xfrm>
            <a:off x="8136075" y="2781660"/>
            <a:ext cx="695673" cy="381413"/>
          </a:xfrm>
          <a:custGeom>
            <a:avLst/>
            <a:gdLst>
              <a:gd name="connsiteX0" fmla="*/ 0 w 695673"/>
              <a:gd name="connsiteY0" fmla="*/ 0 h 381413"/>
              <a:gd name="connsiteX1" fmla="*/ 526337 w 695673"/>
              <a:gd name="connsiteY1" fmla="*/ 0 h 381413"/>
              <a:gd name="connsiteX2" fmla="*/ 526337 w 695673"/>
              <a:gd name="connsiteY2" fmla="*/ 12654 h 381413"/>
              <a:gd name="connsiteX3" fmla="*/ 526337 w 695673"/>
              <a:gd name="connsiteY3" fmla="*/ 15148 h 381413"/>
              <a:gd name="connsiteX4" fmla="*/ 556888 w 695673"/>
              <a:gd name="connsiteY4" fmla="*/ 78808 h 381413"/>
              <a:gd name="connsiteX5" fmla="*/ 638064 w 695673"/>
              <a:gd name="connsiteY5" fmla="*/ 44798 h 381413"/>
              <a:gd name="connsiteX6" fmla="*/ 638064 w 695673"/>
              <a:gd name="connsiteY6" fmla="*/ 191304 h 381413"/>
              <a:gd name="connsiteX7" fmla="*/ 556888 w 695673"/>
              <a:gd name="connsiteY7" fmla="*/ 158166 h 381413"/>
              <a:gd name="connsiteX8" fmla="*/ 526337 w 695673"/>
              <a:gd name="connsiteY8" fmla="*/ 221826 h 381413"/>
              <a:gd name="connsiteX9" fmla="*/ 526337 w 695673"/>
              <a:gd name="connsiteY9" fmla="*/ 381413 h 381413"/>
              <a:gd name="connsiteX10" fmla="*/ 366603 w 695673"/>
              <a:gd name="connsiteY10" fmla="*/ 381413 h 381413"/>
              <a:gd name="connsiteX11" fmla="*/ 302884 w 695673"/>
              <a:gd name="connsiteY11" fmla="*/ 350891 h 381413"/>
              <a:gd name="connsiteX12" fmla="*/ 336053 w 695673"/>
              <a:gd name="connsiteY12" fmla="*/ 269789 h 381413"/>
              <a:gd name="connsiteX13" fmla="*/ 189412 w 695673"/>
              <a:gd name="connsiteY13" fmla="*/ 269789 h 381413"/>
              <a:gd name="connsiteX14" fmla="*/ 223454 w 695673"/>
              <a:gd name="connsiteY14" fmla="*/ 350891 h 381413"/>
              <a:gd name="connsiteX15" fmla="*/ 159734 w 695673"/>
              <a:gd name="connsiteY15" fmla="*/ 381413 h 381413"/>
              <a:gd name="connsiteX16" fmla="*/ 0 w 695673"/>
              <a:gd name="connsiteY16" fmla="*/ 381413 h 381413"/>
              <a:gd name="connsiteX17" fmla="*/ 0 w 695673"/>
              <a:gd name="connsiteY17" fmla="*/ 221826 h 381413"/>
              <a:gd name="connsiteX18" fmla="*/ 30551 w 695673"/>
              <a:gd name="connsiteY18" fmla="*/ 158166 h 381413"/>
              <a:gd name="connsiteX19" fmla="*/ 111727 w 695673"/>
              <a:gd name="connsiteY19" fmla="*/ 191304 h 381413"/>
              <a:gd name="connsiteX20" fmla="*/ 111727 w 695673"/>
              <a:gd name="connsiteY20" fmla="*/ 44798 h 381413"/>
              <a:gd name="connsiteX21" fmla="*/ 30551 w 695673"/>
              <a:gd name="connsiteY21" fmla="*/ 78808 h 381413"/>
              <a:gd name="connsiteX22" fmla="*/ 0 w 695673"/>
              <a:gd name="connsiteY22" fmla="*/ 15148 h 381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95673" h="381413">
                <a:moveTo>
                  <a:pt x="0" y="0"/>
                </a:moveTo>
                <a:lnTo>
                  <a:pt x="526337" y="0"/>
                </a:lnTo>
                <a:lnTo>
                  <a:pt x="526337" y="12654"/>
                </a:lnTo>
                <a:cubicBezTo>
                  <a:pt x="526337" y="15148"/>
                  <a:pt x="526337" y="15148"/>
                  <a:pt x="526337" y="15148"/>
                </a:cubicBezTo>
                <a:cubicBezTo>
                  <a:pt x="526337" y="72704"/>
                  <a:pt x="540303" y="85785"/>
                  <a:pt x="556888" y="78808"/>
                </a:cubicBezTo>
                <a:cubicBezTo>
                  <a:pt x="589184" y="63983"/>
                  <a:pt x="593548" y="37822"/>
                  <a:pt x="638064" y="44798"/>
                </a:cubicBezTo>
                <a:cubicBezTo>
                  <a:pt x="714876" y="57007"/>
                  <a:pt x="714876" y="179967"/>
                  <a:pt x="638064" y="191304"/>
                </a:cubicBezTo>
                <a:cubicBezTo>
                  <a:pt x="593548" y="198281"/>
                  <a:pt x="589184" y="172991"/>
                  <a:pt x="556888" y="158166"/>
                </a:cubicBezTo>
                <a:cubicBezTo>
                  <a:pt x="540303" y="150317"/>
                  <a:pt x="526337" y="164270"/>
                  <a:pt x="526337" y="221826"/>
                </a:cubicBezTo>
                <a:cubicBezTo>
                  <a:pt x="526337" y="381413"/>
                  <a:pt x="526337" y="381413"/>
                  <a:pt x="526337" y="381413"/>
                </a:cubicBezTo>
                <a:cubicBezTo>
                  <a:pt x="366603" y="381413"/>
                  <a:pt x="366603" y="381413"/>
                  <a:pt x="366603" y="381413"/>
                </a:cubicBezTo>
                <a:cubicBezTo>
                  <a:pt x="308994" y="381413"/>
                  <a:pt x="295028" y="367460"/>
                  <a:pt x="302884" y="350891"/>
                </a:cubicBezTo>
                <a:cubicBezTo>
                  <a:pt x="317723" y="318625"/>
                  <a:pt x="343036" y="314264"/>
                  <a:pt x="336053" y="269789"/>
                </a:cubicBezTo>
                <a:cubicBezTo>
                  <a:pt x="324706" y="193048"/>
                  <a:pt x="201632" y="193048"/>
                  <a:pt x="189412" y="269789"/>
                </a:cubicBezTo>
                <a:cubicBezTo>
                  <a:pt x="182429" y="314264"/>
                  <a:pt x="208615" y="318625"/>
                  <a:pt x="223454" y="350891"/>
                </a:cubicBezTo>
                <a:cubicBezTo>
                  <a:pt x="230436" y="367460"/>
                  <a:pt x="217343" y="381413"/>
                  <a:pt x="159734" y="381413"/>
                </a:cubicBezTo>
                <a:cubicBezTo>
                  <a:pt x="0" y="381413"/>
                  <a:pt x="0" y="381413"/>
                  <a:pt x="0" y="381413"/>
                </a:cubicBezTo>
                <a:cubicBezTo>
                  <a:pt x="0" y="221826"/>
                  <a:pt x="0" y="221826"/>
                  <a:pt x="0" y="221826"/>
                </a:cubicBezTo>
                <a:cubicBezTo>
                  <a:pt x="0" y="164270"/>
                  <a:pt x="13966" y="150317"/>
                  <a:pt x="30551" y="158166"/>
                </a:cubicBezTo>
                <a:cubicBezTo>
                  <a:pt x="62846" y="172991"/>
                  <a:pt x="66338" y="198281"/>
                  <a:pt x="111727" y="191304"/>
                </a:cubicBezTo>
                <a:cubicBezTo>
                  <a:pt x="188539" y="179967"/>
                  <a:pt x="188539" y="57007"/>
                  <a:pt x="111727" y="44798"/>
                </a:cubicBezTo>
                <a:cubicBezTo>
                  <a:pt x="66338" y="37822"/>
                  <a:pt x="62846" y="63983"/>
                  <a:pt x="30551" y="78808"/>
                </a:cubicBezTo>
                <a:cubicBezTo>
                  <a:pt x="13966" y="85785"/>
                  <a:pt x="0" y="72704"/>
                  <a:pt x="0" y="15148"/>
                </a:cubicBez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Tree>
    <p:extLst>
      <p:ext uri="{BB962C8B-B14F-4D97-AF65-F5344CB8AC3E}">
        <p14:creationId xmlns:p14="http://schemas.microsoft.com/office/powerpoint/2010/main" val="2038761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54"/>
                                        </p:tgtEl>
                                        <p:attrNameLst>
                                          <p:attrName>style.visibility</p:attrName>
                                        </p:attrNameLst>
                                      </p:cBhvr>
                                      <p:to>
                                        <p:strVal val="visible"/>
                                      </p:to>
                                    </p:set>
                                    <p:animEffect transition="in" filter="fade">
                                      <p:cBhvr>
                                        <p:cTn id="11" dur="1000"/>
                                        <p:tgtEl>
                                          <p:spTgt spid="154"/>
                                        </p:tgtEl>
                                      </p:cBhvr>
                                    </p:animEffect>
                                    <p:anim calcmode="lin" valueType="num">
                                      <p:cBhvr>
                                        <p:cTn id="12" dur="1000" fill="hold"/>
                                        <p:tgtEl>
                                          <p:spTgt spid="154"/>
                                        </p:tgtEl>
                                        <p:attrNameLst>
                                          <p:attrName>ppt_x</p:attrName>
                                        </p:attrNameLst>
                                      </p:cBhvr>
                                      <p:tavLst>
                                        <p:tav tm="0">
                                          <p:val>
                                            <p:strVal val="#ppt_x"/>
                                          </p:val>
                                        </p:tav>
                                        <p:tav tm="100000">
                                          <p:val>
                                            <p:strVal val="#ppt_x"/>
                                          </p:val>
                                        </p:tav>
                                      </p:tavLst>
                                    </p:anim>
                                    <p:anim calcmode="lin" valueType="num">
                                      <p:cBhvr>
                                        <p:cTn id="13" dur="1000" fill="hold"/>
                                        <p:tgtEl>
                                          <p:spTgt spid="15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55"/>
                                        </p:tgtEl>
                                        <p:attrNameLst>
                                          <p:attrName>style.visibility</p:attrName>
                                        </p:attrNameLst>
                                      </p:cBhvr>
                                      <p:to>
                                        <p:strVal val="visible"/>
                                      </p:to>
                                    </p:set>
                                    <p:animEffect transition="in" filter="fade">
                                      <p:cBhvr>
                                        <p:cTn id="17" dur="1000"/>
                                        <p:tgtEl>
                                          <p:spTgt spid="155"/>
                                        </p:tgtEl>
                                      </p:cBhvr>
                                    </p:animEffect>
                                    <p:anim calcmode="lin" valueType="num">
                                      <p:cBhvr>
                                        <p:cTn id="18" dur="1000" fill="hold"/>
                                        <p:tgtEl>
                                          <p:spTgt spid="155"/>
                                        </p:tgtEl>
                                        <p:attrNameLst>
                                          <p:attrName>ppt_x</p:attrName>
                                        </p:attrNameLst>
                                      </p:cBhvr>
                                      <p:tavLst>
                                        <p:tav tm="0">
                                          <p:val>
                                            <p:strVal val="#ppt_x"/>
                                          </p:val>
                                        </p:tav>
                                        <p:tav tm="100000">
                                          <p:val>
                                            <p:strVal val="#ppt_x"/>
                                          </p:val>
                                        </p:tav>
                                      </p:tavLst>
                                    </p:anim>
                                    <p:anim calcmode="lin" valueType="num">
                                      <p:cBhvr>
                                        <p:cTn id="19" dur="1000" fill="hold"/>
                                        <p:tgtEl>
                                          <p:spTgt spid="15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98"/>
                                        </p:tgtEl>
                                        <p:attrNameLst>
                                          <p:attrName>style.visibility</p:attrName>
                                        </p:attrNameLst>
                                      </p:cBhvr>
                                      <p:to>
                                        <p:strVal val="visible"/>
                                      </p:to>
                                    </p:set>
                                    <p:animEffect transition="in" filter="wipe(left)">
                                      <p:cBhvr>
                                        <p:cTn id="23" dur="500"/>
                                        <p:tgtEl>
                                          <p:spTgt spid="98"/>
                                        </p:tgtEl>
                                      </p:cBhvr>
                                    </p:animEffect>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99"/>
                                        </p:tgtEl>
                                        <p:attrNameLst>
                                          <p:attrName>style.visibility</p:attrName>
                                        </p:attrNameLst>
                                      </p:cBhvr>
                                      <p:to>
                                        <p:strVal val="visible"/>
                                      </p:to>
                                    </p:set>
                                    <p:anim calcmode="lin" valueType="num">
                                      <p:cBhvr>
                                        <p:cTn id="27" dur="500" fill="hold"/>
                                        <p:tgtEl>
                                          <p:spTgt spid="99"/>
                                        </p:tgtEl>
                                        <p:attrNameLst>
                                          <p:attrName>ppt_w</p:attrName>
                                        </p:attrNameLst>
                                      </p:cBhvr>
                                      <p:tavLst>
                                        <p:tav tm="0">
                                          <p:val>
                                            <p:fltVal val="0"/>
                                          </p:val>
                                        </p:tav>
                                        <p:tav tm="100000">
                                          <p:val>
                                            <p:strVal val="#ppt_w"/>
                                          </p:val>
                                        </p:tav>
                                      </p:tavLst>
                                    </p:anim>
                                    <p:anim calcmode="lin" valueType="num">
                                      <p:cBhvr>
                                        <p:cTn id="28" dur="500" fill="hold"/>
                                        <p:tgtEl>
                                          <p:spTgt spid="99"/>
                                        </p:tgtEl>
                                        <p:attrNameLst>
                                          <p:attrName>ppt_h</p:attrName>
                                        </p:attrNameLst>
                                      </p:cBhvr>
                                      <p:tavLst>
                                        <p:tav tm="0">
                                          <p:val>
                                            <p:fltVal val="0"/>
                                          </p:val>
                                        </p:tav>
                                        <p:tav tm="100000">
                                          <p:val>
                                            <p:strVal val="#ppt_h"/>
                                          </p:val>
                                        </p:tav>
                                      </p:tavLst>
                                    </p:anim>
                                    <p:animEffect transition="in" filter="fade">
                                      <p:cBhvr>
                                        <p:cTn id="29" dur="500"/>
                                        <p:tgtEl>
                                          <p:spTgt spid="99"/>
                                        </p:tgtEl>
                                      </p:cBhvr>
                                    </p:animEffect>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114"/>
                                        </p:tgtEl>
                                        <p:attrNameLst>
                                          <p:attrName>style.visibility</p:attrName>
                                        </p:attrNameLst>
                                      </p:cBhvr>
                                      <p:to>
                                        <p:strVal val="visible"/>
                                      </p:to>
                                    </p:set>
                                    <p:animEffect transition="in" filter="wipe(left)">
                                      <p:cBhvr>
                                        <p:cTn id="33" dur="500"/>
                                        <p:tgtEl>
                                          <p:spTgt spid="11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25"/>
                                        </p:tgtEl>
                                        <p:attrNameLst>
                                          <p:attrName>style.visibility</p:attrName>
                                        </p:attrNameLst>
                                      </p:cBhvr>
                                      <p:to>
                                        <p:strVal val="visible"/>
                                      </p:to>
                                    </p:set>
                                    <p:animEffect transition="in" filter="wipe(left)">
                                      <p:cBhvr>
                                        <p:cTn id="36" dur="500"/>
                                        <p:tgtEl>
                                          <p:spTgt spid="125"/>
                                        </p:tgtEl>
                                      </p:cBhvr>
                                    </p:animEffect>
                                  </p:childTnLst>
                                </p:cTn>
                              </p:par>
                            </p:childTnLst>
                          </p:cTn>
                        </p:par>
                        <p:par>
                          <p:cTn id="37" fill="hold">
                            <p:stCondLst>
                              <p:cond delay="4000"/>
                            </p:stCondLst>
                            <p:childTnLst>
                              <p:par>
                                <p:cTn id="38" presetID="53" presetClass="entr" presetSubtype="16" fill="hold" nodeType="afterEffect">
                                  <p:stCondLst>
                                    <p:cond delay="0"/>
                                  </p:stCondLst>
                                  <p:childTnLst>
                                    <p:set>
                                      <p:cBhvr>
                                        <p:cTn id="39" dur="1" fill="hold">
                                          <p:stCondLst>
                                            <p:cond delay="0"/>
                                          </p:stCondLst>
                                        </p:cTn>
                                        <p:tgtEl>
                                          <p:spTgt spid="102"/>
                                        </p:tgtEl>
                                        <p:attrNameLst>
                                          <p:attrName>style.visibility</p:attrName>
                                        </p:attrNameLst>
                                      </p:cBhvr>
                                      <p:to>
                                        <p:strVal val="visible"/>
                                      </p:to>
                                    </p:set>
                                    <p:anim calcmode="lin" valueType="num">
                                      <p:cBhvr>
                                        <p:cTn id="40" dur="500" fill="hold"/>
                                        <p:tgtEl>
                                          <p:spTgt spid="102"/>
                                        </p:tgtEl>
                                        <p:attrNameLst>
                                          <p:attrName>ppt_w</p:attrName>
                                        </p:attrNameLst>
                                      </p:cBhvr>
                                      <p:tavLst>
                                        <p:tav tm="0">
                                          <p:val>
                                            <p:fltVal val="0"/>
                                          </p:val>
                                        </p:tav>
                                        <p:tav tm="100000">
                                          <p:val>
                                            <p:strVal val="#ppt_w"/>
                                          </p:val>
                                        </p:tav>
                                      </p:tavLst>
                                    </p:anim>
                                    <p:anim calcmode="lin" valueType="num">
                                      <p:cBhvr>
                                        <p:cTn id="41" dur="500" fill="hold"/>
                                        <p:tgtEl>
                                          <p:spTgt spid="102"/>
                                        </p:tgtEl>
                                        <p:attrNameLst>
                                          <p:attrName>ppt_h</p:attrName>
                                        </p:attrNameLst>
                                      </p:cBhvr>
                                      <p:tavLst>
                                        <p:tav tm="0">
                                          <p:val>
                                            <p:fltVal val="0"/>
                                          </p:val>
                                        </p:tav>
                                        <p:tav tm="100000">
                                          <p:val>
                                            <p:strVal val="#ppt_h"/>
                                          </p:val>
                                        </p:tav>
                                      </p:tavLst>
                                    </p:anim>
                                    <p:animEffect transition="in" filter="fade">
                                      <p:cBhvr>
                                        <p:cTn id="42" dur="500"/>
                                        <p:tgtEl>
                                          <p:spTgt spid="102"/>
                                        </p:tgtEl>
                                      </p:cBhvr>
                                    </p:animEffect>
                                  </p:childTnLst>
                                </p:cTn>
                              </p:par>
                            </p:childTnLst>
                          </p:cTn>
                        </p:par>
                        <p:par>
                          <p:cTn id="43" fill="hold">
                            <p:stCondLst>
                              <p:cond delay="4500"/>
                            </p:stCondLst>
                            <p:childTnLst>
                              <p:par>
                                <p:cTn id="44" presetID="22" presetClass="entr" presetSubtype="8" fill="hold" grpId="0" nodeType="afterEffect">
                                  <p:stCondLst>
                                    <p:cond delay="0"/>
                                  </p:stCondLst>
                                  <p:childTnLst>
                                    <p:set>
                                      <p:cBhvr>
                                        <p:cTn id="45" dur="1" fill="hold">
                                          <p:stCondLst>
                                            <p:cond delay="0"/>
                                          </p:stCondLst>
                                        </p:cTn>
                                        <p:tgtEl>
                                          <p:spTgt spid="115"/>
                                        </p:tgtEl>
                                        <p:attrNameLst>
                                          <p:attrName>style.visibility</p:attrName>
                                        </p:attrNameLst>
                                      </p:cBhvr>
                                      <p:to>
                                        <p:strVal val="visible"/>
                                      </p:to>
                                    </p:set>
                                    <p:animEffect transition="in" filter="wipe(left)">
                                      <p:cBhvr>
                                        <p:cTn id="46" dur="500"/>
                                        <p:tgtEl>
                                          <p:spTgt spid="115"/>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26"/>
                                        </p:tgtEl>
                                        <p:attrNameLst>
                                          <p:attrName>style.visibility</p:attrName>
                                        </p:attrNameLst>
                                      </p:cBhvr>
                                      <p:to>
                                        <p:strVal val="visible"/>
                                      </p:to>
                                    </p:set>
                                    <p:animEffect transition="in" filter="wipe(left)">
                                      <p:cBhvr>
                                        <p:cTn id="49" dur="500"/>
                                        <p:tgtEl>
                                          <p:spTgt spid="126"/>
                                        </p:tgtEl>
                                      </p:cBhvr>
                                    </p:animEffect>
                                  </p:childTnLst>
                                </p:cTn>
                              </p:par>
                            </p:childTnLst>
                          </p:cTn>
                        </p:par>
                        <p:par>
                          <p:cTn id="50" fill="hold">
                            <p:stCondLst>
                              <p:cond delay="5000"/>
                            </p:stCondLst>
                            <p:childTnLst>
                              <p:par>
                                <p:cTn id="51" presetID="2" presetClass="entr" presetSubtype="2" fill="hold" nodeType="after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1+#ppt_w/2"/>
                                          </p:val>
                                        </p:tav>
                                        <p:tav tm="100000">
                                          <p:val>
                                            <p:strVal val="#ppt_x"/>
                                          </p:val>
                                        </p:tav>
                                      </p:tavLst>
                                    </p:anim>
                                    <p:anim calcmode="lin" valueType="num">
                                      <p:cBhvr additive="base">
                                        <p:cTn id="54" dur="750" fill="hold"/>
                                        <p:tgtEl>
                                          <p:spTgt spid="5"/>
                                        </p:tgtEl>
                                        <p:attrNameLst>
                                          <p:attrName>ppt_y</p:attrName>
                                        </p:attrNameLst>
                                      </p:cBhvr>
                                      <p:tavLst>
                                        <p:tav tm="0">
                                          <p:val>
                                            <p:strVal val="#ppt_y"/>
                                          </p:val>
                                        </p:tav>
                                        <p:tav tm="100000">
                                          <p:val>
                                            <p:strVal val="#ppt_y"/>
                                          </p:val>
                                        </p:tav>
                                      </p:tavLst>
                                    </p:anim>
                                  </p:childTnLst>
                                </p:cTn>
                              </p:par>
                              <p:par>
                                <p:cTn id="55" presetID="2" presetClass="entr" presetSubtype="2" fill="hold" nodeType="withEffect">
                                  <p:stCondLst>
                                    <p:cond delay="0"/>
                                  </p:stCondLst>
                                  <p:childTnLst>
                                    <p:set>
                                      <p:cBhvr>
                                        <p:cTn id="56" dur="1" fill="hold">
                                          <p:stCondLst>
                                            <p:cond delay="0"/>
                                          </p:stCondLst>
                                        </p:cTn>
                                        <p:tgtEl>
                                          <p:spTgt spid="147"/>
                                        </p:tgtEl>
                                        <p:attrNameLst>
                                          <p:attrName>style.visibility</p:attrName>
                                        </p:attrNameLst>
                                      </p:cBhvr>
                                      <p:to>
                                        <p:strVal val="visible"/>
                                      </p:to>
                                    </p:set>
                                    <p:anim calcmode="lin" valueType="num">
                                      <p:cBhvr additive="base">
                                        <p:cTn id="57" dur="750" fill="hold"/>
                                        <p:tgtEl>
                                          <p:spTgt spid="147"/>
                                        </p:tgtEl>
                                        <p:attrNameLst>
                                          <p:attrName>ppt_x</p:attrName>
                                        </p:attrNameLst>
                                      </p:cBhvr>
                                      <p:tavLst>
                                        <p:tav tm="0">
                                          <p:val>
                                            <p:strVal val="1+#ppt_w/2"/>
                                          </p:val>
                                        </p:tav>
                                        <p:tav tm="100000">
                                          <p:val>
                                            <p:strVal val="#ppt_x"/>
                                          </p:val>
                                        </p:tav>
                                      </p:tavLst>
                                    </p:anim>
                                    <p:anim calcmode="lin" valueType="num">
                                      <p:cBhvr additive="base">
                                        <p:cTn id="58" dur="750" fill="hold"/>
                                        <p:tgtEl>
                                          <p:spTgt spid="147"/>
                                        </p:tgtEl>
                                        <p:attrNameLst>
                                          <p:attrName>ppt_y</p:attrName>
                                        </p:attrNameLst>
                                      </p:cBhvr>
                                      <p:tavLst>
                                        <p:tav tm="0">
                                          <p:val>
                                            <p:strVal val="#ppt_y"/>
                                          </p:val>
                                        </p:tav>
                                        <p:tav tm="100000">
                                          <p:val>
                                            <p:strVal val="#ppt_y"/>
                                          </p:val>
                                        </p:tav>
                                      </p:tavLst>
                                    </p:anim>
                                  </p:childTnLst>
                                </p:cTn>
                              </p:par>
                              <p:par>
                                <p:cTn id="59" presetID="2" presetClass="entr" presetSubtype="2" fill="hold" nodeType="withEffect">
                                  <p:stCondLst>
                                    <p:cond delay="0"/>
                                  </p:stCondLst>
                                  <p:childTnLst>
                                    <p:set>
                                      <p:cBhvr>
                                        <p:cTn id="60" dur="1" fill="hold">
                                          <p:stCondLst>
                                            <p:cond delay="0"/>
                                          </p:stCondLst>
                                        </p:cTn>
                                        <p:tgtEl>
                                          <p:spTgt spid="167"/>
                                        </p:tgtEl>
                                        <p:attrNameLst>
                                          <p:attrName>style.visibility</p:attrName>
                                        </p:attrNameLst>
                                      </p:cBhvr>
                                      <p:to>
                                        <p:strVal val="visible"/>
                                      </p:to>
                                    </p:set>
                                    <p:anim calcmode="lin" valueType="num">
                                      <p:cBhvr additive="base">
                                        <p:cTn id="61" dur="750" fill="hold"/>
                                        <p:tgtEl>
                                          <p:spTgt spid="167"/>
                                        </p:tgtEl>
                                        <p:attrNameLst>
                                          <p:attrName>ppt_x</p:attrName>
                                        </p:attrNameLst>
                                      </p:cBhvr>
                                      <p:tavLst>
                                        <p:tav tm="0">
                                          <p:val>
                                            <p:strVal val="1+#ppt_w/2"/>
                                          </p:val>
                                        </p:tav>
                                        <p:tav tm="100000">
                                          <p:val>
                                            <p:strVal val="#ppt_x"/>
                                          </p:val>
                                        </p:tav>
                                      </p:tavLst>
                                    </p:anim>
                                    <p:anim calcmode="lin" valueType="num">
                                      <p:cBhvr additive="base">
                                        <p:cTn id="62" dur="750" fill="hold"/>
                                        <p:tgtEl>
                                          <p:spTgt spid="167"/>
                                        </p:tgtEl>
                                        <p:attrNameLst>
                                          <p:attrName>ppt_y</p:attrName>
                                        </p:attrNameLst>
                                      </p:cBhvr>
                                      <p:tavLst>
                                        <p:tav tm="0">
                                          <p:val>
                                            <p:strVal val="#ppt_y"/>
                                          </p:val>
                                        </p:tav>
                                        <p:tav tm="100000">
                                          <p:val>
                                            <p:strVal val="#ppt_y"/>
                                          </p:val>
                                        </p:tav>
                                      </p:tavLst>
                                    </p:anim>
                                  </p:childTnLst>
                                </p:cTn>
                              </p:par>
                              <p:par>
                                <p:cTn id="63" presetID="2" presetClass="entr" presetSubtype="2" fill="hold" nodeType="withEffect">
                                  <p:stCondLst>
                                    <p:cond delay="0"/>
                                  </p:stCondLst>
                                  <p:childTnLst>
                                    <p:set>
                                      <p:cBhvr>
                                        <p:cTn id="64" dur="1" fill="hold">
                                          <p:stCondLst>
                                            <p:cond delay="0"/>
                                          </p:stCondLst>
                                        </p:cTn>
                                        <p:tgtEl>
                                          <p:spTgt spid="178"/>
                                        </p:tgtEl>
                                        <p:attrNameLst>
                                          <p:attrName>style.visibility</p:attrName>
                                        </p:attrNameLst>
                                      </p:cBhvr>
                                      <p:to>
                                        <p:strVal val="visible"/>
                                      </p:to>
                                    </p:set>
                                    <p:anim calcmode="lin" valueType="num">
                                      <p:cBhvr additive="base">
                                        <p:cTn id="65" dur="750" fill="hold"/>
                                        <p:tgtEl>
                                          <p:spTgt spid="178"/>
                                        </p:tgtEl>
                                        <p:attrNameLst>
                                          <p:attrName>ppt_x</p:attrName>
                                        </p:attrNameLst>
                                      </p:cBhvr>
                                      <p:tavLst>
                                        <p:tav tm="0">
                                          <p:val>
                                            <p:strVal val="1+#ppt_w/2"/>
                                          </p:val>
                                        </p:tav>
                                        <p:tav tm="100000">
                                          <p:val>
                                            <p:strVal val="#ppt_x"/>
                                          </p:val>
                                        </p:tav>
                                      </p:tavLst>
                                    </p:anim>
                                    <p:anim calcmode="lin" valueType="num">
                                      <p:cBhvr additive="base">
                                        <p:cTn id="66" dur="750" fill="hold"/>
                                        <p:tgtEl>
                                          <p:spTgt spid="178"/>
                                        </p:tgtEl>
                                        <p:attrNameLst>
                                          <p:attrName>ppt_y</p:attrName>
                                        </p:attrNameLst>
                                      </p:cBhvr>
                                      <p:tavLst>
                                        <p:tav tm="0">
                                          <p:val>
                                            <p:strVal val="#ppt_y"/>
                                          </p:val>
                                        </p:tav>
                                        <p:tav tm="100000">
                                          <p:val>
                                            <p:strVal val="#ppt_y"/>
                                          </p:val>
                                        </p:tav>
                                      </p:tavLst>
                                    </p:anim>
                                  </p:childTnLst>
                                </p:cTn>
                              </p:par>
                              <p:par>
                                <p:cTn id="67" presetID="2" presetClass="entr" presetSubtype="2" fill="hold" nodeType="withEffect">
                                  <p:stCondLst>
                                    <p:cond delay="0"/>
                                  </p:stCondLst>
                                  <p:childTnLst>
                                    <p:set>
                                      <p:cBhvr>
                                        <p:cTn id="68" dur="1" fill="hold">
                                          <p:stCondLst>
                                            <p:cond delay="0"/>
                                          </p:stCondLst>
                                        </p:cTn>
                                        <p:tgtEl>
                                          <p:spTgt spid="200"/>
                                        </p:tgtEl>
                                        <p:attrNameLst>
                                          <p:attrName>style.visibility</p:attrName>
                                        </p:attrNameLst>
                                      </p:cBhvr>
                                      <p:to>
                                        <p:strVal val="visible"/>
                                      </p:to>
                                    </p:set>
                                    <p:anim calcmode="lin" valueType="num">
                                      <p:cBhvr additive="base">
                                        <p:cTn id="69" dur="750" fill="hold"/>
                                        <p:tgtEl>
                                          <p:spTgt spid="200"/>
                                        </p:tgtEl>
                                        <p:attrNameLst>
                                          <p:attrName>ppt_x</p:attrName>
                                        </p:attrNameLst>
                                      </p:cBhvr>
                                      <p:tavLst>
                                        <p:tav tm="0">
                                          <p:val>
                                            <p:strVal val="1+#ppt_w/2"/>
                                          </p:val>
                                        </p:tav>
                                        <p:tav tm="100000">
                                          <p:val>
                                            <p:strVal val="#ppt_x"/>
                                          </p:val>
                                        </p:tav>
                                      </p:tavLst>
                                    </p:anim>
                                    <p:anim calcmode="lin" valueType="num">
                                      <p:cBhvr additive="base">
                                        <p:cTn id="70" dur="750" fill="hold"/>
                                        <p:tgtEl>
                                          <p:spTgt spid="200"/>
                                        </p:tgtEl>
                                        <p:attrNameLst>
                                          <p:attrName>ppt_y</p:attrName>
                                        </p:attrNameLst>
                                      </p:cBhvr>
                                      <p:tavLst>
                                        <p:tav tm="0">
                                          <p:val>
                                            <p:strVal val="#ppt_y"/>
                                          </p:val>
                                        </p:tav>
                                        <p:tav tm="100000">
                                          <p:val>
                                            <p:strVal val="#ppt_y"/>
                                          </p:val>
                                        </p:tav>
                                      </p:tavLst>
                                    </p:anim>
                                  </p:childTnLst>
                                </p:cTn>
                              </p:par>
                            </p:childTnLst>
                          </p:cTn>
                        </p:par>
                        <p:par>
                          <p:cTn id="71" fill="hold">
                            <p:stCondLst>
                              <p:cond delay="5750"/>
                            </p:stCondLst>
                            <p:childTnLst>
                              <p:par>
                                <p:cTn id="72" presetID="2" presetClass="entr" presetSubtype="4" fill="hold" grpId="0" nodeType="afterEffect">
                                  <p:stCondLst>
                                    <p:cond delay="0"/>
                                  </p:stCondLst>
                                  <p:childTnLst>
                                    <p:set>
                                      <p:cBhvr>
                                        <p:cTn id="73" dur="1" fill="hold">
                                          <p:stCondLst>
                                            <p:cond delay="0"/>
                                          </p:stCondLst>
                                        </p:cTn>
                                        <p:tgtEl>
                                          <p:spTgt spid="190"/>
                                        </p:tgtEl>
                                        <p:attrNameLst>
                                          <p:attrName>style.visibility</p:attrName>
                                        </p:attrNameLst>
                                      </p:cBhvr>
                                      <p:to>
                                        <p:strVal val="visible"/>
                                      </p:to>
                                    </p:set>
                                    <p:anim calcmode="lin" valueType="num">
                                      <p:cBhvr additive="base">
                                        <p:cTn id="74" dur="150" fill="hold"/>
                                        <p:tgtEl>
                                          <p:spTgt spid="190"/>
                                        </p:tgtEl>
                                        <p:attrNameLst>
                                          <p:attrName>ppt_x</p:attrName>
                                        </p:attrNameLst>
                                      </p:cBhvr>
                                      <p:tavLst>
                                        <p:tav tm="0">
                                          <p:val>
                                            <p:strVal val="#ppt_x"/>
                                          </p:val>
                                        </p:tav>
                                        <p:tav tm="100000">
                                          <p:val>
                                            <p:strVal val="#ppt_x"/>
                                          </p:val>
                                        </p:tav>
                                      </p:tavLst>
                                    </p:anim>
                                    <p:anim calcmode="lin" valueType="num">
                                      <p:cBhvr additive="base">
                                        <p:cTn id="75" dur="150" fill="hold"/>
                                        <p:tgtEl>
                                          <p:spTgt spid="190"/>
                                        </p:tgtEl>
                                        <p:attrNameLst>
                                          <p:attrName>ppt_y</p:attrName>
                                        </p:attrNameLst>
                                      </p:cBhvr>
                                      <p:tavLst>
                                        <p:tav tm="0">
                                          <p:val>
                                            <p:strVal val="1+#ppt_h/2"/>
                                          </p:val>
                                        </p:tav>
                                        <p:tav tm="100000">
                                          <p:val>
                                            <p:strVal val="#ppt_y"/>
                                          </p:val>
                                        </p:tav>
                                      </p:tavLst>
                                    </p:anim>
                                  </p:childTnLst>
                                </p:cTn>
                              </p:par>
                            </p:childTnLst>
                          </p:cTn>
                        </p:par>
                        <p:par>
                          <p:cTn id="76" fill="hold">
                            <p:stCondLst>
                              <p:cond delay="5900"/>
                            </p:stCondLst>
                            <p:childTnLst>
                              <p:par>
                                <p:cTn id="77" presetID="2" presetClass="entr" presetSubtype="4" fill="hold" grpId="0" nodeType="afterEffect">
                                  <p:stCondLst>
                                    <p:cond delay="0"/>
                                  </p:stCondLst>
                                  <p:childTnLst>
                                    <p:set>
                                      <p:cBhvr>
                                        <p:cTn id="78" dur="1" fill="hold">
                                          <p:stCondLst>
                                            <p:cond delay="0"/>
                                          </p:stCondLst>
                                        </p:cTn>
                                        <p:tgtEl>
                                          <p:spTgt spid="191"/>
                                        </p:tgtEl>
                                        <p:attrNameLst>
                                          <p:attrName>style.visibility</p:attrName>
                                        </p:attrNameLst>
                                      </p:cBhvr>
                                      <p:to>
                                        <p:strVal val="visible"/>
                                      </p:to>
                                    </p:set>
                                    <p:anim calcmode="lin" valueType="num">
                                      <p:cBhvr additive="base">
                                        <p:cTn id="79" dur="150" fill="hold"/>
                                        <p:tgtEl>
                                          <p:spTgt spid="191"/>
                                        </p:tgtEl>
                                        <p:attrNameLst>
                                          <p:attrName>ppt_x</p:attrName>
                                        </p:attrNameLst>
                                      </p:cBhvr>
                                      <p:tavLst>
                                        <p:tav tm="0">
                                          <p:val>
                                            <p:strVal val="#ppt_x"/>
                                          </p:val>
                                        </p:tav>
                                        <p:tav tm="100000">
                                          <p:val>
                                            <p:strVal val="#ppt_x"/>
                                          </p:val>
                                        </p:tav>
                                      </p:tavLst>
                                    </p:anim>
                                    <p:anim calcmode="lin" valueType="num">
                                      <p:cBhvr additive="base">
                                        <p:cTn id="80" dur="150" fill="hold"/>
                                        <p:tgtEl>
                                          <p:spTgt spid="191"/>
                                        </p:tgtEl>
                                        <p:attrNameLst>
                                          <p:attrName>ppt_y</p:attrName>
                                        </p:attrNameLst>
                                      </p:cBhvr>
                                      <p:tavLst>
                                        <p:tav tm="0">
                                          <p:val>
                                            <p:strVal val="1+#ppt_h/2"/>
                                          </p:val>
                                        </p:tav>
                                        <p:tav tm="100000">
                                          <p:val>
                                            <p:strVal val="#ppt_y"/>
                                          </p:val>
                                        </p:tav>
                                      </p:tavLst>
                                    </p:anim>
                                  </p:childTnLst>
                                </p:cTn>
                              </p:par>
                            </p:childTnLst>
                          </p:cTn>
                        </p:par>
                        <p:par>
                          <p:cTn id="81" fill="hold">
                            <p:stCondLst>
                              <p:cond delay="6050"/>
                            </p:stCondLst>
                            <p:childTnLst>
                              <p:par>
                                <p:cTn id="82" presetID="2" presetClass="entr" presetSubtype="4" fill="hold" grpId="0" nodeType="afterEffect">
                                  <p:stCondLst>
                                    <p:cond delay="0"/>
                                  </p:stCondLst>
                                  <p:childTnLst>
                                    <p:set>
                                      <p:cBhvr>
                                        <p:cTn id="83" dur="1" fill="hold">
                                          <p:stCondLst>
                                            <p:cond delay="0"/>
                                          </p:stCondLst>
                                        </p:cTn>
                                        <p:tgtEl>
                                          <p:spTgt spid="192"/>
                                        </p:tgtEl>
                                        <p:attrNameLst>
                                          <p:attrName>style.visibility</p:attrName>
                                        </p:attrNameLst>
                                      </p:cBhvr>
                                      <p:to>
                                        <p:strVal val="visible"/>
                                      </p:to>
                                    </p:set>
                                    <p:anim calcmode="lin" valueType="num">
                                      <p:cBhvr additive="base">
                                        <p:cTn id="84" dur="150" fill="hold"/>
                                        <p:tgtEl>
                                          <p:spTgt spid="192"/>
                                        </p:tgtEl>
                                        <p:attrNameLst>
                                          <p:attrName>ppt_x</p:attrName>
                                        </p:attrNameLst>
                                      </p:cBhvr>
                                      <p:tavLst>
                                        <p:tav tm="0">
                                          <p:val>
                                            <p:strVal val="#ppt_x"/>
                                          </p:val>
                                        </p:tav>
                                        <p:tav tm="100000">
                                          <p:val>
                                            <p:strVal val="#ppt_x"/>
                                          </p:val>
                                        </p:tav>
                                      </p:tavLst>
                                    </p:anim>
                                    <p:anim calcmode="lin" valueType="num">
                                      <p:cBhvr additive="base">
                                        <p:cTn id="85" dur="150" fill="hold"/>
                                        <p:tgtEl>
                                          <p:spTgt spid="192"/>
                                        </p:tgtEl>
                                        <p:attrNameLst>
                                          <p:attrName>ppt_y</p:attrName>
                                        </p:attrNameLst>
                                      </p:cBhvr>
                                      <p:tavLst>
                                        <p:tav tm="0">
                                          <p:val>
                                            <p:strVal val="1+#ppt_h/2"/>
                                          </p:val>
                                        </p:tav>
                                        <p:tav tm="100000">
                                          <p:val>
                                            <p:strVal val="#ppt_y"/>
                                          </p:val>
                                        </p:tav>
                                      </p:tavLst>
                                    </p:anim>
                                  </p:childTnLst>
                                </p:cTn>
                              </p:par>
                            </p:childTnLst>
                          </p:cTn>
                        </p:par>
                        <p:par>
                          <p:cTn id="86" fill="hold">
                            <p:stCondLst>
                              <p:cond delay="6200"/>
                            </p:stCondLst>
                            <p:childTnLst>
                              <p:par>
                                <p:cTn id="87" presetID="2" presetClass="entr" presetSubtype="4" fill="hold" grpId="0" nodeType="afterEffect">
                                  <p:stCondLst>
                                    <p:cond delay="0"/>
                                  </p:stCondLst>
                                  <p:childTnLst>
                                    <p:set>
                                      <p:cBhvr>
                                        <p:cTn id="88" dur="1" fill="hold">
                                          <p:stCondLst>
                                            <p:cond delay="0"/>
                                          </p:stCondLst>
                                        </p:cTn>
                                        <p:tgtEl>
                                          <p:spTgt spid="193"/>
                                        </p:tgtEl>
                                        <p:attrNameLst>
                                          <p:attrName>style.visibility</p:attrName>
                                        </p:attrNameLst>
                                      </p:cBhvr>
                                      <p:to>
                                        <p:strVal val="visible"/>
                                      </p:to>
                                    </p:set>
                                    <p:anim calcmode="lin" valueType="num">
                                      <p:cBhvr additive="base">
                                        <p:cTn id="89" dur="150" fill="hold"/>
                                        <p:tgtEl>
                                          <p:spTgt spid="193"/>
                                        </p:tgtEl>
                                        <p:attrNameLst>
                                          <p:attrName>ppt_x</p:attrName>
                                        </p:attrNameLst>
                                      </p:cBhvr>
                                      <p:tavLst>
                                        <p:tav tm="0">
                                          <p:val>
                                            <p:strVal val="#ppt_x"/>
                                          </p:val>
                                        </p:tav>
                                        <p:tav tm="100000">
                                          <p:val>
                                            <p:strVal val="#ppt_x"/>
                                          </p:val>
                                        </p:tav>
                                      </p:tavLst>
                                    </p:anim>
                                    <p:anim calcmode="lin" valueType="num">
                                      <p:cBhvr additive="base">
                                        <p:cTn id="90" dur="150" fill="hold"/>
                                        <p:tgtEl>
                                          <p:spTgt spid="193"/>
                                        </p:tgtEl>
                                        <p:attrNameLst>
                                          <p:attrName>ppt_y</p:attrName>
                                        </p:attrNameLst>
                                      </p:cBhvr>
                                      <p:tavLst>
                                        <p:tav tm="0">
                                          <p:val>
                                            <p:strVal val="1+#ppt_h/2"/>
                                          </p:val>
                                        </p:tav>
                                        <p:tav tm="100000">
                                          <p:val>
                                            <p:strVal val="#ppt_y"/>
                                          </p:val>
                                        </p:tav>
                                      </p:tavLst>
                                    </p:anim>
                                  </p:childTnLst>
                                </p:cTn>
                              </p:par>
                            </p:childTnLst>
                          </p:cTn>
                        </p:par>
                        <p:par>
                          <p:cTn id="91" fill="hold">
                            <p:stCondLst>
                              <p:cond delay="6350"/>
                            </p:stCondLst>
                            <p:childTnLst>
                              <p:par>
                                <p:cTn id="92" presetID="2" presetClass="entr" presetSubtype="4" fill="hold" grpId="0" nodeType="afterEffect">
                                  <p:stCondLst>
                                    <p:cond delay="0"/>
                                  </p:stCondLst>
                                  <p:childTnLst>
                                    <p:set>
                                      <p:cBhvr>
                                        <p:cTn id="93" dur="1" fill="hold">
                                          <p:stCondLst>
                                            <p:cond delay="0"/>
                                          </p:stCondLst>
                                        </p:cTn>
                                        <p:tgtEl>
                                          <p:spTgt spid="194"/>
                                        </p:tgtEl>
                                        <p:attrNameLst>
                                          <p:attrName>style.visibility</p:attrName>
                                        </p:attrNameLst>
                                      </p:cBhvr>
                                      <p:to>
                                        <p:strVal val="visible"/>
                                      </p:to>
                                    </p:set>
                                    <p:anim calcmode="lin" valueType="num">
                                      <p:cBhvr additive="base">
                                        <p:cTn id="94" dur="150" fill="hold"/>
                                        <p:tgtEl>
                                          <p:spTgt spid="194"/>
                                        </p:tgtEl>
                                        <p:attrNameLst>
                                          <p:attrName>ppt_x</p:attrName>
                                        </p:attrNameLst>
                                      </p:cBhvr>
                                      <p:tavLst>
                                        <p:tav tm="0">
                                          <p:val>
                                            <p:strVal val="#ppt_x"/>
                                          </p:val>
                                        </p:tav>
                                        <p:tav tm="100000">
                                          <p:val>
                                            <p:strVal val="#ppt_x"/>
                                          </p:val>
                                        </p:tav>
                                      </p:tavLst>
                                    </p:anim>
                                    <p:anim calcmode="lin" valueType="num">
                                      <p:cBhvr additive="base">
                                        <p:cTn id="95" dur="150" fill="hold"/>
                                        <p:tgtEl>
                                          <p:spTgt spid="194"/>
                                        </p:tgtEl>
                                        <p:attrNameLst>
                                          <p:attrName>ppt_y</p:attrName>
                                        </p:attrNameLst>
                                      </p:cBhvr>
                                      <p:tavLst>
                                        <p:tav tm="0">
                                          <p:val>
                                            <p:strVal val="1+#ppt_h/2"/>
                                          </p:val>
                                        </p:tav>
                                        <p:tav tm="100000">
                                          <p:val>
                                            <p:strVal val="#ppt_y"/>
                                          </p:val>
                                        </p:tav>
                                      </p:tavLst>
                                    </p:anim>
                                  </p:childTnLst>
                                </p:cTn>
                              </p:par>
                            </p:childTnLst>
                          </p:cTn>
                        </p:par>
                        <p:par>
                          <p:cTn id="96" fill="hold">
                            <p:stCondLst>
                              <p:cond delay="6500"/>
                            </p:stCondLst>
                            <p:childTnLst>
                              <p:par>
                                <p:cTn id="97" presetID="2" presetClass="entr" presetSubtype="4" fill="hold" grpId="0" nodeType="afterEffect">
                                  <p:stCondLst>
                                    <p:cond delay="0"/>
                                  </p:stCondLst>
                                  <p:childTnLst>
                                    <p:set>
                                      <p:cBhvr>
                                        <p:cTn id="98" dur="1" fill="hold">
                                          <p:stCondLst>
                                            <p:cond delay="0"/>
                                          </p:stCondLst>
                                        </p:cTn>
                                        <p:tgtEl>
                                          <p:spTgt spid="195"/>
                                        </p:tgtEl>
                                        <p:attrNameLst>
                                          <p:attrName>style.visibility</p:attrName>
                                        </p:attrNameLst>
                                      </p:cBhvr>
                                      <p:to>
                                        <p:strVal val="visible"/>
                                      </p:to>
                                    </p:set>
                                    <p:anim calcmode="lin" valueType="num">
                                      <p:cBhvr additive="base">
                                        <p:cTn id="99" dur="150" fill="hold"/>
                                        <p:tgtEl>
                                          <p:spTgt spid="195"/>
                                        </p:tgtEl>
                                        <p:attrNameLst>
                                          <p:attrName>ppt_x</p:attrName>
                                        </p:attrNameLst>
                                      </p:cBhvr>
                                      <p:tavLst>
                                        <p:tav tm="0">
                                          <p:val>
                                            <p:strVal val="#ppt_x"/>
                                          </p:val>
                                        </p:tav>
                                        <p:tav tm="100000">
                                          <p:val>
                                            <p:strVal val="#ppt_x"/>
                                          </p:val>
                                        </p:tav>
                                      </p:tavLst>
                                    </p:anim>
                                    <p:anim calcmode="lin" valueType="num">
                                      <p:cBhvr additive="base">
                                        <p:cTn id="100" dur="150" fill="hold"/>
                                        <p:tgtEl>
                                          <p:spTgt spid="195"/>
                                        </p:tgtEl>
                                        <p:attrNameLst>
                                          <p:attrName>ppt_y</p:attrName>
                                        </p:attrNameLst>
                                      </p:cBhvr>
                                      <p:tavLst>
                                        <p:tav tm="0">
                                          <p:val>
                                            <p:strVal val="1+#ppt_h/2"/>
                                          </p:val>
                                        </p:tav>
                                        <p:tav tm="100000">
                                          <p:val>
                                            <p:strVal val="#ppt_y"/>
                                          </p:val>
                                        </p:tav>
                                      </p:tavLst>
                                    </p:anim>
                                  </p:childTnLst>
                                </p:cTn>
                              </p:par>
                            </p:childTnLst>
                          </p:cTn>
                        </p:par>
                        <p:par>
                          <p:cTn id="101" fill="hold">
                            <p:stCondLst>
                              <p:cond delay="6650"/>
                            </p:stCondLst>
                            <p:childTnLst>
                              <p:par>
                                <p:cTn id="102" presetID="2" presetClass="entr" presetSubtype="4" fill="hold" grpId="0" nodeType="afterEffect">
                                  <p:stCondLst>
                                    <p:cond delay="0"/>
                                  </p:stCondLst>
                                  <p:childTnLst>
                                    <p:set>
                                      <p:cBhvr>
                                        <p:cTn id="103" dur="1" fill="hold">
                                          <p:stCondLst>
                                            <p:cond delay="0"/>
                                          </p:stCondLst>
                                        </p:cTn>
                                        <p:tgtEl>
                                          <p:spTgt spid="196"/>
                                        </p:tgtEl>
                                        <p:attrNameLst>
                                          <p:attrName>style.visibility</p:attrName>
                                        </p:attrNameLst>
                                      </p:cBhvr>
                                      <p:to>
                                        <p:strVal val="visible"/>
                                      </p:to>
                                    </p:set>
                                    <p:anim calcmode="lin" valueType="num">
                                      <p:cBhvr additive="base">
                                        <p:cTn id="104" dur="150" fill="hold"/>
                                        <p:tgtEl>
                                          <p:spTgt spid="196"/>
                                        </p:tgtEl>
                                        <p:attrNameLst>
                                          <p:attrName>ppt_x</p:attrName>
                                        </p:attrNameLst>
                                      </p:cBhvr>
                                      <p:tavLst>
                                        <p:tav tm="0">
                                          <p:val>
                                            <p:strVal val="#ppt_x"/>
                                          </p:val>
                                        </p:tav>
                                        <p:tav tm="100000">
                                          <p:val>
                                            <p:strVal val="#ppt_x"/>
                                          </p:val>
                                        </p:tav>
                                      </p:tavLst>
                                    </p:anim>
                                    <p:anim calcmode="lin" valueType="num">
                                      <p:cBhvr additive="base">
                                        <p:cTn id="105" dur="150" fill="hold"/>
                                        <p:tgtEl>
                                          <p:spTgt spid="196"/>
                                        </p:tgtEl>
                                        <p:attrNameLst>
                                          <p:attrName>ppt_y</p:attrName>
                                        </p:attrNameLst>
                                      </p:cBhvr>
                                      <p:tavLst>
                                        <p:tav tm="0">
                                          <p:val>
                                            <p:strVal val="1+#ppt_h/2"/>
                                          </p:val>
                                        </p:tav>
                                        <p:tav tm="100000">
                                          <p:val>
                                            <p:strVal val="#ppt_y"/>
                                          </p:val>
                                        </p:tav>
                                      </p:tavLst>
                                    </p:anim>
                                  </p:childTnLst>
                                </p:cTn>
                              </p:par>
                            </p:childTnLst>
                          </p:cTn>
                        </p:par>
                        <p:par>
                          <p:cTn id="106" fill="hold">
                            <p:stCondLst>
                              <p:cond delay="6800"/>
                            </p:stCondLst>
                            <p:childTnLst>
                              <p:par>
                                <p:cTn id="107" presetID="2" presetClass="entr" presetSubtype="4" fill="hold" grpId="0" nodeType="afterEffect">
                                  <p:stCondLst>
                                    <p:cond delay="0"/>
                                  </p:stCondLst>
                                  <p:childTnLst>
                                    <p:set>
                                      <p:cBhvr>
                                        <p:cTn id="108" dur="1" fill="hold">
                                          <p:stCondLst>
                                            <p:cond delay="0"/>
                                          </p:stCondLst>
                                        </p:cTn>
                                        <p:tgtEl>
                                          <p:spTgt spid="220"/>
                                        </p:tgtEl>
                                        <p:attrNameLst>
                                          <p:attrName>style.visibility</p:attrName>
                                        </p:attrNameLst>
                                      </p:cBhvr>
                                      <p:to>
                                        <p:strVal val="visible"/>
                                      </p:to>
                                    </p:set>
                                    <p:anim calcmode="lin" valueType="num">
                                      <p:cBhvr additive="base">
                                        <p:cTn id="109" dur="150" fill="hold"/>
                                        <p:tgtEl>
                                          <p:spTgt spid="220"/>
                                        </p:tgtEl>
                                        <p:attrNameLst>
                                          <p:attrName>ppt_x</p:attrName>
                                        </p:attrNameLst>
                                      </p:cBhvr>
                                      <p:tavLst>
                                        <p:tav tm="0">
                                          <p:val>
                                            <p:strVal val="#ppt_x"/>
                                          </p:val>
                                        </p:tav>
                                        <p:tav tm="100000">
                                          <p:val>
                                            <p:strVal val="#ppt_x"/>
                                          </p:val>
                                        </p:tav>
                                      </p:tavLst>
                                    </p:anim>
                                    <p:anim calcmode="lin" valueType="num">
                                      <p:cBhvr additive="base">
                                        <p:cTn id="110" dur="150" fill="hold"/>
                                        <p:tgtEl>
                                          <p:spTgt spid="220"/>
                                        </p:tgtEl>
                                        <p:attrNameLst>
                                          <p:attrName>ppt_y</p:attrName>
                                        </p:attrNameLst>
                                      </p:cBhvr>
                                      <p:tavLst>
                                        <p:tav tm="0">
                                          <p:val>
                                            <p:strVal val="1+#ppt_h/2"/>
                                          </p:val>
                                        </p:tav>
                                        <p:tav tm="100000">
                                          <p:val>
                                            <p:strVal val="#ppt_y"/>
                                          </p:val>
                                        </p:tav>
                                      </p:tavLst>
                                    </p:anim>
                                  </p:childTnLst>
                                </p:cTn>
                              </p:par>
                            </p:childTnLst>
                          </p:cTn>
                        </p:par>
                        <p:par>
                          <p:cTn id="111" fill="hold">
                            <p:stCondLst>
                              <p:cond delay="6950"/>
                            </p:stCondLst>
                            <p:childTnLst>
                              <p:par>
                                <p:cTn id="112" presetID="53" presetClass="entr" presetSubtype="16" fill="hold" grpId="0" nodeType="afterEffect">
                                  <p:stCondLst>
                                    <p:cond delay="0"/>
                                  </p:stCondLst>
                                  <p:childTnLst>
                                    <p:set>
                                      <p:cBhvr>
                                        <p:cTn id="113" dur="1" fill="hold">
                                          <p:stCondLst>
                                            <p:cond delay="0"/>
                                          </p:stCondLst>
                                        </p:cTn>
                                        <p:tgtEl>
                                          <p:spTgt spid="263"/>
                                        </p:tgtEl>
                                        <p:attrNameLst>
                                          <p:attrName>style.visibility</p:attrName>
                                        </p:attrNameLst>
                                      </p:cBhvr>
                                      <p:to>
                                        <p:strVal val="visible"/>
                                      </p:to>
                                    </p:set>
                                    <p:anim calcmode="lin" valueType="num">
                                      <p:cBhvr>
                                        <p:cTn id="114" dur="500" fill="hold"/>
                                        <p:tgtEl>
                                          <p:spTgt spid="263"/>
                                        </p:tgtEl>
                                        <p:attrNameLst>
                                          <p:attrName>ppt_w</p:attrName>
                                        </p:attrNameLst>
                                      </p:cBhvr>
                                      <p:tavLst>
                                        <p:tav tm="0">
                                          <p:val>
                                            <p:fltVal val="0"/>
                                          </p:val>
                                        </p:tav>
                                        <p:tav tm="100000">
                                          <p:val>
                                            <p:strVal val="#ppt_w"/>
                                          </p:val>
                                        </p:tav>
                                      </p:tavLst>
                                    </p:anim>
                                    <p:anim calcmode="lin" valueType="num">
                                      <p:cBhvr>
                                        <p:cTn id="115" dur="500" fill="hold"/>
                                        <p:tgtEl>
                                          <p:spTgt spid="263"/>
                                        </p:tgtEl>
                                        <p:attrNameLst>
                                          <p:attrName>ppt_h</p:attrName>
                                        </p:attrNameLst>
                                      </p:cBhvr>
                                      <p:tavLst>
                                        <p:tav tm="0">
                                          <p:val>
                                            <p:fltVal val="0"/>
                                          </p:val>
                                        </p:tav>
                                        <p:tav tm="100000">
                                          <p:val>
                                            <p:strVal val="#ppt_h"/>
                                          </p:val>
                                        </p:tav>
                                      </p:tavLst>
                                    </p:anim>
                                    <p:animEffect transition="in" filter="fade">
                                      <p:cBhvr>
                                        <p:cTn id="116" dur="500"/>
                                        <p:tgtEl>
                                          <p:spTgt spid="263"/>
                                        </p:tgtEl>
                                      </p:cBhvr>
                                    </p:animEffect>
                                  </p:childTnLst>
                                </p:cTn>
                              </p:par>
                            </p:childTnLst>
                          </p:cTn>
                        </p:par>
                        <p:par>
                          <p:cTn id="117" fill="hold">
                            <p:stCondLst>
                              <p:cond delay="7450"/>
                            </p:stCondLst>
                            <p:childTnLst>
                              <p:par>
                                <p:cTn id="118" presetID="2" presetClass="entr" presetSubtype="4" fill="hold" grpId="0" nodeType="afterEffect">
                                  <p:stCondLst>
                                    <p:cond delay="0"/>
                                  </p:stCondLst>
                                  <p:childTnLst>
                                    <p:set>
                                      <p:cBhvr>
                                        <p:cTn id="119" dur="1" fill="hold">
                                          <p:stCondLst>
                                            <p:cond delay="0"/>
                                          </p:stCondLst>
                                        </p:cTn>
                                        <p:tgtEl>
                                          <p:spTgt spid="76"/>
                                        </p:tgtEl>
                                        <p:attrNameLst>
                                          <p:attrName>style.visibility</p:attrName>
                                        </p:attrNameLst>
                                      </p:cBhvr>
                                      <p:to>
                                        <p:strVal val="visible"/>
                                      </p:to>
                                    </p:set>
                                    <p:anim calcmode="lin" valueType="num">
                                      <p:cBhvr additive="base">
                                        <p:cTn id="120" dur="150" fill="hold"/>
                                        <p:tgtEl>
                                          <p:spTgt spid="76"/>
                                        </p:tgtEl>
                                        <p:attrNameLst>
                                          <p:attrName>ppt_x</p:attrName>
                                        </p:attrNameLst>
                                      </p:cBhvr>
                                      <p:tavLst>
                                        <p:tav tm="0">
                                          <p:val>
                                            <p:strVal val="#ppt_x"/>
                                          </p:val>
                                        </p:tav>
                                        <p:tav tm="100000">
                                          <p:val>
                                            <p:strVal val="#ppt_x"/>
                                          </p:val>
                                        </p:tav>
                                      </p:tavLst>
                                    </p:anim>
                                    <p:anim calcmode="lin" valueType="num">
                                      <p:cBhvr additive="base">
                                        <p:cTn id="121" dur="150" fill="hold"/>
                                        <p:tgtEl>
                                          <p:spTgt spid="76"/>
                                        </p:tgtEl>
                                        <p:attrNameLst>
                                          <p:attrName>ppt_y</p:attrName>
                                        </p:attrNameLst>
                                      </p:cBhvr>
                                      <p:tavLst>
                                        <p:tav tm="0">
                                          <p:val>
                                            <p:strVal val="1+#ppt_h/2"/>
                                          </p:val>
                                        </p:tav>
                                        <p:tav tm="100000">
                                          <p:val>
                                            <p:strVal val="#ppt_y"/>
                                          </p:val>
                                        </p:tav>
                                      </p:tavLst>
                                    </p:anim>
                                  </p:childTnLst>
                                </p:cTn>
                              </p:par>
                            </p:childTnLst>
                          </p:cTn>
                        </p:par>
                        <p:par>
                          <p:cTn id="122" fill="hold">
                            <p:stCondLst>
                              <p:cond delay="7600"/>
                            </p:stCondLst>
                            <p:childTnLst>
                              <p:par>
                                <p:cTn id="123" presetID="2" presetClass="entr" presetSubtype="4" fill="hold" grpId="0" nodeType="afterEffect">
                                  <p:stCondLst>
                                    <p:cond delay="0"/>
                                  </p:stCondLst>
                                  <p:childTnLst>
                                    <p:set>
                                      <p:cBhvr>
                                        <p:cTn id="124" dur="1" fill="hold">
                                          <p:stCondLst>
                                            <p:cond delay="0"/>
                                          </p:stCondLst>
                                        </p:cTn>
                                        <p:tgtEl>
                                          <p:spTgt spid="77"/>
                                        </p:tgtEl>
                                        <p:attrNameLst>
                                          <p:attrName>style.visibility</p:attrName>
                                        </p:attrNameLst>
                                      </p:cBhvr>
                                      <p:to>
                                        <p:strVal val="visible"/>
                                      </p:to>
                                    </p:set>
                                    <p:anim calcmode="lin" valueType="num">
                                      <p:cBhvr additive="base">
                                        <p:cTn id="125" dur="150" fill="hold"/>
                                        <p:tgtEl>
                                          <p:spTgt spid="77"/>
                                        </p:tgtEl>
                                        <p:attrNameLst>
                                          <p:attrName>ppt_x</p:attrName>
                                        </p:attrNameLst>
                                      </p:cBhvr>
                                      <p:tavLst>
                                        <p:tav tm="0">
                                          <p:val>
                                            <p:strVal val="#ppt_x"/>
                                          </p:val>
                                        </p:tav>
                                        <p:tav tm="100000">
                                          <p:val>
                                            <p:strVal val="#ppt_x"/>
                                          </p:val>
                                        </p:tav>
                                      </p:tavLst>
                                    </p:anim>
                                    <p:anim calcmode="lin" valueType="num">
                                      <p:cBhvr additive="base">
                                        <p:cTn id="126" dur="150" fill="hold"/>
                                        <p:tgtEl>
                                          <p:spTgt spid="77"/>
                                        </p:tgtEl>
                                        <p:attrNameLst>
                                          <p:attrName>ppt_y</p:attrName>
                                        </p:attrNameLst>
                                      </p:cBhvr>
                                      <p:tavLst>
                                        <p:tav tm="0">
                                          <p:val>
                                            <p:strVal val="1+#ppt_h/2"/>
                                          </p:val>
                                        </p:tav>
                                        <p:tav tm="100000">
                                          <p:val>
                                            <p:strVal val="#ppt_y"/>
                                          </p:val>
                                        </p:tav>
                                      </p:tavLst>
                                    </p:anim>
                                  </p:childTnLst>
                                </p:cTn>
                              </p:par>
                            </p:childTnLst>
                          </p:cTn>
                        </p:par>
                        <p:par>
                          <p:cTn id="127" fill="hold">
                            <p:stCondLst>
                              <p:cond delay="7750"/>
                            </p:stCondLst>
                            <p:childTnLst>
                              <p:par>
                                <p:cTn id="128" presetID="2" presetClass="entr" presetSubtype="4"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additive="base">
                                        <p:cTn id="130" dur="150" fill="hold"/>
                                        <p:tgtEl>
                                          <p:spTgt spid="78"/>
                                        </p:tgtEl>
                                        <p:attrNameLst>
                                          <p:attrName>ppt_x</p:attrName>
                                        </p:attrNameLst>
                                      </p:cBhvr>
                                      <p:tavLst>
                                        <p:tav tm="0">
                                          <p:val>
                                            <p:strVal val="#ppt_x"/>
                                          </p:val>
                                        </p:tav>
                                        <p:tav tm="100000">
                                          <p:val>
                                            <p:strVal val="#ppt_x"/>
                                          </p:val>
                                        </p:tav>
                                      </p:tavLst>
                                    </p:anim>
                                    <p:anim calcmode="lin" valueType="num">
                                      <p:cBhvr additive="base">
                                        <p:cTn id="131" dur="150" fill="hold"/>
                                        <p:tgtEl>
                                          <p:spTgt spid="78"/>
                                        </p:tgtEl>
                                        <p:attrNameLst>
                                          <p:attrName>ppt_y</p:attrName>
                                        </p:attrNameLst>
                                      </p:cBhvr>
                                      <p:tavLst>
                                        <p:tav tm="0">
                                          <p:val>
                                            <p:strVal val="1+#ppt_h/2"/>
                                          </p:val>
                                        </p:tav>
                                        <p:tav tm="100000">
                                          <p:val>
                                            <p:strVal val="#ppt_y"/>
                                          </p:val>
                                        </p:tav>
                                      </p:tavLst>
                                    </p:anim>
                                  </p:childTnLst>
                                </p:cTn>
                              </p:par>
                            </p:childTnLst>
                          </p:cTn>
                        </p:par>
                        <p:par>
                          <p:cTn id="132" fill="hold">
                            <p:stCondLst>
                              <p:cond delay="7900"/>
                            </p:stCondLst>
                            <p:childTnLst>
                              <p:par>
                                <p:cTn id="133" presetID="2" presetClass="entr" presetSubtype="4"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 calcmode="lin" valueType="num">
                                      <p:cBhvr additive="base">
                                        <p:cTn id="135" dur="150" fill="hold"/>
                                        <p:tgtEl>
                                          <p:spTgt spid="79"/>
                                        </p:tgtEl>
                                        <p:attrNameLst>
                                          <p:attrName>ppt_x</p:attrName>
                                        </p:attrNameLst>
                                      </p:cBhvr>
                                      <p:tavLst>
                                        <p:tav tm="0">
                                          <p:val>
                                            <p:strVal val="#ppt_x"/>
                                          </p:val>
                                        </p:tav>
                                        <p:tav tm="100000">
                                          <p:val>
                                            <p:strVal val="#ppt_x"/>
                                          </p:val>
                                        </p:tav>
                                      </p:tavLst>
                                    </p:anim>
                                    <p:anim calcmode="lin" valueType="num">
                                      <p:cBhvr additive="base">
                                        <p:cTn id="136" dur="150" fill="hold"/>
                                        <p:tgtEl>
                                          <p:spTgt spid="79"/>
                                        </p:tgtEl>
                                        <p:attrNameLst>
                                          <p:attrName>ppt_y</p:attrName>
                                        </p:attrNameLst>
                                      </p:cBhvr>
                                      <p:tavLst>
                                        <p:tav tm="0">
                                          <p:val>
                                            <p:strVal val="1+#ppt_h/2"/>
                                          </p:val>
                                        </p:tav>
                                        <p:tav tm="100000">
                                          <p:val>
                                            <p:strVal val="#ppt_y"/>
                                          </p:val>
                                        </p:tav>
                                      </p:tavLst>
                                    </p:anim>
                                  </p:childTnLst>
                                </p:cTn>
                              </p:par>
                            </p:childTnLst>
                          </p:cTn>
                        </p:par>
                        <p:par>
                          <p:cTn id="137" fill="hold">
                            <p:stCondLst>
                              <p:cond delay="8050"/>
                            </p:stCondLst>
                            <p:childTnLst>
                              <p:par>
                                <p:cTn id="138" presetID="2" presetClass="entr" presetSubtype="4" fill="hold" grpId="0" nodeType="afterEffect">
                                  <p:stCondLst>
                                    <p:cond delay="0"/>
                                  </p:stCondLst>
                                  <p:childTnLst>
                                    <p:set>
                                      <p:cBhvr>
                                        <p:cTn id="139" dur="1" fill="hold">
                                          <p:stCondLst>
                                            <p:cond delay="0"/>
                                          </p:stCondLst>
                                        </p:cTn>
                                        <p:tgtEl>
                                          <p:spTgt spid="80"/>
                                        </p:tgtEl>
                                        <p:attrNameLst>
                                          <p:attrName>style.visibility</p:attrName>
                                        </p:attrNameLst>
                                      </p:cBhvr>
                                      <p:to>
                                        <p:strVal val="visible"/>
                                      </p:to>
                                    </p:set>
                                    <p:anim calcmode="lin" valueType="num">
                                      <p:cBhvr additive="base">
                                        <p:cTn id="140" dur="150" fill="hold"/>
                                        <p:tgtEl>
                                          <p:spTgt spid="80"/>
                                        </p:tgtEl>
                                        <p:attrNameLst>
                                          <p:attrName>ppt_x</p:attrName>
                                        </p:attrNameLst>
                                      </p:cBhvr>
                                      <p:tavLst>
                                        <p:tav tm="0">
                                          <p:val>
                                            <p:strVal val="#ppt_x"/>
                                          </p:val>
                                        </p:tav>
                                        <p:tav tm="100000">
                                          <p:val>
                                            <p:strVal val="#ppt_x"/>
                                          </p:val>
                                        </p:tav>
                                      </p:tavLst>
                                    </p:anim>
                                    <p:anim calcmode="lin" valueType="num">
                                      <p:cBhvr additive="base">
                                        <p:cTn id="141" dur="150" fill="hold"/>
                                        <p:tgtEl>
                                          <p:spTgt spid="80"/>
                                        </p:tgtEl>
                                        <p:attrNameLst>
                                          <p:attrName>ppt_y</p:attrName>
                                        </p:attrNameLst>
                                      </p:cBhvr>
                                      <p:tavLst>
                                        <p:tav tm="0">
                                          <p:val>
                                            <p:strVal val="1+#ppt_h/2"/>
                                          </p:val>
                                        </p:tav>
                                        <p:tav tm="100000">
                                          <p:val>
                                            <p:strVal val="#ppt_y"/>
                                          </p:val>
                                        </p:tav>
                                      </p:tavLst>
                                    </p:anim>
                                  </p:childTnLst>
                                </p:cTn>
                              </p:par>
                            </p:childTnLst>
                          </p:cTn>
                        </p:par>
                        <p:par>
                          <p:cTn id="142" fill="hold">
                            <p:stCondLst>
                              <p:cond delay="8200"/>
                            </p:stCondLst>
                            <p:childTnLst>
                              <p:par>
                                <p:cTn id="143" presetID="2" presetClass="entr" presetSubtype="4" fill="hold" grpId="0" nodeType="afterEffect">
                                  <p:stCondLst>
                                    <p:cond delay="0"/>
                                  </p:stCondLst>
                                  <p:childTnLst>
                                    <p:set>
                                      <p:cBhvr>
                                        <p:cTn id="144" dur="1" fill="hold">
                                          <p:stCondLst>
                                            <p:cond delay="0"/>
                                          </p:stCondLst>
                                        </p:cTn>
                                        <p:tgtEl>
                                          <p:spTgt spid="81"/>
                                        </p:tgtEl>
                                        <p:attrNameLst>
                                          <p:attrName>style.visibility</p:attrName>
                                        </p:attrNameLst>
                                      </p:cBhvr>
                                      <p:to>
                                        <p:strVal val="visible"/>
                                      </p:to>
                                    </p:set>
                                    <p:anim calcmode="lin" valueType="num">
                                      <p:cBhvr additive="base">
                                        <p:cTn id="145" dur="150" fill="hold"/>
                                        <p:tgtEl>
                                          <p:spTgt spid="81"/>
                                        </p:tgtEl>
                                        <p:attrNameLst>
                                          <p:attrName>ppt_x</p:attrName>
                                        </p:attrNameLst>
                                      </p:cBhvr>
                                      <p:tavLst>
                                        <p:tav tm="0">
                                          <p:val>
                                            <p:strVal val="#ppt_x"/>
                                          </p:val>
                                        </p:tav>
                                        <p:tav tm="100000">
                                          <p:val>
                                            <p:strVal val="#ppt_x"/>
                                          </p:val>
                                        </p:tav>
                                      </p:tavLst>
                                    </p:anim>
                                    <p:anim calcmode="lin" valueType="num">
                                      <p:cBhvr additive="base">
                                        <p:cTn id="146" dur="150" fill="hold"/>
                                        <p:tgtEl>
                                          <p:spTgt spid="81"/>
                                        </p:tgtEl>
                                        <p:attrNameLst>
                                          <p:attrName>ppt_y</p:attrName>
                                        </p:attrNameLst>
                                      </p:cBhvr>
                                      <p:tavLst>
                                        <p:tav tm="0">
                                          <p:val>
                                            <p:strVal val="1+#ppt_h/2"/>
                                          </p:val>
                                        </p:tav>
                                        <p:tav tm="100000">
                                          <p:val>
                                            <p:strVal val="#ppt_y"/>
                                          </p:val>
                                        </p:tav>
                                      </p:tavLst>
                                    </p:anim>
                                  </p:childTnLst>
                                </p:cTn>
                              </p:par>
                            </p:childTnLst>
                          </p:cTn>
                        </p:par>
                        <p:par>
                          <p:cTn id="147" fill="hold">
                            <p:stCondLst>
                              <p:cond delay="8350"/>
                            </p:stCondLst>
                            <p:childTnLst>
                              <p:par>
                                <p:cTn id="148" presetID="2" presetClass="entr" presetSubtype="4" fill="hold" grpId="0" nodeType="afterEffect">
                                  <p:stCondLst>
                                    <p:cond delay="0"/>
                                  </p:stCondLst>
                                  <p:childTnLst>
                                    <p:set>
                                      <p:cBhvr>
                                        <p:cTn id="149" dur="1" fill="hold">
                                          <p:stCondLst>
                                            <p:cond delay="0"/>
                                          </p:stCondLst>
                                        </p:cTn>
                                        <p:tgtEl>
                                          <p:spTgt spid="225"/>
                                        </p:tgtEl>
                                        <p:attrNameLst>
                                          <p:attrName>style.visibility</p:attrName>
                                        </p:attrNameLst>
                                      </p:cBhvr>
                                      <p:to>
                                        <p:strVal val="visible"/>
                                      </p:to>
                                    </p:set>
                                    <p:anim calcmode="lin" valueType="num">
                                      <p:cBhvr additive="base">
                                        <p:cTn id="150" dur="150" fill="hold"/>
                                        <p:tgtEl>
                                          <p:spTgt spid="225"/>
                                        </p:tgtEl>
                                        <p:attrNameLst>
                                          <p:attrName>ppt_x</p:attrName>
                                        </p:attrNameLst>
                                      </p:cBhvr>
                                      <p:tavLst>
                                        <p:tav tm="0">
                                          <p:val>
                                            <p:strVal val="#ppt_x"/>
                                          </p:val>
                                        </p:tav>
                                        <p:tav tm="100000">
                                          <p:val>
                                            <p:strVal val="#ppt_x"/>
                                          </p:val>
                                        </p:tav>
                                      </p:tavLst>
                                    </p:anim>
                                    <p:anim calcmode="lin" valueType="num">
                                      <p:cBhvr additive="base">
                                        <p:cTn id="151" dur="150" fill="hold"/>
                                        <p:tgtEl>
                                          <p:spTgt spid="225"/>
                                        </p:tgtEl>
                                        <p:attrNameLst>
                                          <p:attrName>ppt_y</p:attrName>
                                        </p:attrNameLst>
                                      </p:cBhvr>
                                      <p:tavLst>
                                        <p:tav tm="0">
                                          <p:val>
                                            <p:strVal val="1+#ppt_h/2"/>
                                          </p:val>
                                        </p:tav>
                                        <p:tav tm="100000">
                                          <p:val>
                                            <p:strVal val="#ppt_y"/>
                                          </p:val>
                                        </p:tav>
                                      </p:tavLst>
                                    </p:anim>
                                  </p:childTnLst>
                                </p:cTn>
                              </p:par>
                            </p:childTnLst>
                          </p:cTn>
                        </p:par>
                        <p:par>
                          <p:cTn id="152" fill="hold">
                            <p:stCondLst>
                              <p:cond delay="8500"/>
                            </p:stCondLst>
                            <p:childTnLst>
                              <p:par>
                                <p:cTn id="153" presetID="53" presetClass="entr" presetSubtype="16" fill="hold" grpId="0" nodeType="afterEffect">
                                  <p:stCondLst>
                                    <p:cond delay="0"/>
                                  </p:stCondLst>
                                  <p:childTnLst>
                                    <p:set>
                                      <p:cBhvr>
                                        <p:cTn id="154" dur="1" fill="hold">
                                          <p:stCondLst>
                                            <p:cond delay="0"/>
                                          </p:stCondLst>
                                        </p:cTn>
                                        <p:tgtEl>
                                          <p:spTgt spid="264"/>
                                        </p:tgtEl>
                                        <p:attrNameLst>
                                          <p:attrName>style.visibility</p:attrName>
                                        </p:attrNameLst>
                                      </p:cBhvr>
                                      <p:to>
                                        <p:strVal val="visible"/>
                                      </p:to>
                                    </p:set>
                                    <p:anim calcmode="lin" valueType="num">
                                      <p:cBhvr>
                                        <p:cTn id="155" dur="500" fill="hold"/>
                                        <p:tgtEl>
                                          <p:spTgt spid="264"/>
                                        </p:tgtEl>
                                        <p:attrNameLst>
                                          <p:attrName>ppt_w</p:attrName>
                                        </p:attrNameLst>
                                      </p:cBhvr>
                                      <p:tavLst>
                                        <p:tav tm="0">
                                          <p:val>
                                            <p:fltVal val="0"/>
                                          </p:val>
                                        </p:tav>
                                        <p:tav tm="100000">
                                          <p:val>
                                            <p:strVal val="#ppt_w"/>
                                          </p:val>
                                        </p:tav>
                                      </p:tavLst>
                                    </p:anim>
                                    <p:anim calcmode="lin" valueType="num">
                                      <p:cBhvr>
                                        <p:cTn id="156" dur="500" fill="hold"/>
                                        <p:tgtEl>
                                          <p:spTgt spid="264"/>
                                        </p:tgtEl>
                                        <p:attrNameLst>
                                          <p:attrName>ppt_h</p:attrName>
                                        </p:attrNameLst>
                                      </p:cBhvr>
                                      <p:tavLst>
                                        <p:tav tm="0">
                                          <p:val>
                                            <p:fltVal val="0"/>
                                          </p:val>
                                        </p:tav>
                                        <p:tav tm="100000">
                                          <p:val>
                                            <p:strVal val="#ppt_h"/>
                                          </p:val>
                                        </p:tav>
                                      </p:tavLst>
                                    </p:anim>
                                    <p:animEffect transition="in" filter="fade">
                                      <p:cBhvr>
                                        <p:cTn id="157" dur="500"/>
                                        <p:tgtEl>
                                          <p:spTgt spid="264"/>
                                        </p:tgtEl>
                                      </p:cBhvr>
                                    </p:animEffect>
                                  </p:childTnLst>
                                </p:cTn>
                              </p:par>
                            </p:childTnLst>
                          </p:cTn>
                        </p:par>
                        <p:par>
                          <p:cTn id="158" fill="hold">
                            <p:stCondLst>
                              <p:cond delay="9000"/>
                            </p:stCondLst>
                            <p:childTnLst>
                              <p:par>
                                <p:cTn id="159" presetID="2" presetClass="entr" presetSubtype="4" fill="hold" grpId="0" nodeType="afterEffect">
                                  <p:stCondLst>
                                    <p:cond delay="0"/>
                                  </p:stCondLst>
                                  <p:childTnLst>
                                    <p:set>
                                      <p:cBhvr>
                                        <p:cTn id="160" dur="1" fill="hold">
                                          <p:stCondLst>
                                            <p:cond delay="0"/>
                                          </p:stCondLst>
                                        </p:cTn>
                                        <p:tgtEl>
                                          <p:spTgt spid="87"/>
                                        </p:tgtEl>
                                        <p:attrNameLst>
                                          <p:attrName>style.visibility</p:attrName>
                                        </p:attrNameLst>
                                      </p:cBhvr>
                                      <p:to>
                                        <p:strVal val="visible"/>
                                      </p:to>
                                    </p:set>
                                    <p:anim calcmode="lin" valueType="num">
                                      <p:cBhvr additive="base">
                                        <p:cTn id="161" dur="150" fill="hold"/>
                                        <p:tgtEl>
                                          <p:spTgt spid="87"/>
                                        </p:tgtEl>
                                        <p:attrNameLst>
                                          <p:attrName>ppt_x</p:attrName>
                                        </p:attrNameLst>
                                      </p:cBhvr>
                                      <p:tavLst>
                                        <p:tav tm="0">
                                          <p:val>
                                            <p:strVal val="#ppt_x"/>
                                          </p:val>
                                        </p:tav>
                                        <p:tav tm="100000">
                                          <p:val>
                                            <p:strVal val="#ppt_x"/>
                                          </p:val>
                                        </p:tav>
                                      </p:tavLst>
                                    </p:anim>
                                    <p:anim calcmode="lin" valueType="num">
                                      <p:cBhvr additive="base">
                                        <p:cTn id="162" dur="150" fill="hold"/>
                                        <p:tgtEl>
                                          <p:spTgt spid="87"/>
                                        </p:tgtEl>
                                        <p:attrNameLst>
                                          <p:attrName>ppt_y</p:attrName>
                                        </p:attrNameLst>
                                      </p:cBhvr>
                                      <p:tavLst>
                                        <p:tav tm="0">
                                          <p:val>
                                            <p:strVal val="1+#ppt_h/2"/>
                                          </p:val>
                                        </p:tav>
                                        <p:tav tm="100000">
                                          <p:val>
                                            <p:strVal val="#ppt_y"/>
                                          </p:val>
                                        </p:tav>
                                      </p:tavLst>
                                    </p:anim>
                                  </p:childTnLst>
                                </p:cTn>
                              </p:par>
                            </p:childTnLst>
                          </p:cTn>
                        </p:par>
                        <p:par>
                          <p:cTn id="163" fill="hold">
                            <p:stCondLst>
                              <p:cond delay="9150"/>
                            </p:stCondLst>
                            <p:childTnLst>
                              <p:par>
                                <p:cTn id="164" presetID="2" presetClass="entr" presetSubtype="4"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 calcmode="lin" valueType="num">
                                      <p:cBhvr additive="base">
                                        <p:cTn id="166" dur="150" fill="hold"/>
                                        <p:tgtEl>
                                          <p:spTgt spid="88"/>
                                        </p:tgtEl>
                                        <p:attrNameLst>
                                          <p:attrName>ppt_x</p:attrName>
                                        </p:attrNameLst>
                                      </p:cBhvr>
                                      <p:tavLst>
                                        <p:tav tm="0">
                                          <p:val>
                                            <p:strVal val="#ppt_x"/>
                                          </p:val>
                                        </p:tav>
                                        <p:tav tm="100000">
                                          <p:val>
                                            <p:strVal val="#ppt_x"/>
                                          </p:val>
                                        </p:tav>
                                      </p:tavLst>
                                    </p:anim>
                                    <p:anim calcmode="lin" valueType="num">
                                      <p:cBhvr additive="base">
                                        <p:cTn id="167" dur="150" fill="hold"/>
                                        <p:tgtEl>
                                          <p:spTgt spid="88"/>
                                        </p:tgtEl>
                                        <p:attrNameLst>
                                          <p:attrName>ppt_y</p:attrName>
                                        </p:attrNameLst>
                                      </p:cBhvr>
                                      <p:tavLst>
                                        <p:tav tm="0">
                                          <p:val>
                                            <p:strVal val="1+#ppt_h/2"/>
                                          </p:val>
                                        </p:tav>
                                        <p:tav tm="100000">
                                          <p:val>
                                            <p:strVal val="#ppt_y"/>
                                          </p:val>
                                        </p:tav>
                                      </p:tavLst>
                                    </p:anim>
                                  </p:childTnLst>
                                </p:cTn>
                              </p:par>
                            </p:childTnLst>
                          </p:cTn>
                        </p:par>
                        <p:par>
                          <p:cTn id="168" fill="hold">
                            <p:stCondLst>
                              <p:cond delay="9300"/>
                            </p:stCondLst>
                            <p:childTnLst>
                              <p:par>
                                <p:cTn id="169" presetID="2" presetClass="entr" presetSubtype="4" fill="hold" grpId="0" nodeType="afterEffect">
                                  <p:stCondLst>
                                    <p:cond delay="0"/>
                                  </p:stCondLst>
                                  <p:childTnLst>
                                    <p:set>
                                      <p:cBhvr>
                                        <p:cTn id="170" dur="1" fill="hold">
                                          <p:stCondLst>
                                            <p:cond delay="0"/>
                                          </p:stCondLst>
                                        </p:cTn>
                                        <p:tgtEl>
                                          <p:spTgt spid="89"/>
                                        </p:tgtEl>
                                        <p:attrNameLst>
                                          <p:attrName>style.visibility</p:attrName>
                                        </p:attrNameLst>
                                      </p:cBhvr>
                                      <p:to>
                                        <p:strVal val="visible"/>
                                      </p:to>
                                    </p:set>
                                    <p:anim calcmode="lin" valueType="num">
                                      <p:cBhvr additive="base">
                                        <p:cTn id="171" dur="150" fill="hold"/>
                                        <p:tgtEl>
                                          <p:spTgt spid="89"/>
                                        </p:tgtEl>
                                        <p:attrNameLst>
                                          <p:attrName>ppt_x</p:attrName>
                                        </p:attrNameLst>
                                      </p:cBhvr>
                                      <p:tavLst>
                                        <p:tav tm="0">
                                          <p:val>
                                            <p:strVal val="#ppt_x"/>
                                          </p:val>
                                        </p:tav>
                                        <p:tav tm="100000">
                                          <p:val>
                                            <p:strVal val="#ppt_x"/>
                                          </p:val>
                                        </p:tav>
                                      </p:tavLst>
                                    </p:anim>
                                    <p:anim calcmode="lin" valueType="num">
                                      <p:cBhvr additive="base">
                                        <p:cTn id="172" dur="150" fill="hold"/>
                                        <p:tgtEl>
                                          <p:spTgt spid="89"/>
                                        </p:tgtEl>
                                        <p:attrNameLst>
                                          <p:attrName>ppt_y</p:attrName>
                                        </p:attrNameLst>
                                      </p:cBhvr>
                                      <p:tavLst>
                                        <p:tav tm="0">
                                          <p:val>
                                            <p:strVal val="1+#ppt_h/2"/>
                                          </p:val>
                                        </p:tav>
                                        <p:tav tm="100000">
                                          <p:val>
                                            <p:strVal val="#ppt_y"/>
                                          </p:val>
                                        </p:tav>
                                      </p:tavLst>
                                    </p:anim>
                                  </p:childTnLst>
                                </p:cTn>
                              </p:par>
                            </p:childTnLst>
                          </p:cTn>
                        </p:par>
                        <p:par>
                          <p:cTn id="173" fill="hold">
                            <p:stCondLst>
                              <p:cond delay="9450"/>
                            </p:stCondLst>
                            <p:childTnLst>
                              <p:par>
                                <p:cTn id="174" presetID="2" presetClass="entr" presetSubtype="4" fill="hold" grpId="0" nodeType="afterEffect">
                                  <p:stCondLst>
                                    <p:cond delay="0"/>
                                  </p:stCondLst>
                                  <p:childTnLst>
                                    <p:set>
                                      <p:cBhvr>
                                        <p:cTn id="175" dur="1" fill="hold">
                                          <p:stCondLst>
                                            <p:cond delay="0"/>
                                          </p:stCondLst>
                                        </p:cTn>
                                        <p:tgtEl>
                                          <p:spTgt spid="90"/>
                                        </p:tgtEl>
                                        <p:attrNameLst>
                                          <p:attrName>style.visibility</p:attrName>
                                        </p:attrNameLst>
                                      </p:cBhvr>
                                      <p:to>
                                        <p:strVal val="visible"/>
                                      </p:to>
                                    </p:set>
                                    <p:anim calcmode="lin" valueType="num">
                                      <p:cBhvr additive="base">
                                        <p:cTn id="176" dur="150" fill="hold"/>
                                        <p:tgtEl>
                                          <p:spTgt spid="90"/>
                                        </p:tgtEl>
                                        <p:attrNameLst>
                                          <p:attrName>ppt_x</p:attrName>
                                        </p:attrNameLst>
                                      </p:cBhvr>
                                      <p:tavLst>
                                        <p:tav tm="0">
                                          <p:val>
                                            <p:strVal val="#ppt_x"/>
                                          </p:val>
                                        </p:tav>
                                        <p:tav tm="100000">
                                          <p:val>
                                            <p:strVal val="#ppt_x"/>
                                          </p:val>
                                        </p:tav>
                                      </p:tavLst>
                                    </p:anim>
                                    <p:anim calcmode="lin" valueType="num">
                                      <p:cBhvr additive="base">
                                        <p:cTn id="177" dur="150" fill="hold"/>
                                        <p:tgtEl>
                                          <p:spTgt spid="90"/>
                                        </p:tgtEl>
                                        <p:attrNameLst>
                                          <p:attrName>ppt_y</p:attrName>
                                        </p:attrNameLst>
                                      </p:cBhvr>
                                      <p:tavLst>
                                        <p:tav tm="0">
                                          <p:val>
                                            <p:strVal val="1+#ppt_h/2"/>
                                          </p:val>
                                        </p:tav>
                                        <p:tav tm="100000">
                                          <p:val>
                                            <p:strVal val="#ppt_y"/>
                                          </p:val>
                                        </p:tav>
                                      </p:tavLst>
                                    </p:anim>
                                  </p:childTnLst>
                                </p:cTn>
                              </p:par>
                            </p:childTnLst>
                          </p:cTn>
                        </p:par>
                        <p:par>
                          <p:cTn id="178" fill="hold">
                            <p:stCondLst>
                              <p:cond delay="9600"/>
                            </p:stCondLst>
                            <p:childTnLst>
                              <p:par>
                                <p:cTn id="179" presetID="2" presetClass="entr" presetSubtype="4" fill="hold" grpId="0" nodeType="afterEffect">
                                  <p:stCondLst>
                                    <p:cond delay="0"/>
                                  </p:stCondLst>
                                  <p:childTnLst>
                                    <p:set>
                                      <p:cBhvr>
                                        <p:cTn id="180" dur="1" fill="hold">
                                          <p:stCondLst>
                                            <p:cond delay="0"/>
                                          </p:stCondLst>
                                        </p:cTn>
                                        <p:tgtEl>
                                          <p:spTgt spid="91"/>
                                        </p:tgtEl>
                                        <p:attrNameLst>
                                          <p:attrName>style.visibility</p:attrName>
                                        </p:attrNameLst>
                                      </p:cBhvr>
                                      <p:to>
                                        <p:strVal val="visible"/>
                                      </p:to>
                                    </p:set>
                                    <p:anim calcmode="lin" valueType="num">
                                      <p:cBhvr additive="base">
                                        <p:cTn id="181" dur="150" fill="hold"/>
                                        <p:tgtEl>
                                          <p:spTgt spid="91"/>
                                        </p:tgtEl>
                                        <p:attrNameLst>
                                          <p:attrName>ppt_x</p:attrName>
                                        </p:attrNameLst>
                                      </p:cBhvr>
                                      <p:tavLst>
                                        <p:tav tm="0">
                                          <p:val>
                                            <p:strVal val="#ppt_x"/>
                                          </p:val>
                                        </p:tav>
                                        <p:tav tm="100000">
                                          <p:val>
                                            <p:strVal val="#ppt_x"/>
                                          </p:val>
                                        </p:tav>
                                      </p:tavLst>
                                    </p:anim>
                                    <p:anim calcmode="lin" valueType="num">
                                      <p:cBhvr additive="base">
                                        <p:cTn id="182" dur="150" fill="hold"/>
                                        <p:tgtEl>
                                          <p:spTgt spid="91"/>
                                        </p:tgtEl>
                                        <p:attrNameLst>
                                          <p:attrName>ppt_y</p:attrName>
                                        </p:attrNameLst>
                                      </p:cBhvr>
                                      <p:tavLst>
                                        <p:tav tm="0">
                                          <p:val>
                                            <p:strVal val="1+#ppt_h/2"/>
                                          </p:val>
                                        </p:tav>
                                        <p:tav tm="100000">
                                          <p:val>
                                            <p:strVal val="#ppt_y"/>
                                          </p:val>
                                        </p:tav>
                                      </p:tavLst>
                                    </p:anim>
                                  </p:childTnLst>
                                </p:cTn>
                              </p:par>
                            </p:childTnLst>
                          </p:cTn>
                        </p:par>
                        <p:par>
                          <p:cTn id="183" fill="hold">
                            <p:stCondLst>
                              <p:cond delay="9750"/>
                            </p:stCondLst>
                            <p:childTnLst>
                              <p:par>
                                <p:cTn id="184" presetID="2" presetClass="entr" presetSubtype="4" fill="hold" grpId="0" nodeType="afterEffect">
                                  <p:stCondLst>
                                    <p:cond delay="0"/>
                                  </p:stCondLst>
                                  <p:childTnLst>
                                    <p:set>
                                      <p:cBhvr>
                                        <p:cTn id="185" dur="1" fill="hold">
                                          <p:stCondLst>
                                            <p:cond delay="0"/>
                                          </p:stCondLst>
                                        </p:cTn>
                                        <p:tgtEl>
                                          <p:spTgt spid="222"/>
                                        </p:tgtEl>
                                        <p:attrNameLst>
                                          <p:attrName>style.visibility</p:attrName>
                                        </p:attrNameLst>
                                      </p:cBhvr>
                                      <p:to>
                                        <p:strVal val="visible"/>
                                      </p:to>
                                    </p:set>
                                    <p:anim calcmode="lin" valueType="num">
                                      <p:cBhvr additive="base">
                                        <p:cTn id="186" dur="150" fill="hold"/>
                                        <p:tgtEl>
                                          <p:spTgt spid="222"/>
                                        </p:tgtEl>
                                        <p:attrNameLst>
                                          <p:attrName>ppt_x</p:attrName>
                                        </p:attrNameLst>
                                      </p:cBhvr>
                                      <p:tavLst>
                                        <p:tav tm="0">
                                          <p:val>
                                            <p:strVal val="#ppt_x"/>
                                          </p:val>
                                        </p:tav>
                                        <p:tav tm="100000">
                                          <p:val>
                                            <p:strVal val="#ppt_x"/>
                                          </p:val>
                                        </p:tav>
                                      </p:tavLst>
                                    </p:anim>
                                    <p:anim calcmode="lin" valueType="num">
                                      <p:cBhvr additive="base">
                                        <p:cTn id="187" dur="150" fill="hold"/>
                                        <p:tgtEl>
                                          <p:spTgt spid="222"/>
                                        </p:tgtEl>
                                        <p:attrNameLst>
                                          <p:attrName>ppt_y</p:attrName>
                                        </p:attrNameLst>
                                      </p:cBhvr>
                                      <p:tavLst>
                                        <p:tav tm="0">
                                          <p:val>
                                            <p:strVal val="1+#ppt_h/2"/>
                                          </p:val>
                                        </p:tav>
                                        <p:tav tm="100000">
                                          <p:val>
                                            <p:strVal val="#ppt_y"/>
                                          </p:val>
                                        </p:tav>
                                      </p:tavLst>
                                    </p:anim>
                                  </p:childTnLst>
                                </p:cTn>
                              </p:par>
                            </p:childTnLst>
                          </p:cTn>
                        </p:par>
                        <p:par>
                          <p:cTn id="188" fill="hold">
                            <p:stCondLst>
                              <p:cond delay="9900"/>
                            </p:stCondLst>
                            <p:childTnLst>
                              <p:par>
                                <p:cTn id="189" presetID="53" presetClass="entr" presetSubtype="16" fill="hold" grpId="0" nodeType="afterEffect">
                                  <p:stCondLst>
                                    <p:cond delay="0"/>
                                  </p:stCondLst>
                                  <p:childTnLst>
                                    <p:set>
                                      <p:cBhvr>
                                        <p:cTn id="190" dur="1" fill="hold">
                                          <p:stCondLst>
                                            <p:cond delay="0"/>
                                          </p:stCondLst>
                                        </p:cTn>
                                        <p:tgtEl>
                                          <p:spTgt spid="265"/>
                                        </p:tgtEl>
                                        <p:attrNameLst>
                                          <p:attrName>style.visibility</p:attrName>
                                        </p:attrNameLst>
                                      </p:cBhvr>
                                      <p:to>
                                        <p:strVal val="visible"/>
                                      </p:to>
                                    </p:set>
                                    <p:anim calcmode="lin" valueType="num">
                                      <p:cBhvr>
                                        <p:cTn id="191" dur="500" fill="hold"/>
                                        <p:tgtEl>
                                          <p:spTgt spid="265"/>
                                        </p:tgtEl>
                                        <p:attrNameLst>
                                          <p:attrName>ppt_w</p:attrName>
                                        </p:attrNameLst>
                                      </p:cBhvr>
                                      <p:tavLst>
                                        <p:tav tm="0">
                                          <p:val>
                                            <p:fltVal val="0"/>
                                          </p:val>
                                        </p:tav>
                                        <p:tav tm="100000">
                                          <p:val>
                                            <p:strVal val="#ppt_w"/>
                                          </p:val>
                                        </p:tav>
                                      </p:tavLst>
                                    </p:anim>
                                    <p:anim calcmode="lin" valueType="num">
                                      <p:cBhvr>
                                        <p:cTn id="192" dur="500" fill="hold"/>
                                        <p:tgtEl>
                                          <p:spTgt spid="265"/>
                                        </p:tgtEl>
                                        <p:attrNameLst>
                                          <p:attrName>ppt_h</p:attrName>
                                        </p:attrNameLst>
                                      </p:cBhvr>
                                      <p:tavLst>
                                        <p:tav tm="0">
                                          <p:val>
                                            <p:fltVal val="0"/>
                                          </p:val>
                                        </p:tav>
                                        <p:tav tm="100000">
                                          <p:val>
                                            <p:strVal val="#ppt_h"/>
                                          </p:val>
                                        </p:tav>
                                      </p:tavLst>
                                    </p:anim>
                                    <p:animEffect transition="in" filter="fade">
                                      <p:cBhvr>
                                        <p:cTn id="193" dur="500"/>
                                        <p:tgtEl>
                                          <p:spTgt spid="265"/>
                                        </p:tgtEl>
                                      </p:cBhvr>
                                    </p:animEffect>
                                  </p:childTnLst>
                                </p:cTn>
                              </p:par>
                            </p:childTnLst>
                          </p:cTn>
                        </p:par>
                        <p:par>
                          <p:cTn id="194" fill="hold">
                            <p:stCondLst>
                              <p:cond delay="10400"/>
                            </p:stCondLst>
                            <p:childTnLst>
                              <p:par>
                                <p:cTn id="195" presetID="2" presetClass="entr" presetSubtype="4" fill="hold" grpId="0" nodeType="afterEffect">
                                  <p:stCondLst>
                                    <p:cond delay="0"/>
                                  </p:stCondLst>
                                  <p:childTnLst>
                                    <p:set>
                                      <p:cBhvr>
                                        <p:cTn id="196" dur="1" fill="hold">
                                          <p:stCondLst>
                                            <p:cond delay="0"/>
                                          </p:stCondLst>
                                        </p:cTn>
                                        <p:tgtEl>
                                          <p:spTgt spid="103"/>
                                        </p:tgtEl>
                                        <p:attrNameLst>
                                          <p:attrName>style.visibility</p:attrName>
                                        </p:attrNameLst>
                                      </p:cBhvr>
                                      <p:to>
                                        <p:strVal val="visible"/>
                                      </p:to>
                                    </p:set>
                                    <p:anim calcmode="lin" valueType="num">
                                      <p:cBhvr additive="base">
                                        <p:cTn id="197" dur="150" fill="hold"/>
                                        <p:tgtEl>
                                          <p:spTgt spid="103"/>
                                        </p:tgtEl>
                                        <p:attrNameLst>
                                          <p:attrName>ppt_x</p:attrName>
                                        </p:attrNameLst>
                                      </p:cBhvr>
                                      <p:tavLst>
                                        <p:tav tm="0">
                                          <p:val>
                                            <p:strVal val="#ppt_x"/>
                                          </p:val>
                                        </p:tav>
                                        <p:tav tm="100000">
                                          <p:val>
                                            <p:strVal val="#ppt_x"/>
                                          </p:val>
                                        </p:tav>
                                      </p:tavLst>
                                    </p:anim>
                                    <p:anim calcmode="lin" valueType="num">
                                      <p:cBhvr additive="base">
                                        <p:cTn id="198" dur="150" fill="hold"/>
                                        <p:tgtEl>
                                          <p:spTgt spid="103"/>
                                        </p:tgtEl>
                                        <p:attrNameLst>
                                          <p:attrName>ppt_y</p:attrName>
                                        </p:attrNameLst>
                                      </p:cBhvr>
                                      <p:tavLst>
                                        <p:tav tm="0">
                                          <p:val>
                                            <p:strVal val="1+#ppt_h/2"/>
                                          </p:val>
                                        </p:tav>
                                        <p:tav tm="100000">
                                          <p:val>
                                            <p:strVal val="#ppt_y"/>
                                          </p:val>
                                        </p:tav>
                                      </p:tavLst>
                                    </p:anim>
                                  </p:childTnLst>
                                </p:cTn>
                              </p:par>
                            </p:childTnLst>
                          </p:cTn>
                        </p:par>
                        <p:par>
                          <p:cTn id="199" fill="hold">
                            <p:stCondLst>
                              <p:cond delay="10550"/>
                            </p:stCondLst>
                            <p:childTnLst>
                              <p:par>
                                <p:cTn id="200" presetID="2" presetClass="entr" presetSubtype="4" fill="hold" grpId="0" nodeType="afterEffect">
                                  <p:stCondLst>
                                    <p:cond delay="0"/>
                                  </p:stCondLst>
                                  <p:childTnLst>
                                    <p:set>
                                      <p:cBhvr>
                                        <p:cTn id="201" dur="1" fill="hold">
                                          <p:stCondLst>
                                            <p:cond delay="0"/>
                                          </p:stCondLst>
                                        </p:cTn>
                                        <p:tgtEl>
                                          <p:spTgt spid="116"/>
                                        </p:tgtEl>
                                        <p:attrNameLst>
                                          <p:attrName>style.visibility</p:attrName>
                                        </p:attrNameLst>
                                      </p:cBhvr>
                                      <p:to>
                                        <p:strVal val="visible"/>
                                      </p:to>
                                    </p:set>
                                    <p:anim calcmode="lin" valueType="num">
                                      <p:cBhvr additive="base">
                                        <p:cTn id="202" dur="150" fill="hold"/>
                                        <p:tgtEl>
                                          <p:spTgt spid="116"/>
                                        </p:tgtEl>
                                        <p:attrNameLst>
                                          <p:attrName>ppt_x</p:attrName>
                                        </p:attrNameLst>
                                      </p:cBhvr>
                                      <p:tavLst>
                                        <p:tav tm="0">
                                          <p:val>
                                            <p:strVal val="#ppt_x"/>
                                          </p:val>
                                        </p:tav>
                                        <p:tav tm="100000">
                                          <p:val>
                                            <p:strVal val="#ppt_x"/>
                                          </p:val>
                                        </p:tav>
                                      </p:tavLst>
                                    </p:anim>
                                    <p:anim calcmode="lin" valueType="num">
                                      <p:cBhvr additive="base">
                                        <p:cTn id="203" dur="150" fill="hold"/>
                                        <p:tgtEl>
                                          <p:spTgt spid="116"/>
                                        </p:tgtEl>
                                        <p:attrNameLst>
                                          <p:attrName>ppt_y</p:attrName>
                                        </p:attrNameLst>
                                      </p:cBhvr>
                                      <p:tavLst>
                                        <p:tav tm="0">
                                          <p:val>
                                            <p:strVal val="1+#ppt_h/2"/>
                                          </p:val>
                                        </p:tav>
                                        <p:tav tm="100000">
                                          <p:val>
                                            <p:strVal val="#ppt_y"/>
                                          </p:val>
                                        </p:tav>
                                      </p:tavLst>
                                    </p:anim>
                                  </p:childTnLst>
                                </p:cTn>
                              </p:par>
                            </p:childTnLst>
                          </p:cTn>
                        </p:par>
                        <p:par>
                          <p:cTn id="204" fill="hold">
                            <p:stCondLst>
                              <p:cond delay="10700"/>
                            </p:stCondLst>
                            <p:childTnLst>
                              <p:par>
                                <p:cTn id="205" presetID="2" presetClass="entr" presetSubtype="4" fill="hold" grpId="0" nodeType="afterEffect">
                                  <p:stCondLst>
                                    <p:cond delay="0"/>
                                  </p:stCondLst>
                                  <p:childTnLst>
                                    <p:set>
                                      <p:cBhvr>
                                        <p:cTn id="206" dur="1" fill="hold">
                                          <p:stCondLst>
                                            <p:cond delay="0"/>
                                          </p:stCondLst>
                                        </p:cTn>
                                        <p:tgtEl>
                                          <p:spTgt spid="127"/>
                                        </p:tgtEl>
                                        <p:attrNameLst>
                                          <p:attrName>style.visibility</p:attrName>
                                        </p:attrNameLst>
                                      </p:cBhvr>
                                      <p:to>
                                        <p:strVal val="visible"/>
                                      </p:to>
                                    </p:set>
                                    <p:anim calcmode="lin" valueType="num">
                                      <p:cBhvr additive="base">
                                        <p:cTn id="207" dur="150" fill="hold"/>
                                        <p:tgtEl>
                                          <p:spTgt spid="127"/>
                                        </p:tgtEl>
                                        <p:attrNameLst>
                                          <p:attrName>ppt_x</p:attrName>
                                        </p:attrNameLst>
                                      </p:cBhvr>
                                      <p:tavLst>
                                        <p:tav tm="0">
                                          <p:val>
                                            <p:strVal val="#ppt_x"/>
                                          </p:val>
                                        </p:tav>
                                        <p:tav tm="100000">
                                          <p:val>
                                            <p:strVal val="#ppt_x"/>
                                          </p:val>
                                        </p:tav>
                                      </p:tavLst>
                                    </p:anim>
                                    <p:anim calcmode="lin" valueType="num">
                                      <p:cBhvr additive="base">
                                        <p:cTn id="208" dur="150" fill="hold"/>
                                        <p:tgtEl>
                                          <p:spTgt spid="127"/>
                                        </p:tgtEl>
                                        <p:attrNameLst>
                                          <p:attrName>ppt_y</p:attrName>
                                        </p:attrNameLst>
                                      </p:cBhvr>
                                      <p:tavLst>
                                        <p:tav tm="0">
                                          <p:val>
                                            <p:strVal val="1+#ppt_h/2"/>
                                          </p:val>
                                        </p:tav>
                                        <p:tav tm="100000">
                                          <p:val>
                                            <p:strVal val="#ppt_y"/>
                                          </p:val>
                                        </p:tav>
                                      </p:tavLst>
                                    </p:anim>
                                  </p:childTnLst>
                                </p:cTn>
                              </p:par>
                            </p:childTnLst>
                          </p:cTn>
                        </p:par>
                        <p:par>
                          <p:cTn id="209" fill="hold">
                            <p:stCondLst>
                              <p:cond delay="10850"/>
                            </p:stCondLst>
                            <p:childTnLst>
                              <p:par>
                                <p:cTn id="210" presetID="2" presetClass="entr" presetSubtype="4" fill="hold" grpId="0" nodeType="afterEffect">
                                  <p:stCondLst>
                                    <p:cond delay="0"/>
                                  </p:stCondLst>
                                  <p:childTnLst>
                                    <p:set>
                                      <p:cBhvr>
                                        <p:cTn id="211" dur="1" fill="hold">
                                          <p:stCondLst>
                                            <p:cond delay="0"/>
                                          </p:stCondLst>
                                        </p:cTn>
                                        <p:tgtEl>
                                          <p:spTgt spid="138"/>
                                        </p:tgtEl>
                                        <p:attrNameLst>
                                          <p:attrName>style.visibility</p:attrName>
                                        </p:attrNameLst>
                                      </p:cBhvr>
                                      <p:to>
                                        <p:strVal val="visible"/>
                                      </p:to>
                                    </p:set>
                                    <p:anim calcmode="lin" valueType="num">
                                      <p:cBhvr additive="base">
                                        <p:cTn id="212" dur="150" fill="hold"/>
                                        <p:tgtEl>
                                          <p:spTgt spid="138"/>
                                        </p:tgtEl>
                                        <p:attrNameLst>
                                          <p:attrName>ppt_x</p:attrName>
                                        </p:attrNameLst>
                                      </p:cBhvr>
                                      <p:tavLst>
                                        <p:tav tm="0">
                                          <p:val>
                                            <p:strVal val="#ppt_x"/>
                                          </p:val>
                                        </p:tav>
                                        <p:tav tm="100000">
                                          <p:val>
                                            <p:strVal val="#ppt_x"/>
                                          </p:val>
                                        </p:tav>
                                      </p:tavLst>
                                    </p:anim>
                                    <p:anim calcmode="lin" valueType="num">
                                      <p:cBhvr additive="base">
                                        <p:cTn id="213" dur="150" fill="hold"/>
                                        <p:tgtEl>
                                          <p:spTgt spid="138"/>
                                        </p:tgtEl>
                                        <p:attrNameLst>
                                          <p:attrName>ppt_y</p:attrName>
                                        </p:attrNameLst>
                                      </p:cBhvr>
                                      <p:tavLst>
                                        <p:tav tm="0">
                                          <p:val>
                                            <p:strVal val="1+#ppt_h/2"/>
                                          </p:val>
                                        </p:tav>
                                        <p:tav tm="100000">
                                          <p:val>
                                            <p:strVal val="#ppt_y"/>
                                          </p:val>
                                        </p:tav>
                                      </p:tavLst>
                                    </p:anim>
                                  </p:childTnLst>
                                </p:cTn>
                              </p:par>
                            </p:childTnLst>
                          </p:cTn>
                        </p:par>
                        <p:par>
                          <p:cTn id="214" fill="hold">
                            <p:stCondLst>
                              <p:cond delay="11000"/>
                            </p:stCondLst>
                            <p:childTnLst>
                              <p:par>
                                <p:cTn id="215" presetID="2" presetClass="entr" presetSubtype="4" fill="hold" grpId="0" nodeType="afterEffect">
                                  <p:stCondLst>
                                    <p:cond delay="0"/>
                                  </p:stCondLst>
                                  <p:childTnLst>
                                    <p:set>
                                      <p:cBhvr>
                                        <p:cTn id="216" dur="1" fill="hold">
                                          <p:stCondLst>
                                            <p:cond delay="0"/>
                                          </p:stCondLst>
                                        </p:cTn>
                                        <p:tgtEl>
                                          <p:spTgt spid="156"/>
                                        </p:tgtEl>
                                        <p:attrNameLst>
                                          <p:attrName>style.visibility</p:attrName>
                                        </p:attrNameLst>
                                      </p:cBhvr>
                                      <p:to>
                                        <p:strVal val="visible"/>
                                      </p:to>
                                    </p:set>
                                    <p:anim calcmode="lin" valueType="num">
                                      <p:cBhvr additive="base">
                                        <p:cTn id="217" dur="150" fill="hold"/>
                                        <p:tgtEl>
                                          <p:spTgt spid="156"/>
                                        </p:tgtEl>
                                        <p:attrNameLst>
                                          <p:attrName>ppt_x</p:attrName>
                                        </p:attrNameLst>
                                      </p:cBhvr>
                                      <p:tavLst>
                                        <p:tav tm="0">
                                          <p:val>
                                            <p:strVal val="#ppt_x"/>
                                          </p:val>
                                        </p:tav>
                                        <p:tav tm="100000">
                                          <p:val>
                                            <p:strVal val="#ppt_x"/>
                                          </p:val>
                                        </p:tav>
                                      </p:tavLst>
                                    </p:anim>
                                    <p:anim calcmode="lin" valueType="num">
                                      <p:cBhvr additive="base">
                                        <p:cTn id="218" dur="150" fill="hold"/>
                                        <p:tgtEl>
                                          <p:spTgt spid="156"/>
                                        </p:tgtEl>
                                        <p:attrNameLst>
                                          <p:attrName>ppt_y</p:attrName>
                                        </p:attrNameLst>
                                      </p:cBhvr>
                                      <p:tavLst>
                                        <p:tav tm="0">
                                          <p:val>
                                            <p:strVal val="1+#ppt_h/2"/>
                                          </p:val>
                                        </p:tav>
                                        <p:tav tm="100000">
                                          <p:val>
                                            <p:strVal val="#ppt_y"/>
                                          </p:val>
                                        </p:tav>
                                      </p:tavLst>
                                    </p:anim>
                                  </p:childTnLst>
                                </p:cTn>
                              </p:par>
                            </p:childTnLst>
                          </p:cTn>
                        </p:par>
                        <p:par>
                          <p:cTn id="219" fill="hold">
                            <p:stCondLst>
                              <p:cond delay="11150"/>
                            </p:stCondLst>
                            <p:childTnLst>
                              <p:par>
                                <p:cTn id="220" presetID="2" presetClass="entr" presetSubtype="4" fill="hold" grpId="0" nodeType="afterEffect">
                                  <p:stCondLst>
                                    <p:cond delay="0"/>
                                  </p:stCondLst>
                                  <p:childTnLst>
                                    <p:set>
                                      <p:cBhvr>
                                        <p:cTn id="221" dur="1" fill="hold">
                                          <p:stCondLst>
                                            <p:cond delay="0"/>
                                          </p:stCondLst>
                                        </p:cTn>
                                        <p:tgtEl>
                                          <p:spTgt spid="157"/>
                                        </p:tgtEl>
                                        <p:attrNameLst>
                                          <p:attrName>style.visibility</p:attrName>
                                        </p:attrNameLst>
                                      </p:cBhvr>
                                      <p:to>
                                        <p:strVal val="visible"/>
                                      </p:to>
                                    </p:set>
                                    <p:anim calcmode="lin" valueType="num">
                                      <p:cBhvr additive="base">
                                        <p:cTn id="222" dur="150" fill="hold"/>
                                        <p:tgtEl>
                                          <p:spTgt spid="157"/>
                                        </p:tgtEl>
                                        <p:attrNameLst>
                                          <p:attrName>ppt_x</p:attrName>
                                        </p:attrNameLst>
                                      </p:cBhvr>
                                      <p:tavLst>
                                        <p:tav tm="0">
                                          <p:val>
                                            <p:strVal val="#ppt_x"/>
                                          </p:val>
                                        </p:tav>
                                        <p:tav tm="100000">
                                          <p:val>
                                            <p:strVal val="#ppt_x"/>
                                          </p:val>
                                        </p:tav>
                                      </p:tavLst>
                                    </p:anim>
                                    <p:anim calcmode="lin" valueType="num">
                                      <p:cBhvr additive="base">
                                        <p:cTn id="223" dur="150" fill="hold"/>
                                        <p:tgtEl>
                                          <p:spTgt spid="157"/>
                                        </p:tgtEl>
                                        <p:attrNameLst>
                                          <p:attrName>ppt_y</p:attrName>
                                        </p:attrNameLst>
                                      </p:cBhvr>
                                      <p:tavLst>
                                        <p:tav tm="0">
                                          <p:val>
                                            <p:strVal val="1+#ppt_h/2"/>
                                          </p:val>
                                        </p:tav>
                                        <p:tav tm="100000">
                                          <p:val>
                                            <p:strVal val="#ppt_y"/>
                                          </p:val>
                                        </p:tav>
                                      </p:tavLst>
                                    </p:anim>
                                  </p:childTnLst>
                                </p:cTn>
                              </p:par>
                            </p:childTnLst>
                          </p:cTn>
                        </p:par>
                        <p:par>
                          <p:cTn id="224" fill="hold">
                            <p:stCondLst>
                              <p:cond delay="11300"/>
                            </p:stCondLst>
                            <p:childTnLst>
                              <p:par>
                                <p:cTn id="225" presetID="2" presetClass="entr" presetSubtype="4" fill="hold" grpId="0" nodeType="afterEffect">
                                  <p:stCondLst>
                                    <p:cond delay="0"/>
                                  </p:stCondLst>
                                  <p:childTnLst>
                                    <p:set>
                                      <p:cBhvr>
                                        <p:cTn id="226" dur="1" fill="hold">
                                          <p:stCondLst>
                                            <p:cond delay="0"/>
                                          </p:stCondLst>
                                        </p:cTn>
                                        <p:tgtEl>
                                          <p:spTgt spid="158"/>
                                        </p:tgtEl>
                                        <p:attrNameLst>
                                          <p:attrName>style.visibility</p:attrName>
                                        </p:attrNameLst>
                                      </p:cBhvr>
                                      <p:to>
                                        <p:strVal val="visible"/>
                                      </p:to>
                                    </p:set>
                                    <p:anim calcmode="lin" valueType="num">
                                      <p:cBhvr additive="base">
                                        <p:cTn id="227" dur="150" fill="hold"/>
                                        <p:tgtEl>
                                          <p:spTgt spid="158"/>
                                        </p:tgtEl>
                                        <p:attrNameLst>
                                          <p:attrName>ppt_x</p:attrName>
                                        </p:attrNameLst>
                                      </p:cBhvr>
                                      <p:tavLst>
                                        <p:tav tm="0">
                                          <p:val>
                                            <p:strVal val="#ppt_x"/>
                                          </p:val>
                                        </p:tav>
                                        <p:tav tm="100000">
                                          <p:val>
                                            <p:strVal val="#ppt_x"/>
                                          </p:val>
                                        </p:tav>
                                      </p:tavLst>
                                    </p:anim>
                                    <p:anim calcmode="lin" valueType="num">
                                      <p:cBhvr additive="base">
                                        <p:cTn id="228" dur="150" fill="hold"/>
                                        <p:tgtEl>
                                          <p:spTgt spid="158"/>
                                        </p:tgtEl>
                                        <p:attrNameLst>
                                          <p:attrName>ppt_y</p:attrName>
                                        </p:attrNameLst>
                                      </p:cBhvr>
                                      <p:tavLst>
                                        <p:tav tm="0">
                                          <p:val>
                                            <p:strVal val="1+#ppt_h/2"/>
                                          </p:val>
                                        </p:tav>
                                        <p:tav tm="100000">
                                          <p:val>
                                            <p:strVal val="#ppt_y"/>
                                          </p:val>
                                        </p:tav>
                                      </p:tavLst>
                                    </p:anim>
                                  </p:childTnLst>
                                </p:cTn>
                              </p:par>
                            </p:childTnLst>
                          </p:cTn>
                        </p:par>
                        <p:par>
                          <p:cTn id="229" fill="hold">
                            <p:stCondLst>
                              <p:cond delay="11450"/>
                            </p:stCondLst>
                            <p:childTnLst>
                              <p:par>
                                <p:cTn id="230" presetID="2" presetClass="entr" presetSubtype="4" fill="hold" grpId="0" nodeType="afterEffect">
                                  <p:stCondLst>
                                    <p:cond delay="0"/>
                                  </p:stCondLst>
                                  <p:childTnLst>
                                    <p:set>
                                      <p:cBhvr>
                                        <p:cTn id="231" dur="1" fill="hold">
                                          <p:stCondLst>
                                            <p:cond delay="0"/>
                                          </p:stCondLst>
                                        </p:cTn>
                                        <p:tgtEl>
                                          <p:spTgt spid="159"/>
                                        </p:tgtEl>
                                        <p:attrNameLst>
                                          <p:attrName>style.visibility</p:attrName>
                                        </p:attrNameLst>
                                      </p:cBhvr>
                                      <p:to>
                                        <p:strVal val="visible"/>
                                      </p:to>
                                    </p:set>
                                    <p:anim calcmode="lin" valueType="num">
                                      <p:cBhvr additive="base">
                                        <p:cTn id="232" dur="150" fill="hold"/>
                                        <p:tgtEl>
                                          <p:spTgt spid="159"/>
                                        </p:tgtEl>
                                        <p:attrNameLst>
                                          <p:attrName>ppt_x</p:attrName>
                                        </p:attrNameLst>
                                      </p:cBhvr>
                                      <p:tavLst>
                                        <p:tav tm="0">
                                          <p:val>
                                            <p:strVal val="#ppt_x"/>
                                          </p:val>
                                        </p:tav>
                                        <p:tav tm="100000">
                                          <p:val>
                                            <p:strVal val="#ppt_x"/>
                                          </p:val>
                                        </p:tav>
                                      </p:tavLst>
                                    </p:anim>
                                    <p:anim calcmode="lin" valueType="num">
                                      <p:cBhvr additive="base">
                                        <p:cTn id="233" dur="150" fill="hold"/>
                                        <p:tgtEl>
                                          <p:spTgt spid="159"/>
                                        </p:tgtEl>
                                        <p:attrNameLst>
                                          <p:attrName>ppt_y</p:attrName>
                                        </p:attrNameLst>
                                      </p:cBhvr>
                                      <p:tavLst>
                                        <p:tav tm="0">
                                          <p:val>
                                            <p:strVal val="1+#ppt_h/2"/>
                                          </p:val>
                                        </p:tav>
                                        <p:tav tm="100000">
                                          <p:val>
                                            <p:strVal val="#ppt_y"/>
                                          </p:val>
                                        </p:tav>
                                      </p:tavLst>
                                    </p:anim>
                                  </p:childTnLst>
                                </p:cTn>
                              </p:par>
                            </p:childTnLst>
                          </p:cTn>
                        </p:par>
                        <p:par>
                          <p:cTn id="234" fill="hold">
                            <p:stCondLst>
                              <p:cond delay="11600"/>
                            </p:stCondLst>
                            <p:childTnLst>
                              <p:par>
                                <p:cTn id="235" presetID="2" presetClass="entr" presetSubtype="4" fill="hold" grpId="0" nodeType="afterEffect">
                                  <p:stCondLst>
                                    <p:cond delay="0"/>
                                  </p:stCondLst>
                                  <p:childTnLst>
                                    <p:set>
                                      <p:cBhvr>
                                        <p:cTn id="236" dur="1" fill="hold">
                                          <p:stCondLst>
                                            <p:cond delay="0"/>
                                          </p:stCondLst>
                                        </p:cTn>
                                        <p:tgtEl>
                                          <p:spTgt spid="160"/>
                                        </p:tgtEl>
                                        <p:attrNameLst>
                                          <p:attrName>style.visibility</p:attrName>
                                        </p:attrNameLst>
                                      </p:cBhvr>
                                      <p:to>
                                        <p:strVal val="visible"/>
                                      </p:to>
                                    </p:set>
                                    <p:anim calcmode="lin" valueType="num">
                                      <p:cBhvr additive="base">
                                        <p:cTn id="237" dur="150" fill="hold"/>
                                        <p:tgtEl>
                                          <p:spTgt spid="160"/>
                                        </p:tgtEl>
                                        <p:attrNameLst>
                                          <p:attrName>ppt_x</p:attrName>
                                        </p:attrNameLst>
                                      </p:cBhvr>
                                      <p:tavLst>
                                        <p:tav tm="0">
                                          <p:val>
                                            <p:strVal val="#ppt_x"/>
                                          </p:val>
                                        </p:tav>
                                        <p:tav tm="100000">
                                          <p:val>
                                            <p:strVal val="#ppt_x"/>
                                          </p:val>
                                        </p:tav>
                                      </p:tavLst>
                                    </p:anim>
                                    <p:anim calcmode="lin" valueType="num">
                                      <p:cBhvr additive="base">
                                        <p:cTn id="238" dur="150" fill="hold"/>
                                        <p:tgtEl>
                                          <p:spTgt spid="160"/>
                                        </p:tgtEl>
                                        <p:attrNameLst>
                                          <p:attrName>ppt_y</p:attrName>
                                        </p:attrNameLst>
                                      </p:cBhvr>
                                      <p:tavLst>
                                        <p:tav tm="0">
                                          <p:val>
                                            <p:strVal val="1+#ppt_h/2"/>
                                          </p:val>
                                        </p:tav>
                                        <p:tav tm="100000">
                                          <p:val>
                                            <p:strVal val="#ppt_y"/>
                                          </p:val>
                                        </p:tav>
                                      </p:tavLst>
                                    </p:anim>
                                  </p:childTnLst>
                                </p:cTn>
                              </p:par>
                            </p:childTnLst>
                          </p:cTn>
                        </p:par>
                        <p:par>
                          <p:cTn id="239" fill="hold">
                            <p:stCondLst>
                              <p:cond delay="11750"/>
                            </p:stCondLst>
                            <p:childTnLst>
                              <p:par>
                                <p:cTn id="240" presetID="53" presetClass="entr" presetSubtype="16" fill="hold" grpId="0" nodeType="afterEffect">
                                  <p:stCondLst>
                                    <p:cond delay="0"/>
                                  </p:stCondLst>
                                  <p:childTnLst>
                                    <p:set>
                                      <p:cBhvr>
                                        <p:cTn id="241" dur="1" fill="hold">
                                          <p:stCondLst>
                                            <p:cond delay="0"/>
                                          </p:stCondLst>
                                        </p:cTn>
                                        <p:tgtEl>
                                          <p:spTgt spid="266"/>
                                        </p:tgtEl>
                                        <p:attrNameLst>
                                          <p:attrName>style.visibility</p:attrName>
                                        </p:attrNameLst>
                                      </p:cBhvr>
                                      <p:to>
                                        <p:strVal val="visible"/>
                                      </p:to>
                                    </p:set>
                                    <p:anim calcmode="lin" valueType="num">
                                      <p:cBhvr>
                                        <p:cTn id="242" dur="500" fill="hold"/>
                                        <p:tgtEl>
                                          <p:spTgt spid="266"/>
                                        </p:tgtEl>
                                        <p:attrNameLst>
                                          <p:attrName>ppt_w</p:attrName>
                                        </p:attrNameLst>
                                      </p:cBhvr>
                                      <p:tavLst>
                                        <p:tav tm="0">
                                          <p:val>
                                            <p:fltVal val="0"/>
                                          </p:val>
                                        </p:tav>
                                        <p:tav tm="100000">
                                          <p:val>
                                            <p:strVal val="#ppt_w"/>
                                          </p:val>
                                        </p:tav>
                                      </p:tavLst>
                                    </p:anim>
                                    <p:anim calcmode="lin" valueType="num">
                                      <p:cBhvr>
                                        <p:cTn id="243" dur="500" fill="hold"/>
                                        <p:tgtEl>
                                          <p:spTgt spid="266"/>
                                        </p:tgtEl>
                                        <p:attrNameLst>
                                          <p:attrName>ppt_h</p:attrName>
                                        </p:attrNameLst>
                                      </p:cBhvr>
                                      <p:tavLst>
                                        <p:tav tm="0">
                                          <p:val>
                                            <p:fltVal val="0"/>
                                          </p:val>
                                        </p:tav>
                                        <p:tav tm="100000">
                                          <p:val>
                                            <p:strVal val="#ppt_h"/>
                                          </p:val>
                                        </p:tav>
                                      </p:tavLst>
                                    </p:anim>
                                    <p:animEffect transition="in" filter="fade">
                                      <p:cBhvr>
                                        <p:cTn id="244" dur="500"/>
                                        <p:tgtEl>
                                          <p:spTgt spid="266"/>
                                        </p:tgtEl>
                                      </p:cBhvr>
                                    </p:animEffect>
                                  </p:childTnLst>
                                </p:cTn>
                              </p:par>
                            </p:childTnLst>
                          </p:cTn>
                        </p:par>
                        <p:par>
                          <p:cTn id="245" fill="hold">
                            <p:stCondLst>
                              <p:cond delay="12250"/>
                            </p:stCondLst>
                            <p:childTnLst>
                              <p:par>
                                <p:cTn id="246" presetID="2" presetClass="entr" presetSubtype="4" fill="hold" grpId="0" nodeType="afterEffect">
                                  <p:stCondLst>
                                    <p:cond delay="0"/>
                                  </p:stCondLst>
                                  <p:childTnLst>
                                    <p:set>
                                      <p:cBhvr>
                                        <p:cTn id="247" dur="1" fill="hold">
                                          <p:stCondLst>
                                            <p:cond delay="0"/>
                                          </p:stCondLst>
                                        </p:cTn>
                                        <p:tgtEl>
                                          <p:spTgt spid="212"/>
                                        </p:tgtEl>
                                        <p:attrNameLst>
                                          <p:attrName>style.visibility</p:attrName>
                                        </p:attrNameLst>
                                      </p:cBhvr>
                                      <p:to>
                                        <p:strVal val="visible"/>
                                      </p:to>
                                    </p:set>
                                    <p:anim calcmode="lin" valueType="num">
                                      <p:cBhvr additive="base">
                                        <p:cTn id="248" dur="150" fill="hold"/>
                                        <p:tgtEl>
                                          <p:spTgt spid="212"/>
                                        </p:tgtEl>
                                        <p:attrNameLst>
                                          <p:attrName>ppt_x</p:attrName>
                                        </p:attrNameLst>
                                      </p:cBhvr>
                                      <p:tavLst>
                                        <p:tav tm="0">
                                          <p:val>
                                            <p:strVal val="#ppt_x"/>
                                          </p:val>
                                        </p:tav>
                                        <p:tav tm="100000">
                                          <p:val>
                                            <p:strVal val="#ppt_x"/>
                                          </p:val>
                                        </p:tav>
                                      </p:tavLst>
                                    </p:anim>
                                    <p:anim calcmode="lin" valueType="num">
                                      <p:cBhvr additive="base">
                                        <p:cTn id="249" dur="150" fill="hold"/>
                                        <p:tgtEl>
                                          <p:spTgt spid="212"/>
                                        </p:tgtEl>
                                        <p:attrNameLst>
                                          <p:attrName>ppt_y</p:attrName>
                                        </p:attrNameLst>
                                      </p:cBhvr>
                                      <p:tavLst>
                                        <p:tav tm="0">
                                          <p:val>
                                            <p:strVal val="1+#ppt_h/2"/>
                                          </p:val>
                                        </p:tav>
                                        <p:tav tm="100000">
                                          <p:val>
                                            <p:strVal val="#ppt_y"/>
                                          </p:val>
                                        </p:tav>
                                      </p:tavLst>
                                    </p:anim>
                                  </p:childTnLst>
                                </p:cTn>
                              </p:par>
                            </p:childTnLst>
                          </p:cTn>
                        </p:par>
                        <p:par>
                          <p:cTn id="250" fill="hold">
                            <p:stCondLst>
                              <p:cond delay="12400"/>
                            </p:stCondLst>
                            <p:childTnLst>
                              <p:par>
                                <p:cTn id="251" presetID="2" presetClass="entr" presetSubtype="4" fill="hold" grpId="0" nodeType="afterEffect">
                                  <p:stCondLst>
                                    <p:cond delay="0"/>
                                  </p:stCondLst>
                                  <p:childTnLst>
                                    <p:set>
                                      <p:cBhvr>
                                        <p:cTn id="252" dur="1" fill="hold">
                                          <p:stCondLst>
                                            <p:cond delay="0"/>
                                          </p:stCondLst>
                                        </p:cTn>
                                        <p:tgtEl>
                                          <p:spTgt spid="213"/>
                                        </p:tgtEl>
                                        <p:attrNameLst>
                                          <p:attrName>style.visibility</p:attrName>
                                        </p:attrNameLst>
                                      </p:cBhvr>
                                      <p:to>
                                        <p:strVal val="visible"/>
                                      </p:to>
                                    </p:set>
                                    <p:anim calcmode="lin" valueType="num">
                                      <p:cBhvr additive="base">
                                        <p:cTn id="253" dur="150" fill="hold"/>
                                        <p:tgtEl>
                                          <p:spTgt spid="213"/>
                                        </p:tgtEl>
                                        <p:attrNameLst>
                                          <p:attrName>ppt_x</p:attrName>
                                        </p:attrNameLst>
                                      </p:cBhvr>
                                      <p:tavLst>
                                        <p:tav tm="0">
                                          <p:val>
                                            <p:strVal val="#ppt_x"/>
                                          </p:val>
                                        </p:tav>
                                        <p:tav tm="100000">
                                          <p:val>
                                            <p:strVal val="#ppt_x"/>
                                          </p:val>
                                        </p:tav>
                                      </p:tavLst>
                                    </p:anim>
                                    <p:anim calcmode="lin" valueType="num">
                                      <p:cBhvr additive="base">
                                        <p:cTn id="254" dur="150" fill="hold"/>
                                        <p:tgtEl>
                                          <p:spTgt spid="213"/>
                                        </p:tgtEl>
                                        <p:attrNameLst>
                                          <p:attrName>ppt_y</p:attrName>
                                        </p:attrNameLst>
                                      </p:cBhvr>
                                      <p:tavLst>
                                        <p:tav tm="0">
                                          <p:val>
                                            <p:strVal val="1+#ppt_h/2"/>
                                          </p:val>
                                        </p:tav>
                                        <p:tav tm="100000">
                                          <p:val>
                                            <p:strVal val="#ppt_y"/>
                                          </p:val>
                                        </p:tav>
                                      </p:tavLst>
                                    </p:anim>
                                  </p:childTnLst>
                                </p:cTn>
                              </p:par>
                            </p:childTnLst>
                          </p:cTn>
                        </p:par>
                        <p:par>
                          <p:cTn id="255" fill="hold">
                            <p:stCondLst>
                              <p:cond delay="12550"/>
                            </p:stCondLst>
                            <p:childTnLst>
                              <p:par>
                                <p:cTn id="256" presetID="2" presetClass="entr" presetSubtype="4" fill="hold" grpId="0" nodeType="afterEffect">
                                  <p:stCondLst>
                                    <p:cond delay="0"/>
                                  </p:stCondLst>
                                  <p:childTnLst>
                                    <p:set>
                                      <p:cBhvr>
                                        <p:cTn id="257" dur="1" fill="hold">
                                          <p:stCondLst>
                                            <p:cond delay="0"/>
                                          </p:stCondLst>
                                        </p:cTn>
                                        <p:tgtEl>
                                          <p:spTgt spid="214"/>
                                        </p:tgtEl>
                                        <p:attrNameLst>
                                          <p:attrName>style.visibility</p:attrName>
                                        </p:attrNameLst>
                                      </p:cBhvr>
                                      <p:to>
                                        <p:strVal val="visible"/>
                                      </p:to>
                                    </p:set>
                                    <p:anim calcmode="lin" valueType="num">
                                      <p:cBhvr additive="base">
                                        <p:cTn id="258" dur="150" fill="hold"/>
                                        <p:tgtEl>
                                          <p:spTgt spid="214"/>
                                        </p:tgtEl>
                                        <p:attrNameLst>
                                          <p:attrName>ppt_x</p:attrName>
                                        </p:attrNameLst>
                                      </p:cBhvr>
                                      <p:tavLst>
                                        <p:tav tm="0">
                                          <p:val>
                                            <p:strVal val="#ppt_x"/>
                                          </p:val>
                                        </p:tav>
                                        <p:tav tm="100000">
                                          <p:val>
                                            <p:strVal val="#ppt_x"/>
                                          </p:val>
                                        </p:tav>
                                      </p:tavLst>
                                    </p:anim>
                                    <p:anim calcmode="lin" valueType="num">
                                      <p:cBhvr additive="base">
                                        <p:cTn id="259" dur="150" fill="hold"/>
                                        <p:tgtEl>
                                          <p:spTgt spid="214"/>
                                        </p:tgtEl>
                                        <p:attrNameLst>
                                          <p:attrName>ppt_y</p:attrName>
                                        </p:attrNameLst>
                                      </p:cBhvr>
                                      <p:tavLst>
                                        <p:tav tm="0">
                                          <p:val>
                                            <p:strVal val="1+#ppt_h/2"/>
                                          </p:val>
                                        </p:tav>
                                        <p:tav tm="100000">
                                          <p:val>
                                            <p:strVal val="#ppt_y"/>
                                          </p:val>
                                        </p:tav>
                                      </p:tavLst>
                                    </p:anim>
                                  </p:childTnLst>
                                </p:cTn>
                              </p:par>
                            </p:childTnLst>
                          </p:cTn>
                        </p:par>
                        <p:par>
                          <p:cTn id="260" fill="hold">
                            <p:stCondLst>
                              <p:cond delay="12700"/>
                            </p:stCondLst>
                            <p:childTnLst>
                              <p:par>
                                <p:cTn id="261" presetID="2" presetClass="entr" presetSubtype="4" fill="hold" grpId="0" nodeType="afterEffect">
                                  <p:stCondLst>
                                    <p:cond delay="0"/>
                                  </p:stCondLst>
                                  <p:childTnLst>
                                    <p:set>
                                      <p:cBhvr>
                                        <p:cTn id="262" dur="1" fill="hold">
                                          <p:stCondLst>
                                            <p:cond delay="0"/>
                                          </p:stCondLst>
                                        </p:cTn>
                                        <p:tgtEl>
                                          <p:spTgt spid="215"/>
                                        </p:tgtEl>
                                        <p:attrNameLst>
                                          <p:attrName>style.visibility</p:attrName>
                                        </p:attrNameLst>
                                      </p:cBhvr>
                                      <p:to>
                                        <p:strVal val="visible"/>
                                      </p:to>
                                    </p:set>
                                    <p:anim calcmode="lin" valueType="num">
                                      <p:cBhvr additive="base">
                                        <p:cTn id="263" dur="150" fill="hold"/>
                                        <p:tgtEl>
                                          <p:spTgt spid="215"/>
                                        </p:tgtEl>
                                        <p:attrNameLst>
                                          <p:attrName>ppt_x</p:attrName>
                                        </p:attrNameLst>
                                      </p:cBhvr>
                                      <p:tavLst>
                                        <p:tav tm="0">
                                          <p:val>
                                            <p:strVal val="#ppt_x"/>
                                          </p:val>
                                        </p:tav>
                                        <p:tav tm="100000">
                                          <p:val>
                                            <p:strVal val="#ppt_x"/>
                                          </p:val>
                                        </p:tav>
                                      </p:tavLst>
                                    </p:anim>
                                    <p:anim calcmode="lin" valueType="num">
                                      <p:cBhvr additive="base">
                                        <p:cTn id="264" dur="150" fill="hold"/>
                                        <p:tgtEl>
                                          <p:spTgt spid="215"/>
                                        </p:tgtEl>
                                        <p:attrNameLst>
                                          <p:attrName>ppt_y</p:attrName>
                                        </p:attrNameLst>
                                      </p:cBhvr>
                                      <p:tavLst>
                                        <p:tav tm="0">
                                          <p:val>
                                            <p:strVal val="1+#ppt_h/2"/>
                                          </p:val>
                                        </p:tav>
                                        <p:tav tm="100000">
                                          <p:val>
                                            <p:strVal val="#ppt_y"/>
                                          </p:val>
                                        </p:tav>
                                      </p:tavLst>
                                    </p:anim>
                                  </p:childTnLst>
                                </p:cTn>
                              </p:par>
                            </p:childTnLst>
                          </p:cTn>
                        </p:par>
                        <p:par>
                          <p:cTn id="265" fill="hold">
                            <p:stCondLst>
                              <p:cond delay="12850"/>
                            </p:stCondLst>
                            <p:childTnLst>
                              <p:par>
                                <p:cTn id="266" presetID="2" presetClass="entr" presetSubtype="4" fill="hold" grpId="0" nodeType="afterEffect">
                                  <p:stCondLst>
                                    <p:cond delay="0"/>
                                  </p:stCondLst>
                                  <p:childTnLst>
                                    <p:set>
                                      <p:cBhvr>
                                        <p:cTn id="267" dur="1" fill="hold">
                                          <p:stCondLst>
                                            <p:cond delay="0"/>
                                          </p:stCondLst>
                                        </p:cTn>
                                        <p:tgtEl>
                                          <p:spTgt spid="216"/>
                                        </p:tgtEl>
                                        <p:attrNameLst>
                                          <p:attrName>style.visibility</p:attrName>
                                        </p:attrNameLst>
                                      </p:cBhvr>
                                      <p:to>
                                        <p:strVal val="visible"/>
                                      </p:to>
                                    </p:set>
                                    <p:anim calcmode="lin" valueType="num">
                                      <p:cBhvr additive="base">
                                        <p:cTn id="268" dur="150" fill="hold"/>
                                        <p:tgtEl>
                                          <p:spTgt spid="216"/>
                                        </p:tgtEl>
                                        <p:attrNameLst>
                                          <p:attrName>ppt_x</p:attrName>
                                        </p:attrNameLst>
                                      </p:cBhvr>
                                      <p:tavLst>
                                        <p:tav tm="0">
                                          <p:val>
                                            <p:strVal val="#ppt_x"/>
                                          </p:val>
                                        </p:tav>
                                        <p:tav tm="100000">
                                          <p:val>
                                            <p:strVal val="#ppt_x"/>
                                          </p:val>
                                        </p:tav>
                                      </p:tavLst>
                                    </p:anim>
                                    <p:anim calcmode="lin" valueType="num">
                                      <p:cBhvr additive="base">
                                        <p:cTn id="269" dur="150" fill="hold"/>
                                        <p:tgtEl>
                                          <p:spTgt spid="216"/>
                                        </p:tgtEl>
                                        <p:attrNameLst>
                                          <p:attrName>ppt_y</p:attrName>
                                        </p:attrNameLst>
                                      </p:cBhvr>
                                      <p:tavLst>
                                        <p:tav tm="0">
                                          <p:val>
                                            <p:strVal val="1+#ppt_h/2"/>
                                          </p:val>
                                        </p:tav>
                                        <p:tav tm="100000">
                                          <p:val>
                                            <p:strVal val="#ppt_y"/>
                                          </p:val>
                                        </p:tav>
                                      </p:tavLst>
                                    </p:anim>
                                  </p:childTnLst>
                                </p:cTn>
                              </p:par>
                            </p:childTnLst>
                          </p:cTn>
                        </p:par>
                        <p:par>
                          <p:cTn id="270" fill="hold">
                            <p:stCondLst>
                              <p:cond delay="13000"/>
                            </p:stCondLst>
                            <p:childTnLst>
                              <p:par>
                                <p:cTn id="271" presetID="2" presetClass="entr" presetSubtype="4" fill="hold" grpId="0" nodeType="afterEffect">
                                  <p:stCondLst>
                                    <p:cond delay="0"/>
                                  </p:stCondLst>
                                  <p:childTnLst>
                                    <p:set>
                                      <p:cBhvr>
                                        <p:cTn id="272" dur="1" fill="hold">
                                          <p:stCondLst>
                                            <p:cond delay="0"/>
                                          </p:stCondLst>
                                        </p:cTn>
                                        <p:tgtEl>
                                          <p:spTgt spid="217"/>
                                        </p:tgtEl>
                                        <p:attrNameLst>
                                          <p:attrName>style.visibility</p:attrName>
                                        </p:attrNameLst>
                                      </p:cBhvr>
                                      <p:to>
                                        <p:strVal val="visible"/>
                                      </p:to>
                                    </p:set>
                                    <p:anim calcmode="lin" valueType="num">
                                      <p:cBhvr additive="base">
                                        <p:cTn id="273" dur="150" fill="hold"/>
                                        <p:tgtEl>
                                          <p:spTgt spid="217"/>
                                        </p:tgtEl>
                                        <p:attrNameLst>
                                          <p:attrName>ppt_x</p:attrName>
                                        </p:attrNameLst>
                                      </p:cBhvr>
                                      <p:tavLst>
                                        <p:tav tm="0">
                                          <p:val>
                                            <p:strVal val="#ppt_x"/>
                                          </p:val>
                                        </p:tav>
                                        <p:tav tm="100000">
                                          <p:val>
                                            <p:strVal val="#ppt_x"/>
                                          </p:val>
                                        </p:tav>
                                      </p:tavLst>
                                    </p:anim>
                                    <p:anim calcmode="lin" valueType="num">
                                      <p:cBhvr additive="base">
                                        <p:cTn id="274" dur="150" fill="hold"/>
                                        <p:tgtEl>
                                          <p:spTgt spid="217"/>
                                        </p:tgtEl>
                                        <p:attrNameLst>
                                          <p:attrName>ppt_y</p:attrName>
                                        </p:attrNameLst>
                                      </p:cBhvr>
                                      <p:tavLst>
                                        <p:tav tm="0">
                                          <p:val>
                                            <p:strVal val="1+#ppt_h/2"/>
                                          </p:val>
                                        </p:tav>
                                        <p:tav tm="100000">
                                          <p:val>
                                            <p:strVal val="#ppt_y"/>
                                          </p:val>
                                        </p:tav>
                                      </p:tavLst>
                                    </p:anim>
                                  </p:childTnLst>
                                </p:cTn>
                              </p:par>
                            </p:childTnLst>
                          </p:cTn>
                        </p:par>
                        <p:par>
                          <p:cTn id="275" fill="hold">
                            <p:stCondLst>
                              <p:cond delay="13150"/>
                            </p:stCondLst>
                            <p:childTnLst>
                              <p:par>
                                <p:cTn id="276" presetID="2" presetClass="entr" presetSubtype="4" fill="hold" grpId="0" nodeType="afterEffect">
                                  <p:stCondLst>
                                    <p:cond delay="0"/>
                                  </p:stCondLst>
                                  <p:childTnLst>
                                    <p:set>
                                      <p:cBhvr>
                                        <p:cTn id="277" dur="1" fill="hold">
                                          <p:stCondLst>
                                            <p:cond delay="0"/>
                                          </p:stCondLst>
                                        </p:cTn>
                                        <p:tgtEl>
                                          <p:spTgt spid="218"/>
                                        </p:tgtEl>
                                        <p:attrNameLst>
                                          <p:attrName>style.visibility</p:attrName>
                                        </p:attrNameLst>
                                      </p:cBhvr>
                                      <p:to>
                                        <p:strVal val="visible"/>
                                      </p:to>
                                    </p:set>
                                    <p:anim calcmode="lin" valueType="num">
                                      <p:cBhvr additive="base">
                                        <p:cTn id="278" dur="150" fill="hold"/>
                                        <p:tgtEl>
                                          <p:spTgt spid="218"/>
                                        </p:tgtEl>
                                        <p:attrNameLst>
                                          <p:attrName>ppt_x</p:attrName>
                                        </p:attrNameLst>
                                      </p:cBhvr>
                                      <p:tavLst>
                                        <p:tav tm="0">
                                          <p:val>
                                            <p:strVal val="#ppt_x"/>
                                          </p:val>
                                        </p:tav>
                                        <p:tav tm="100000">
                                          <p:val>
                                            <p:strVal val="#ppt_x"/>
                                          </p:val>
                                        </p:tav>
                                      </p:tavLst>
                                    </p:anim>
                                    <p:anim calcmode="lin" valueType="num">
                                      <p:cBhvr additive="base">
                                        <p:cTn id="279" dur="150" fill="hold"/>
                                        <p:tgtEl>
                                          <p:spTgt spid="218"/>
                                        </p:tgtEl>
                                        <p:attrNameLst>
                                          <p:attrName>ppt_y</p:attrName>
                                        </p:attrNameLst>
                                      </p:cBhvr>
                                      <p:tavLst>
                                        <p:tav tm="0">
                                          <p:val>
                                            <p:strVal val="1+#ppt_h/2"/>
                                          </p:val>
                                        </p:tav>
                                        <p:tav tm="100000">
                                          <p:val>
                                            <p:strVal val="#ppt_y"/>
                                          </p:val>
                                        </p:tav>
                                      </p:tavLst>
                                    </p:anim>
                                  </p:childTnLst>
                                </p:cTn>
                              </p:par>
                            </p:childTnLst>
                          </p:cTn>
                        </p:par>
                        <p:par>
                          <p:cTn id="280" fill="hold">
                            <p:stCondLst>
                              <p:cond delay="13300"/>
                            </p:stCondLst>
                            <p:childTnLst>
                              <p:par>
                                <p:cTn id="281" presetID="53" presetClass="entr" presetSubtype="16" fill="hold" grpId="0" nodeType="afterEffect">
                                  <p:stCondLst>
                                    <p:cond delay="0"/>
                                  </p:stCondLst>
                                  <p:childTnLst>
                                    <p:set>
                                      <p:cBhvr>
                                        <p:cTn id="282" dur="1" fill="hold">
                                          <p:stCondLst>
                                            <p:cond delay="0"/>
                                          </p:stCondLst>
                                        </p:cTn>
                                        <p:tgtEl>
                                          <p:spTgt spid="211"/>
                                        </p:tgtEl>
                                        <p:attrNameLst>
                                          <p:attrName>style.visibility</p:attrName>
                                        </p:attrNameLst>
                                      </p:cBhvr>
                                      <p:to>
                                        <p:strVal val="visible"/>
                                      </p:to>
                                    </p:set>
                                    <p:anim calcmode="lin" valueType="num">
                                      <p:cBhvr>
                                        <p:cTn id="283" dur="500" fill="hold"/>
                                        <p:tgtEl>
                                          <p:spTgt spid="211"/>
                                        </p:tgtEl>
                                        <p:attrNameLst>
                                          <p:attrName>ppt_w</p:attrName>
                                        </p:attrNameLst>
                                      </p:cBhvr>
                                      <p:tavLst>
                                        <p:tav tm="0">
                                          <p:val>
                                            <p:fltVal val="0"/>
                                          </p:val>
                                        </p:tav>
                                        <p:tav tm="100000">
                                          <p:val>
                                            <p:strVal val="#ppt_w"/>
                                          </p:val>
                                        </p:tav>
                                      </p:tavLst>
                                    </p:anim>
                                    <p:anim calcmode="lin" valueType="num">
                                      <p:cBhvr>
                                        <p:cTn id="284" dur="500" fill="hold"/>
                                        <p:tgtEl>
                                          <p:spTgt spid="211"/>
                                        </p:tgtEl>
                                        <p:attrNameLst>
                                          <p:attrName>ppt_h</p:attrName>
                                        </p:attrNameLst>
                                      </p:cBhvr>
                                      <p:tavLst>
                                        <p:tav tm="0">
                                          <p:val>
                                            <p:fltVal val="0"/>
                                          </p:val>
                                        </p:tav>
                                        <p:tav tm="100000">
                                          <p:val>
                                            <p:strVal val="#ppt_h"/>
                                          </p:val>
                                        </p:tav>
                                      </p:tavLst>
                                    </p:anim>
                                    <p:animEffect transition="in" filter="fade">
                                      <p:cBhvr>
                                        <p:cTn id="285" dur="500"/>
                                        <p:tgtEl>
                                          <p:spTgt spid="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 grpId="0"/>
      <p:bldP spid="264" grpId="0"/>
      <p:bldP spid="265" grpId="0"/>
      <p:bldP spid="266" grpId="0"/>
      <p:bldP spid="98" grpId="0" animBg="1"/>
      <p:bldP spid="114" grpId="0"/>
      <p:bldP spid="115" grpId="0"/>
      <p:bldP spid="125" grpId="0"/>
      <p:bldP spid="126" grpId="0"/>
      <p:bldP spid="153" grpId="0"/>
      <p:bldP spid="154" grpId="0"/>
      <p:bldP spid="155" grpId="0"/>
      <p:bldP spid="76" grpId="0" animBg="1"/>
      <p:bldP spid="77" grpId="0" animBg="1"/>
      <p:bldP spid="78" grpId="0" animBg="1"/>
      <p:bldP spid="79" grpId="0" animBg="1"/>
      <p:bldP spid="80" grpId="0" animBg="1"/>
      <p:bldP spid="81" grpId="0" animBg="1"/>
      <p:bldP spid="87" grpId="0" animBg="1"/>
      <p:bldP spid="88" grpId="0" animBg="1"/>
      <p:bldP spid="89" grpId="0" animBg="1"/>
      <p:bldP spid="90" grpId="0" animBg="1"/>
      <p:bldP spid="91" grpId="0" animBg="1"/>
      <p:bldP spid="103" grpId="0" animBg="1"/>
      <p:bldP spid="116" grpId="0" animBg="1"/>
      <p:bldP spid="127" grpId="0" animBg="1"/>
      <p:bldP spid="138" grpId="0" animBg="1"/>
      <p:bldP spid="156" grpId="0" animBg="1"/>
      <p:bldP spid="157" grpId="0" animBg="1"/>
      <p:bldP spid="158" grpId="0" animBg="1"/>
      <p:bldP spid="159" grpId="0" animBg="1"/>
      <p:bldP spid="160" grpId="0" animBg="1"/>
      <p:bldP spid="190" grpId="0" animBg="1"/>
      <p:bldP spid="191" grpId="0" animBg="1"/>
      <p:bldP spid="192" grpId="0" animBg="1"/>
      <p:bldP spid="193" grpId="0" animBg="1"/>
      <p:bldP spid="194" grpId="0" animBg="1"/>
      <p:bldP spid="195" grpId="0" animBg="1"/>
      <p:bldP spid="196" grpId="0" animBg="1"/>
      <p:bldP spid="211" grpId="0"/>
      <p:bldP spid="212" grpId="0" animBg="1"/>
      <p:bldP spid="213" grpId="0" animBg="1"/>
      <p:bldP spid="214" grpId="0" animBg="1"/>
      <p:bldP spid="215" grpId="0" animBg="1"/>
      <p:bldP spid="216" grpId="0" animBg="1"/>
      <p:bldP spid="217" grpId="0" animBg="1"/>
      <p:bldP spid="218" grpId="0" animBg="1"/>
      <p:bldP spid="220" grpId="0" animBg="1"/>
      <p:bldP spid="222" grpId="0" animBg="1"/>
      <p:bldP spid="22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Text Box 10">
            <a:extLst>
              <a:ext uri="{FF2B5EF4-FFF2-40B4-BE49-F238E27FC236}">
                <a16:creationId xmlns:a16="http://schemas.microsoft.com/office/drawing/2014/main" id="{42A0EB0B-46AA-4D43-B77C-49D6DC716BA0}"/>
              </a:ext>
            </a:extLst>
          </p:cNvPr>
          <p:cNvSpPr txBox="1">
            <a:spLocks noChangeArrowheads="1"/>
          </p:cNvSpPr>
          <p:nvPr/>
        </p:nvSpPr>
        <p:spPr bwMode="auto">
          <a:xfrm>
            <a:off x="2000070"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a:extLst>
              <a:ext uri="{FF2B5EF4-FFF2-40B4-BE49-F238E27FC236}">
                <a16:creationId xmlns:a16="http://schemas.microsoft.com/office/drawing/2014/main" id="{B1FF62D0-38AA-4B88-914A-9C33A45EDE7F}"/>
              </a:ext>
            </a:extLst>
          </p:cNvPr>
          <p:cNvGrpSpPr>
            <a:grpSpLocks noChangeAspect="1"/>
          </p:cNvGrpSpPr>
          <p:nvPr/>
        </p:nvGrpSpPr>
        <p:grpSpPr>
          <a:xfrm rot="18750024" flipV="1">
            <a:off x="1488657"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3C2E9028-FBB7-42F8-B00A-1DAC9587387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75894D7D-2C47-4F6F-9363-17FDCB072D13}"/>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99ECF350-F5F6-494C-A34B-95A50052194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49" name="Group 48">
            <a:extLst>
              <a:ext uri="{FF2B5EF4-FFF2-40B4-BE49-F238E27FC236}">
                <a16:creationId xmlns:a16="http://schemas.microsoft.com/office/drawing/2014/main" id="{03D0B21A-E6FA-462F-85D3-D405B7C1268F}"/>
              </a:ext>
            </a:extLst>
          </p:cNvPr>
          <p:cNvGrpSpPr>
            <a:grpSpLocks noChangeAspect="1"/>
          </p:cNvGrpSpPr>
          <p:nvPr/>
        </p:nvGrpSpPr>
        <p:grpSpPr>
          <a:xfrm rot="13690311" flipV="1">
            <a:off x="346922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0" name="Freeform 159">
              <a:extLst>
                <a:ext uri="{FF2B5EF4-FFF2-40B4-BE49-F238E27FC236}">
                  <a16:creationId xmlns:a16="http://schemas.microsoft.com/office/drawing/2014/main" id="{7A57DB1B-C5A6-4DF8-8FBD-3117B6610B33}"/>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60">
              <a:extLst>
                <a:ext uri="{FF2B5EF4-FFF2-40B4-BE49-F238E27FC236}">
                  <a16:creationId xmlns:a16="http://schemas.microsoft.com/office/drawing/2014/main" id="{6A260EE8-4A97-4AF2-BBA8-BD66436AAD2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1">
              <a:extLst>
                <a:ext uri="{FF2B5EF4-FFF2-40B4-BE49-F238E27FC236}">
                  <a16:creationId xmlns:a16="http://schemas.microsoft.com/office/drawing/2014/main" id="{E8FE50B6-35D2-4D18-839A-E050EFE56874}"/>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55" name="Text Box 10">
            <a:extLst>
              <a:ext uri="{FF2B5EF4-FFF2-40B4-BE49-F238E27FC236}">
                <a16:creationId xmlns:a16="http://schemas.microsoft.com/office/drawing/2014/main" id="{C6895565-9410-4688-94A0-333D313475CC}"/>
              </a:ext>
            </a:extLst>
          </p:cNvPr>
          <p:cNvSpPr txBox="1">
            <a:spLocks noChangeArrowheads="1"/>
          </p:cNvSpPr>
          <p:nvPr/>
        </p:nvSpPr>
        <p:spPr bwMode="auto">
          <a:xfrm>
            <a:off x="412711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F564A017-B101-4990-98C8-FF3AEC21B305}"/>
              </a:ext>
            </a:extLst>
          </p:cNvPr>
          <p:cNvGrpSpPr>
            <a:grpSpLocks noChangeAspect="1"/>
          </p:cNvGrpSpPr>
          <p:nvPr/>
        </p:nvGrpSpPr>
        <p:grpSpPr>
          <a:xfrm rot="13690311" flipV="1">
            <a:off x="734690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7" name="Freeform 159">
              <a:extLst>
                <a:ext uri="{FF2B5EF4-FFF2-40B4-BE49-F238E27FC236}">
                  <a16:creationId xmlns:a16="http://schemas.microsoft.com/office/drawing/2014/main" id="{D88024F8-3DA0-4924-8FA0-AA08DF6CE92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60">
              <a:extLst>
                <a:ext uri="{FF2B5EF4-FFF2-40B4-BE49-F238E27FC236}">
                  <a16:creationId xmlns:a16="http://schemas.microsoft.com/office/drawing/2014/main" id="{4C9B281E-2B32-4522-8239-3DC63F1963B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61">
              <a:extLst>
                <a:ext uri="{FF2B5EF4-FFF2-40B4-BE49-F238E27FC236}">
                  <a16:creationId xmlns:a16="http://schemas.microsoft.com/office/drawing/2014/main" id="{20947A7A-A785-4846-BED6-4B7A07CB114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60" name="Text Box 10">
            <a:extLst>
              <a:ext uri="{FF2B5EF4-FFF2-40B4-BE49-F238E27FC236}">
                <a16:creationId xmlns:a16="http://schemas.microsoft.com/office/drawing/2014/main" id="{4B81FFE1-3DBD-43B1-9550-100C1F4B8C3E}"/>
              </a:ext>
            </a:extLst>
          </p:cNvPr>
          <p:cNvSpPr txBox="1">
            <a:spLocks noChangeArrowheads="1"/>
          </p:cNvSpPr>
          <p:nvPr/>
        </p:nvSpPr>
        <p:spPr bwMode="auto">
          <a:xfrm>
            <a:off x="800479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 Box 10">
            <a:extLst>
              <a:ext uri="{FF2B5EF4-FFF2-40B4-BE49-F238E27FC236}">
                <a16:creationId xmlns:a16="http://schemas.microsoft.com/office/drawing/2014/main" id="{6EEC61A0-C851-4D9D-B7C3-0D9D0F849453}"/>
              </a:ext>
            </a:extLst>
          </p:cNvPr>
          <p:cNvSpPr txBox="1">
            <a:spLocks noChangeArrowheads="1"/>
          </p:cNvSpPr>
          <p:nvPr/>
        </p:nvSpPr>
        <p:spPr bwMode="auto">
          <a:xfrm>
            <a:off x="592951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2" name="Group 61">
            <a:extLst>
              <a:ext uri="{FF2B5EF4-FFF2-40B4-BE49-F238E27FC236}">
                <a16:creationId xmlns:a16="http://schemas.microsoft.com/office/drawing/2014/main" id="{3B849159-1145-4321-88E4-8C050A60467B}"/>
              </a:ext>
            </a:extLst>
          </p:cNvPr>
          <p:cNvGrpSpPr>
            <a:grpSpLocks noChangeAspect="1"/>
          </p:cNvGrpSpPr>
          <p:nvPr/>
        </p:nvGrpSpPr>
        <p:grpSpPr>
          <a:xfrm rot="18750024" flipV="1">
            <a:off x="541810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3" name="Freeform 159">
              <a:extLst>
                <a:ext uri="{FF2B5EF4-FFF2-40B4-BE49-F238E27FC236}">
                  <a16:creationId xmlns:a16="http://schemas.microsoft.com/office/drawing/2014/main" id="{F781AE31-13FA-476D-A62D-4A9576DF4030}"/>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60">
              <a:extLst>
                <a:ext uri="{FF2B5EF4-FFF2-40B4-BE49-F238E27FC236}">
                  <a16:creationId xmlns:a16="http://schemas.microsoft.com/office/drawing/2014/main" id="{B5040E79-513C-4871-A8E5-7B5F9F267586}"/>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1">
              <a:extLst>
                <a:ext uri="{FF2B5EF4-FFF2-40B4-BE49-F238E27FC236}">
                  <a16:creationId xmlns:a16="http://schemas.microsoft.com/office/drawing/2014/main" id="{5C547D55-18B8-4A68-A913-C097E97BA67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66" name="Text Box 10">
            <a:extLst>
              <a:ext uri="{FF2B5EF4-FFF2-40B4-BE49-F238E27FC236}">
                <a16:creationId xmlns:a16="http://schemas.microsoft.com/office/drawing/2014/main" id="{C9ECFF3B-8CD3-42F4-8ACF-CE9DAE2549E5}"/>
              </a:ext>
            </a:extLst>
          </p:cNvPr>
          <p:cNvSpPr txBox="1">
            <a:spLocks noChangeArrowheads="1"/>
          </p:cNvSpPr>
          <p:nvPr/>
        </p:nvSpPr>
        <p:spPr bwMode="auto">
          <a:xfrm>
            <a:off x="980719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7" name="Group 66">
            <a:extLst>
              <a:ext uri="{FF2B5EF4-FFF2-40B4-BE49-F238E27FC236}">
                <a16:creationId xmlns:a16="http://schemas.microsoft.com/office/drawing/2014/main" id="{475D6C5B-41AE-4D30-896D-111CA50AF073}"/>
              </a:ext>
            </a:extLst>
          </p:cNvPr>
          <p:cNvGrpSpPr>
            <a:grpSpLocks noChangeAspect="1"/>
          </p:cNvGrpSpPr>
          <p:nvPr/>
        </p:nvGrpSpPr>
        <p:grpSpPr>
          <a:xfrm rot="18750024" flipV="1">
            <a:off x="929578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8" name="Freeform 159">
              <a:extLst>
                <a:ext uri="{FF2B5EF4-FFF2-40B4-BE49-F238E27FC236}">
                  <a16:creationId xmlns:a16="http://schemas.microsoft.com/office/drawing/2014/main" id="{28ECC5B0-358C-4216-83B3-B0B7B915E2BC}"/>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160">
              <a:extLst>
                <a:ext uri="{FF2B5EF4-FFF2-40B4-BE49-F238E27FC236}">
                  <a16:creationId xmlns:a16="http://schemas.microsoft.com/office/drawing/2014/main" id="{672AEBA8-07E0-4AD6-AF60-2A471A60B2B9}"/>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161">
              <a:extLst>
                <a:ext uri="{FF2B5EF4-FFF2-40B4-BE49-F238E27FC236}">
                  <a16:creationId xmlns:a16="http://schemas.microsoft.com/office/drawing/2014/main" id="{AA83E616-32D3-4853-9696-A02A1228E45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93939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71" name="TextBox 70">
            <a:extLst>
              <a:ext uri="{FF2B5EF4-FFF2-40B4-BE49-F238E27FC236}">
                <a16:creationId xmlns:a16="http://schemas.microsoft.com/office/drawing/2014/main" id="{E06349A8-8D11-4E27-B8B5-2F3365F840C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BBA479A6-A945-43DB-93A1-D9566CC7EBAC}"/>
              </a:ext>
            </a:extLst>
          </p:cNvPr>
          <p:cNvGrpSpPr/>
          <p:nvPr/>
        </p:nvGrpSpPr>
        <p:grpSpPr>
          <a:xfrm>
            <a:off x="381000" y="2867222"/>
            <a:ext cx="2616749" cy="2619178"/>
            <a:chOff x="381000" y="2867222"/>
            <a:chExt cx="2616749" cy="2619178"/>
          </a:xfrm>
          <a:effectLst>
            <a:outerShdw blurRad="50800" dist="38100" dir="13500000" algn="br" rotWithShape="0">
              <a:prstClr val="black">
                <a:alpha val="40000"/>
              </a:prstClr>
            </a:outerShdw>
          </a:effectLst>
        </p:grpSpPr>
        <p:sp>
          <p:nvSpPr>
            <p:cNvPr id="2125" name="Freeform 77"/>
            <p:cNvSpPr>
              <a:spLocks/>
            </p:cNvSpPr>
            <p:nvPr/>
          </p:nvSpPr>
          <p:spPr bwMode="auto">
            <a:xfrm rot="5400000">
              <a:off x="379786"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Oval 71">
              <a:extLst>
                <a:ext uri="{FF2B5EF4-FFF2-40B4-BE49-F238E27FC236}">
                  <a16:creationId xmlns:a16="http://schemas.microsoft.com/office/drawing/2014/main" id="{1FC3DC4D-A874-4BB5-A354-2EFF546E6793}"/>
                </a:ext>
              </a:extLst>
            </p:cNvPr>
            <p:cNvSpPr>
              <a:spLocks noChangeAspect="1"/>
            </p:cNvSpPr>
            <p:nvPr/>
          </p:nvSpPr>
          <p:spPr>
            <a:xfrm>
              <a:off x="1661018" y="417681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grpSp>
      <p:sp>
        <p:nvSpPr>
          <p:cNvPr id="77" name="Text Box 10">
            <a:extLst>
              <a:ext uri="{FF2B5EF4-FFF2-40B4-BE49-F238E27FC236}">
                <a16:creationId xmlns:a16="http://schemas.microsoft.com/office/drawing/2014/main" id="{98A92153-551E-4577-BAB0-0C98CF1856A9}"/>
              </a:ext>
            </a:extLst>
          </p:cNvPr>
          <p:cNvSpPr txBox="1">
            <a:spLocks noChangeArrowheads="1"/>
          </p:cNvSpPr>
          <p:nvPr/>
        </p:nvSpPr>
        <p:spPr bwMode="auto">
          <a:xfrm>
            <a:off x="1028006" y="3642727"/>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$287</a:t>
            </a:r>
          </a:p>
        </p:txBody>
      </p:sp>
      <p:grpSp>
        <p:nvGrpSpPr>
          <p:cNvPr id="14" name="Group 13">
            <a:extLst>
              <a:ext uri="{FF2B5EF4-FFF2-40B4-BE49-F238E27FC236}">
                <a16:creationId xmlns:a16="http://schemas.microsoft.com/office/drawing/2014/main" id="{F944DB1C-1E6D-4380-927E-E132BD77ED03}"/>
              </a:ext>
            </a:extLst>
          </p:cNvPr>
          <p:cNvGrpSpPr/>
          <p:nvPr/>
        </p:nvGrpSpPr>
        <p:grpSpPr>
          <a:xfrm>
            <a:off x="2314373" y="2184170"/>
            <a:ext cx="2619177" cy="2616750"/>
            <a:chOff x="2314373" y="2184170"/>
            <a:chExt cx="2619177" cy="2616750"/>
          </a:xfrm>
          <a:effectLst>
            <a:outerShdw blurRad="50800" dist="38100" dir="13500000" algn="br" rotWithShape="0">
              <a:prstClr val="black">
                <a:alpha val="40000"/>
              </a:prstClr>
            </a:outerShdw>
          </a:effectLst>
        </p:grpSpPr>
        <p:sp>
          <p:nvSpPr>
            <p:cNvPr id="27" name="Freeform 77">
              <a:extLst>
                <a:ext uri="{FF2B5EF4-FFF2-40B4-BE49-F238E27FC236}">
                  <a16:creationId xmlns:a16="http://schemas.microsoft.com/office/drawing/2014/main" id="{9C42CACD-2CAE-4AE2-BC08-62081C860D3A}"/>
                </a:ext>
              </a:extLst>
            </p:cNvPr>
            <p:cNvSpPr>
              <a:spLocks/>
            </p:cNvSpPr>
            <p:nvPr/>
          </p:nvSpPr>
          <p:spPr bwMode="auto">
            <a:xfrm>
              <a:off x="2314373" y="2184170"/>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Oval 72">
              <a:extLst>
                <a:ext uri="{FF2B5EF4-FFF2-40B4-BE49-F238E27FC236}">
                  <a16:creationId xmlns:a16="http://schemas.microsoft.com/office/drawing/2014/main" id="{10BAF6AA-97B7-4EE8-8F61-C6B058BBA537}"/>
                </a:ext>
              </a:extLst>
            </p:cNvPr>
            <p:cNvSpPr>
              <a:spLocks noChangeAspect="1"/>
            </p:cNvSpPr>
            <p:nvPr/>
          </p:nvSpPr>
          <p:spPr>
            <a:xfrm>
              <a:off x="3631523" y="3004616"/>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grpSp>
      <p:sp>
        <p:nvSpPr>
          <p:cNvPr id="78" name="Text Box 10">
            <a:extLst>
              <a:ext uri="{FF2B5EF4-FFF2-40B4-BE49-F238E27FC236}">
                <a16:creationId xmlns:a16="http://schemas.microsoft.com/office/drawing/2014/main" id="{79CDF5A4-551F-4E1A-893D-D77A933E6529}"/>
              </a:ext>
            </a:extLst>
          </p:cNvPr>
          <p:cNvSpPr txBox="1">
            <a:spLocks noChangeArrowheads="1"/>
          </p:cNvSpPr>
          <p:nvPr/>
        </p:nvSpPr>
        <p:spPr bwMode="auto">
          <a:xfrm>
            <a:off x="2953111" y="3589112"/>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$183</a:t>
            </a:r>
          </a:p>
        </p:txBody>
      </p:sp>
      <p:grpSp>
        <p:nvGrpSpPr>
          <p:cNvPr id="15" name="Group 14">
            <a:extLst>
              <a:ext uri="{FF2B5EF4-FFF2-40B4-BE49-F238E27FC236}">
                <a16:creationId xmlns:a16="http://schemas.microsoft.com/office/drawing/2014/main" id="{7020679E-39A4-4EA3-9FAF-C8ABEAF81309}"/>
              </a:ext>
            </a:extLst>
          </p:cNvPr>
          <p:cNvGrpSpPr/>
          <p:nvPr/>
        </p:nvGrpSpPr>
        <p:grpSpPr>
          <a:xfrm>
            <a:off x="4244333" y="2867222"/>
            <a:ext cx="2616749" cy="2619178"/>
            <a:chOff x="4244333" y="2867222"/>
            <a:chExt cx="2616749" cy="2619178"/>
          </a:xfrm>
          <a:effectLst>
            <a:outerShdw blurRad="50800" dist="38100" dir="13500000" algn="br" rotWithShape="0">
              <a:prstClr val="black">
                <a:alpha val="40000"/>
              </a:prstClr>
            </a:outerShdw>
          </a:effectLst>
        </p:grpSpPr>
        <p:sp>
          <p:nvSpPr>
            <p:cNvPr id="26" name="Freeform 77">
              <a:extLst>
                <a:ext uri="{FF2B5EF4-FFF2-40B4-BE49-F238E27FC236}">
                  <a16:creationId xmlns:a16="http://schemas.microsoft.com/office/drawing/2014/main" id="{BFFE3F1D-AE44-431D-9B78-A5503D7D1C39}"/>
                </a:ext>
              </a:extLst>
            </p:cNvPr>
            <p:cNvSpPr>
              <a:spLocks/>
            </p:cNvSpPr>
            <p:nvPr/>
          </p:nvSpPr>
          <p:spPr bwMode="auto">
            <a:xfrm rot="5400000">
              <a:off x="4243119"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4" name="Oval 73">
              <a:extLst>
                <a:ext uri="{FF2B5EF4-FFF2-40B4-BE49-F238E27FC236}">
                  <a16:creationId xmlns:a16="http://schemas.microsoft.com/office/drawing/2014/main" id="{B1CD81D2-14D8-46CB-93C2-BF1B30C0115F}"/>
                </a:ext>
              </a:extLst>
            </p:cNvPr>
            <p:cNvSpPr>
              <a:spLocks noChangeAspect="1"/>
            </p:cNvSpPr>
            <p:nvPr/>
          </p:nvSpPr>
          <p:spPr>
            <a:xfrm>
              <a:off x="5550808" y="417772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grpSp>
      <p:sp>
        <p:nvSpPr>
          <p:cNvPr id="79" name="Text Box 10">
            <a:extLst>
              <a:ext uri="{FF2B5EF4-FFF2-40B4-BE49-F238E27FC236}">
                <a16:creationId xmlns:a16="http://schemas.microsoft.com/office/drawing/2014/main" id="{B90974B0-A05F-44BC-90CC-D05CA4F89993}"/>
              </a:ext>
            </a:extLst>
          </p:cNvPr>
          <p:cNvSpPr txBox="1">
            <a:spLocks noChangeArrowheads="1"/>
          </p:cNvSpPr>
          <p:nvPr/>
        </p:nvSpPr>
        <p:spPr bwMode="auto">
          <a:xfrm>
            <a:off x="4878890" y="3630524"/>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$529</a:t>
            </a:r>
          </a:p>
        </p:txBody>
      </p:sp>
      <p:grpSp>
        <p:nvGrpSpPr>
          <p:cNvPr id="20" name="Group 19">
            <a:extLst>
              <a:ext uri="{FF2B5EF4-FFF2-40B4-BE49-F238E27FC236}">
                <a16:creationId xmlns:a16="http://schemas.microsoft.com/office/drawing/2014/main" id="{98287B15-0BC4-44F9-9816-BEFF04D81843}"/>
              </a:ext>
            </a:extLst>
          </p:cNvPr>
          <p:cNvGrpSpPr/>
          <p:nvPr/>
        </p:nvGrpSpPr>
        <p:grpSpPr>
          <a:xfrm>
            <a:off x="6169439" y="2179424"/>
            <a:ext cx="2619177" cy="2616750"/>
            <a:chOff x="6169439" y="2179424"/>
            <a:chExt cx="2619177" cy="2616750"/>
          </a:xfrm>
          <a:effectLst>
            <a:outerShdw blurRad="50800" dist="38100" dir="13500000" algn="br" rotWithShape="0">
              <a:prstClr val="black">
                <a:alpha val="40000"/>
              </a:prstClr>
            </a:outerShdw>
          </a:effectLst>
        </p:grpSpPr>
        <p:sp>
          <p:nvSpPr>
            <p:cNvPr id="28" name="Freeform 77">
              <a:extLst>
                <a:ext uri="{FF2B5EF4-FFF2-40B4-BE49-F238E27FC236}">
                  <a16:creationId xmlns:a16="http://schemas.microsoft.com/office/drawing/2014/main" id="{C656911E-9FC3-4869-B6EE-DFCF8ACDA4F8}"/>
                </a:ext>
              </a:extLst>
            </p:cNvPr>
            <p:cNvSpPr>
              <a:spLocks/>
            </p:cNvSpPr>
            <p:nvPr/>
          </p:nvSpPr>
          <p:spPr bwMode="auto">
            <a:xfrm>
              <a:off x="6169439" y="2179424"/>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5" name="Oval 74">
              <a:extLst>
                <a:ext uri="{FF2B5EF4-FFF2-40B4-BE49-F238E27FC236}">
                  <a16:creationId xmlns:a16="http://schemas.microsoft.com/office/drawing/2014/main" id="{D502FDC4-7E29-4F9C-9B64-CE56AB64C2C8}"/>
                </a:ext>
              </a:extLst>
            </p:cNvPr>
            <p:cNvSpPr>
              <a:spLocks noChangeAspect="1"/>
            </p:cNvSpPr>
            <p:nvPr/>
          </p:nvSpPr>
          <p:spPr>
            <a:xfrm>
              <a:off x="7501815" y="303059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grpSp>
      <p:sp>
        <p:nvSpPr>
          <p:cNvPr id="80" name="Text Box 10">
            <a:extLst>
              <a:ext uri="{FF2B5EF4-FFF2-40B4-BE49-F238E27FC236}">
                <a16:creationId xmlns:a16="http://schemas.microsoft.com/office/drawing/2014/main" id="{A6E0F93A-EA4F-4D55-AAB0-2CFF5D7DEB3A}"/>
              </a:ext>
            </a:extLst>
          </p:cNvPr>
          <p:cNvSpPr txBox="1">
            <a:spLocks noChangeArrowheads="1"/>
          </p:cNvSpPr>
          <p:nvPr/>
        </p:nvSpPr>
        <p:spPr bwMode="auto">
          <a:xfrm>
            <a:off x="6812892" y="3557006"/>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$405</a:t>
            </a:r>
          </a:p>
        </p:txBody>
      </p:sp>
      <p:grpSp>
        <p:nvGrpSpPr>
          <p:cNvPr id="82" name="Group 81">
            <a:extLst>
              <a:ext uri="{FF2B5EF4-FFF2-40B4-BE49-F238E27FC236}">
                <a16:creationId xmlns:a16="http://schemas.microsoft.com/office/drawing/2014/main" id="{4B1D9AEC-A931-4C80-A259-DC7EA6D5D496}"/>
              </a:ext>
            </a:extLst>
          </p:cNvPr>
          <p:cNvGrpSpPr/>
          <p:nvPr/>
        </p:nvGrpSpPr>
        <p:grpSpPr>
          <a:xfrm>
            <a:off x="8096971" y="2867222"/>
            <a:ext cx="2616749" cy="2619178"/>
            <a:chOff x="8096971" y="2867222"/>
            <a:chExt cx="2616749" cy="2619178"/>
          </a:xfrm>
          <a:effectLst>
            <a:outerShdw blurRad="50800" dist="38100" dir="13500000" algn="br" rotWithShape="0">
              <a:prstClr val="black">
                <a:alpha val="40000"/>
              </a:prstClr>
            </a:outerShdw>
          </a:effectLst>
        </p:grpSpPr>
        <p:sp>
          <p:nvSpPr>
            <p:cNvPr id="16" name="Freeform 77"/>
            <p:cNvSpPr>
              <a:spLocks/>
            </p:cNvSpPr>
            <p:nvPr/>
          </p:nvSpPr>
          <p:spPr bwMode="auto">
            <a:xfrm rot="5400000">
              <a:off x="8095757"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6" name="Oval 75">
              <a:extLst>
                <a:ext uri="{FF2B5EF4-FFF2-40B4-BE49-F238E27FC236}">
                  <a16:creationId xmlns:a16="http://schemas.microsoft.com/office/drawing/2014/main" id="{20D545BD-5024-4041-B0A8-A1CAB09A7970}"/>
                </a:ext>
              </a:extLst>
            </p:cNvPr>
            <p:cNvSpPr>
              <a:spLocks noChangeAspect="1"/>
            </p:cNvSpPr>
            <p:nvPr/>
          </p:nvSpPr>
          <p:spPr>
            <a:xfrm>
              <a:off x="9382983" y="417696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grpSp>
      <p:sp>
        <p:nvSpPr>
          <p:cNvPr id="81" name="Text Box 10">
            <a:extLst>
              <a:ext uri="{FF2B5EF4-FFF2-40B4-BE49-F238E27FC236}">
                <a16:creationId xmlns:a16="http://schemas.microsoft.com/office/drawing/2014/main" id="{3D7947E0-30E8-4E92-A5FB-D006B7287165}"/>
              </a:ext>
            </a:extLst>
          </p:cNvPr>
          <p:cNvSpPr txBox="1">
            <a:spLocks noChangeArrowheads="1"/>
          </p:cNvSpPr>
          <p:nvPr/>
        </p:nvSpPr>
        <p:spPr bwMode="auto">
          <a:xfrm>
            <a:off x="8696523" y="3605990"/>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$821</a:t>
            </a:r>
          </a:p>
        </p:txBody>
      </p:sp>
    </p:spTree>
    <p:extLst>
      <p:ext uri="{BB962C8B-B14F-4D97-AF65-F5344CB8AC3E}">
        <p14:creationId xmlns:p14="http://schemas.microsoft.com/office/powerpoint/2010/main" val="2372822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fltVal val="0"/>
                                          </p:val>
                                        </p:tav>
                                        <p:tav tm="100000">
                                          <p:val>
                                            <p:strVal val="#ppt_w"/>
                                          </p:val>
                                        </p:tav>
                                      </p:tavLst>
                                    </p:anim>
                                    <p:anim calcmode="lin" valueType="num">
                                      <p:cBhvr>
                                        <p:cTn id="12" dur="1000" fill="hold"/>
                                        <p:tgtEl>
                                          <p:spTgt spid="10"/>
                                        </p:tgtEl>
                                        <p:attrNameLst>
                                          <p:attrName>ppt_h</p:attrName>
                                        </p:attrNameLst>
                                      </p:cBhvr>
                                      <p:tavLst>
                                        <p:tav tm="0">
                                          <p:val>
                                            <p:fltVal val="0"/>
                                          </p:val>
                                        </p:tav>
                                        <p:tav tm="100000">
                                          <p:val>
                                            <p:strVal val="#ppt_h"/>
                                          </p:val>
                                        </p:tav>
                                      </p:tavLst>
                                    </p:anim>
                                    <p:anim calcmode="lin" valueType="num">
                                      <p:cBhvr>
                                        <p:cTn id="13" dur="1000" fill="hold"/>
                                        <p:tgtEl>
                                          <p:spTgt spid="10"/>
                                        </p:tgtEl>
                                        <p:attrNameLst>
                                          <p:attrName>style.rotation</p:attrName>
                                        </p:attrNameLst>
                                      </p:cBhvr>
                                      <p:tavLst>
                                        <p:tav tm="0">
                                          <p:val>
                                            <p:fltVal val="90"/>
                                          </p:val>
                                        </p:tav>
                                        <p:tav tm="100000">
                                          <p:val>
                                            <p:fltVal val="0"/>
                                          </p:val>
                                        </p:tav>
                                      </p:tavLst>
                                    </p:anim>
                                    <p:animEffect transition="in" filter="fade">
                                      <p:cBhvr>
                                        <p:cTn id="14" dur="1000"/>
                                        <p:tgtEl>
                                          <p:spTgt spid="1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77"/>
                                        </p:tgtEl>
                                        <p:attrNameLst>
                                          <p:attrName>style.visibility</p:attrName>
                                        </p:attrNameLst>
                                      </p:cBhvr>
                                      <p:to>
                                        <p:strVal val="visible"/>
                                      </p:to>
                                    </p:set>
                                    <p:anim calcmode="lin" valueType="num">
                                      <p:cBhvr>
                                        <p:cTn id="18" dur="500" fill="hold"/>
                                        <p:tgtEl>
                                          <p:spTgt spid="77"/>
                                        </p:tgtEl>
                                        <p:attrNameLst>
                                          <p:attrName>ppt_w</p:attrName>
                                        </p:attrNameLst>
                                      </p:cBhvr>
                                      <p:tavLst>
                                        <p:tav tm="0">
                                          <p:val>
                                            <p:fltVal val="0"/>
                                          </p:val>
                                        </p:tav>
                                        <p:tav tm="100000">
                                          <p:val>
                                            <p:strVal val="#ppt_w"/>
                                          </p:val>
                                        </p:tav>
                                      </p:tavLst>
                                    </p:anim>
                                    <p:anim calcmode="lin" valueType="num">
                                      <p:cBhvr>
                                        <p:cTn id="19" dur="500" fill="hold"/>
                                        <p:tgtEl>
                                          <p:spTgt spid="77"/>
                                        </p:tgtEl>
                                        <p:attrNameLst>
                                          <p:attrName>ppt_h</p:attrName>
                                        </p:attrNameLst>
                                      </p:cBhvr>
                                      <p:tavLst>
                                        <p:tav tm="0">
                                          <p:val>
                                            <p:fltVal val="0"/>
                                          </p:val>
                                        </p:tav>
                                        <p:tav tm="100000">
                                          <p:val>
                                            <p:strVal val="#ppt_h"/>
                                          </p:val>
                                        </p:tav>
                                      </p:tavLst>
                                    </p:anim>
                                    <p:animEffect transition="in" filter="fade">
                                      <p:cBhvr>
                                        <p:cTn id="20" dur="500"/>
                                        <p:tgtEl>
                                          <p:spTgt spid="77"/>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strips(downRight)">
                                      <p:cBhvr>
                                        <p:cTn id="24" dur="500"/>
                                        <p:tgtEl>
                                          <p:spTgt spid="35"/>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1000"/>
                                        <p:tgtEl>
                                          <p:spTgt spid="32"/>
                                        </p:tgtEl>
                                      </p:cBhvr>
                                    </p:animEffect>
                                    <p:anim calcmode="lin" valueType="num">
                                      <p:cBhvr>
                                        <p:cTn id="29" dur="1000" fill="hold"/>
                                        <p:tgtEl>
                                          <p:spTgt spid="32"/>
                                        </p:tgtEl>
                                        <p:attrNameLst>
                                          <p:attrName>ppt_x</p:attrName>
                                        </p:attrNameLst>
                                      </p:cBhvr>
                                      <p:tavLst>
                                        <p:tav tm="0">
                                          <p:val>
                                            <p:strVal val="#ppt_x"/>
                                          </p:val>
                                        </p:tav>
                                        <p:tav tm="100000">
                                          <p:val>
                                            <p:strVal val="#ppt_x"/>
                                          </p:val>
                                        </p:tav>
                                      </p:tavLst>
                                    </p:anim>
                                    <p:anim calcmode="lin" valueType="num">
                                      <p:cBhvr>
                                        <p:cTn id="30" dur="1000" fill="hold"/>
                                        <p:tgtEl>
                                          <p:spTgt spid="32"/>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31"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78"/>
                                        </p:tgtEl>
                                        <p:attrNameLst>
                                          <p:attrName>style.visibility</p:attrName>
                                        </p:attrNameLst>
                                      </p:cBhvr>
                                      <p:to>
                                        <p:strVal val="visible"/>
                                      </p:to>
                                    </p:set>
                                    <p:anim calcmode="lin" valueType="num">
                                      <p:cBhvr>
                                        <p:cTn id="41" dur="500" fill="hold"/>
                                        <p:tgtEl>
                                          <p:spTgt spid="78"/>
                                        </p:tgtEl>
                                        <p:attrNameLst>
                                          <p:attrName>ppt_w</p:attrName>
                                        </p:attrNameLst>
                                      </p:cBhvr>
                                      <p:tavLst>
                                        <p:tav tm="0">
                                          <p:val>
                                            <p:fltVal val="0"/>
                                          </p:val>
                                        </p:tav>
                                        <p:tav tm="100000">
                                          <p:val>
                                            <p:strVal val="#ppt_w"/>
                                          </p:val>
                                        </p:tav>
                                      </p:tavLst>
                                    </p:anim>
                                    <p:anim calcmode="lin" valueType="num">
                                      <p:cBhvr>
                                        <p:cTn id="42" dur="500" fill="hold"/>
                                        <p:tgtEl>
                                          <p:spTgt spid="78"/>
                                        </p:tgtEl>
                                        <p:attrNameLst>
                                          <p:attrName>ppt_h</p:attrName>
                                        </p:attrNameLst>
                                      </p:cBhvr>
                                      <p:tavLst>
                                        <p:tav tm="0">
                                          <p:val>
                                            <p:fltVal val="0"/>
                                          </p:val>
                                        </p:tav>
                                        <p:tav tm="100000">
                                          <p:val>
                                            <p:strVal val="#ppt_h"/>
                                          </p:val>
                                        </p:tav>
                                      </p:tavLst>
                                    </p:anim>
                                    <p:animEffect transition="in" filter="fade">
                                      <p:cBhvr>
                                        <p:cTn id="43" dur="500"/>
                                        <p:tgtEl>
                                          <p:spTgt spid="78"/>
                                        </p:tgtEl>
                                      </p:cBhvr>
                                    </p:animEffect>
                                  </p:childTnLst>
                                </p:cTn>
                              </p:par>
                            </p:childTnLst>
                          </p:cTn>
                        </p:par>
                        <p:par>
                          <p:cTn id="44" fill="hold">
                            <p:stCondLst>
                              <p:cond delay="5000"/>
                            </p:stCondLst>
                            <p:childTnLst>
                              <p:par>
                                <p:cTn id="45" presetID="18" presetClass="entr" presetSubtype="3" fill="hold"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strips(upRight)">
                                      <p:cBhvr>
                                        <p:cTn id="47" dur="500"/>
                                        <p:tgtEl>
                                          <p:spTgt spid="49"/>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31" presetClass="entr" presetSubtype="0"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p:cTn id="57" dur="1000" fill="hold"/>
                                        <p:tgtEl>
                                          <p:spTgt spid="15"/>
                                        </p:tgtEl>
                                        <p:attrNameLst>
                                          <p:attrName>ppt_w</p:attrName>
                                        </p:attrNameLst>
                                      </p:cBhvr>
                                      <p:tavLst>
                                        <p:tav tm="0">
                                          <p:val>
                                            <p:fltVal val="0"/>
                                          </p:val>
                                        </p:tav>
                                        <p:tav tm="100000">
                                          <p:val>
                                            <p:strVal val="#ppt_w"/>
                                          </p:val>
                                        </p:tav>
                                      </p:tavLst>
                                    </p:anim>
                                    <p:anim calcmode="lin" valueType="num">
                                      <p:cBhvr>
                                        <p:cTn id="58" dur="1000" fill="hold"/>
                                        <p:tgtEl>
                                          <p:spTgt spid="15"/>
                                        </p:tgtEl>
                                        <p:attrNameLst>
                                          <p:attrName>ppt_h</p:attrName>
                                        </p:attrNameLst>
                                      </p:cBhvr>
                                      <p:tavLst>
                                        <p:tav tm="0">
                                          <p:val>
                                            <p:fltVal val="0"/>
                                          </p:val>
                                        </p:tav>
                                        <p:tav tm="100000">
                                          <p:val>
                                            <p:strVal val="#ppt_h"/>
                                          </p:val>
                                        </p:tav>
                                      </p:tavLst>
                                    </p:anim>
                                    <p:anim calcmode="lin" valueType="num">
                                      <p:cBhvr>
                                        <p:cTn id="59" dur="1000" fill="hold"/>
                                        <p:tgtEl>
                                          <p:spTgt spid="15"/>
                                        </p:tgtEl>
                                        <p:attrNameLst>
                                          <p:attrName>style.rotation</p:attrName>
                                        </p:attrNameLst>
                                      </p:cBhvr>
                                      <p:tavLst>
                                        <p:tav tm="0">
                                          <p:val>
                                            <p:fltVal val="90"/>
                                          </p:val>
                                        </p:tav>
                                        <p:tav tm="100000">
                                          <p:val>
                                            <p:fltVal val="0"/>
                                          </p:val>
                                        </p:tav>
                                      </p:tavLst>
                                    </p:anim>
                                    <p:animEffect transition="in" filter="fade">
                                      <p:cBhvr>
                                        <p:cTn id="60" dur="1000"/>
                                        <p:tgtEl>
                                          <p:spTgt spid="15"/>
                                        </p:tgtEl>
                                      </p:cBhvr>
                                    </p:animEffect>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79"/>
                                        </p:tgtEl>
                                        <p:attrNameLst>
                                          <p:attrName>style.visibility</p:attrName>
                                        </p:attrNameLst>
                                      </p:cBhvr>
                                      <p:to>
                                        <p:strVal val="visible"/>
                                      </p:to>
                                    </p:set>
                                    <p:anim calcmode="lin" valueType="num">
                                      <p:cBhvr>
                                        <p:cTn id="64" dur="500" fill="hold"/>
                                        <p:tgtEl>
                                          <p:spTgt spid="79"/>
                                        </p:tgtEl>
                                        <p:attrNameLst>
                                          <p:attrName>ppt_w</p:attrName>
                                        </p:attrNameLst>
                                      </p:cBhvr>
                                      <p:tavLst>
                                        <p:tav tm="0">
                                          <p:val>
                                            <p:fltVal val="0"/>
                                          </p:val>
                                        </p:tav>
                                        <p:tav tm="100000">
                                          <p:val>
                                            <p:strVal val="#ppt_w"/>
                                          </p:val>
                                        </p:tav>
                                      </p:tavLst>
                                    </p:anim>
                                    <p:anim calcmode="lin" valueType="num">
                                      <p:cBhvr>
                                        <p:cTn id="65" dur="500" fill="hold"/>
                                        <p:tgtEl>
                                          <p:spTgt spid="79"/>
                                        </p:tgtEl>
                                        <p:attrNameLst>
                                          <p:attrName>ppt_h</p:attrName>
                                        </p:attrNameLst>
                                      </p:cBhvr>
                                      <p:tavLst>
                                        <p:tav tm="0">
                                          <p:val>
                                            <p:fltVal val="0"/>
                                          </p:val>
                                        </p:tav>
                                        <p:tav tm="100000">
                                          <p:val>
                                            <p:strVal val="#ppt_h"/>
                                          </p:val>
                                        </p:tav>
                                      </p:tavLst>
                                    </p:anim>
                                    <p:animEffect transition="in" filter="fade">
                                      <p:cBhvr>
                                        <p:cTn id="66" dur="500"/>
                                        <p:tgtEl>
                                          <p:spTgt spid="79"/>
                                        </p:tgtEl>
                                      </p:cBhvr>
                                    </p:animEffect>
                                  </p:childTnLst>
                                </p:cTn>
                              </p:par>
                            </p:childTnLst>
                          </p:cTn>
                        </p:par>
                        <p:par>
                          <p:cTn id="67" fill="hold">
                            <p:stCondLst>
                              <p:cond delay="8000"/>
                            </p:stCondLst>
                            <p:childTnLst>
                              <p:par>
                                <p:cTn id="68" presetID="18" presetClass="entr" presetSubtype="6" fill="hold"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strips(downRight)">
                                      <p:cBhvr>
                                        <p:cTn id="70" dur="500"/>
                                        <p:tgtEl>
                                          <p:spTgt spid="62"/>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61"/>
                                        </p:tgtEl>
                                        <p:attrNameLst>
                                          <p:attrName>style.visibility</p:attrName>
                                        </p:attrNameLst>
                                      </p:cBhvr>
                                      <p:to>
                                        <p:strVal val="visible"/>
                                      </p:to>
                                    </p:set>
                                    <p:animEffect transition="in" filter="fade">
                                      <p:cBhvr>
                                        <p:cTn id="74" dur="1000"/>
                                        <p:tgtEl>
                                          <p:spTgt spid="61"/>
                                        </p:tgtEl>
                                      </p:cBhvr>
                                    </p:animEffect>
                                    <p:anim calcmode="lin" valueType="num">
                                      <p:cBhvr>
                                        <p:cTn id="75" dur="1000" fill="hold"/>
                                        <p:tgtEl>
                                          <p:spTgt spid="61"/>
                                        </p:tgtEl>
                                        <p:attrNameLst>
                                          <p:attrName>ppt_x</p:attrName>
                                        </p:attrNameLst>
                                      </p:cBhvr>
                                      <p:tavLst>
                                        <p:tav tm="0">
                                          <p:val>
                                            <p:strVal val="#ppt_x"/>
                                          </p:val>
                                        </p:tav>
                                        <p:tav tm="100000">
                                          <p:val>
                                            <p:strVal val="#ppt_x"/>
                                          </p:val>
                                        </p:tav>
                                      </p:tavLst>
                                    </p:anim>
                                    <p:anim calcmode="lin" valueType="num">
                                      <p:cBhvr>
                                        <p:cTn id="76" dur="1000" fill="hold"/>
                                        <p:tgtEl>
                                          <p:spTgt spid="61"/>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31" presetClass="entr" presetSubtype="0" fill="hold" nodeType="afterEffect">
                                  <p:stCondLst>
                                    <p:cond delay="0"/>
                                  </p:stCondLst>
                                  <p:childTnLst>
                                    <p:set>
                                      <p:cBhvr>
                                        <p:cTn id="79" dur="1" fill="hold">
                                          <p:stCondLst>
                                            <p:cond delay="0"/>
                                          </p:stCondLst>
                                        </p:cTn>
                                        <p:tgtEl>
                                          <p:spTgt spid="20"/>
                                        </p:tgtEl>
                                        <p:attrNameLst>
                                          <p:attrName>style.visibility</p:attrName>
                                        </p:attrNameLst>
                                      </p:cBhvr>
                                      <p:to>
                                        <p:strVal val="visible"/>
                                      </p:to>
                                    </p:set>
                                    <p:anim calcmode="lin" valueType="num">
                                      <p:cBhvr>
                                        <p:cTn id="80" dur="1000" fill="hold"/>
                                        <p:tgtEl>
                                          <p:spTgt spid="20"/>
                                        </p:tgtEl>
                                        <p:attrNameLst>
                                          <p:attrName>ppt_w</p:attrName>
                                        </p:attrNameLst>
                                      </p:cBhvr>
                                      <p:tavLst>
                                        <p:tav tm="0">
                                          <p:val>
                                            <p:fltVal val="0"/>
                                          </p:val>
                                        </p:tav>
                                        <p:tav tm="100000">
                                          <p:val>
                                            <p:strVal val="#ppt_w"/>
                                          </p:val>
                                        </p:tav>
                                      </p:tavLst>
                                    </p:anim>
                                    <p:anim calcmode="lin" valueType="num">
                                      <p:cBhvr>
                                        <p:cTn id="81" dur="1000" fill="hold"/>
                                        <p:tgtEl>
                                          <p:spTgt spid="20"/>
                                        </p:tgtEl>
                                        <p:attrNameLst>
                                          <p:attrName>ppt_h</p:attrName>
                                        </p:attrNameLst>
                                      </p:cBhvr>
                                      <p:tavLst>
                                        <p:tav tm="0">
                                          <p:val>
                                            <p:fltVal val="0"/>
                                          </p:val>
                                        </p:tav>
                                        <p:tav tm="100000">
                                          <p:val>
                                            <p:strVal val="#ppt_h"/>
                                          </p:val>
                                        </p:tav>
                                      </p:tavLst>
                                    </p:anim>
                                    <p:anim calcmode="lin" valueType="num">
                                      <p:cBhvr>
                                        <p:cTn id="82" dur="1000" fill="hold"/>
                                        <p:tgtEl>
                                          <p:spTgt spid="20"/>
                                        </p:tgtEl>
                                        <p:attrNameLst>
                                          <p:attrName>style.rotation</p:attrName>
                                        </p:attrNameLst>
                                      </p:cBhvr>
                                      <p:tavLst>
                                        <p:tav tm="0">
                                          <p:val>
                                            <p:fltVal val="90"/>
                                          </p:val>
                                        </p:tav>
                                        <p:tav tm="100000">
                                          <p:val>
                                            <p:fltVal val="0"/>
                                          </p:val>
                                        </p:tav>
                                      </p:tavLst>
                                    </p:anim>
                                    <p:animEffect transition="in" filter="fade">
                                      <p:cBhvr>
                                        <p:cTn id="83" dur="1000"/>
                                        <p:tgtEl>
                                          <p:spTgt spid="20"/>
                                        </p:tgtEl>
                                      </p:cBhvr>
                                    </p:animEffect>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80"/>
                                        </p:tgtEl>
                                        <p:attrNameLst>
                                          <p:attrName>style.visibility</p:attrName>
                                        </p:attrNameLst>
                                      </p:cBhvr>
                                      <p:to>
                                        <p:strVal val="visible"/>
                                      </p:to>
                                    </p:set>
                                    <p:anim calcmode="lin" valueType="num">
                                      <p:cBhvr>
                                        <p:cTn id="87" dur="500" fill="hold"/>
                                        <p:tgtEl>
                                          <p:spTgt spid="80"/>
                                        </p:tgtEl>
                                        <p:attrNameLst>
                                          <p:attrName>ppt_w</p:attrName>
                                        </p:attrNameLst>
                                      </p:cBhvr>
                                      <p:tavLst>
                                        <p:tav tm="0">
                                          <p:val>
                                            <p:fltVal val="0"/>
                                          </p:val>
                                        </p:tav>
                                        <p:tav tm="100000">
                                          <p:val>
                                            <p:strVal val="#ppt_w"/>
                                          </p:val>
                                        </p:tav>
                                      </p:tavLst>
                                    </p:anim>
                                    <p:anim calcmode="lin" valueType="num">
                                      <p:cBhvr>
                                        <p:cTn id="88" dur="500" fill="hold"/>
                                        <p:tgtEl>
                                          <p:spTgt spid="80"/>
                                        </p:tgtEl>
                                        <p:attrNameLst>
                                          <p:attrName>ppt_h</p:attrName>
                                        </p:attrNameLst>
                                      </p:cBhvr>
                                      <p:tavLst>
                                        <p:tav tm="0">
                                          <p:val>
                                            <p:fltVal val="0"/>
                                          </p:val>
                                        </p:tav>
                                        <p:tav tm="100000">
                                          <p:val>
                                            <p:strVal val="#ppt_h"/>
                                          </p:val>
                                        </p:tav>
                                      </p:tavLst>
                                    </p:anim>
                                    <p:animEffect transition="in" filter="fade">
                                      <p:cBhvr>
                                        <p:cTn id="89" dur="500"/>
                                        <p:tgtEl>
                                          <p:spTgt spid="80"/>
                                        </p:tgtEl>
                                      </p:cBhvr>
                                    </p:animEffect>
                                  </p:childTnLst>
                                </p:cTn>
                              </p:par>
                            </p:childTnLst>
                          </p:cTn>
                        </p:par>
                        <p:par>
                          <p:cTn id="90" fill="hold">
                            <p:stCondLst>
                              <p:cond delay="11000"/>
                            </p:stCondLst>
                            <p:childTnLst>
                              <p:par>
                                <p:cTn id="91" presetID="18" presetClass="entr" presetSubtype="3" fill="hold" nodeType="afterEffect">
                                  <p:stCondLst>
                                    <p:cond delay="0"/>
                                  </p:stCondLst>
                                  <p:childTnLst>
                                    <p:set>
                                      <p:cBhvr>
                                        <p:cTn id="92" dur="1" fill="hold">
                                          <p:stCondLst>
                                            <p:cond delay="0"/>
                                          </p:stCondLst>
                                        </p:cTn>
                                        <p:tgtEl>
                                          <p:spTgt spid="56"/>
                                        </p:tgtEl>
                                        <p:attrNameLst>
                                          <p:attrName>style.visibility</p:attrName>
                                        </p:attrNameLst>
                                      </p:cBhvr>
                                      <p:to>
                                        <p:strVal val="visible"/>
                                      </p:to>
                                    </p:set>
                                    <p:animEffect transition="in" filter="strips(upRight)">
                                      <p:cBhvr>
                                        <p:cTn id="93" dur="500"/>
                                        <p:tgtEl>
                                          <p:spTgt spid="56"/>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Effect transition="in" filter="fade">
                                      <p:cBhvr>
                                        <p:cTn id="97" dur="1000"/>
                                        <p:tgtEl>
                                          <p:spTgt spid="60"/>
                                        </p:tgtEl>
                                      </p:cBhvr>
                                    </p:animEffect>
                                    <p:anim calcmode="lin" valueType="num">
                                      <p:cBhvr>
                                        <p:cTn id="98" dur="1000" fill="hold"/>
                                        <p:tgtEl>
                                          <p:spTgt spid="60"/>
                                        </p:tgtEl>
                                        <p:attrNameLst>
                                          <p:attrName>ppt_x</p:attrName>
                                        </p:attrNameLst>
                                      </p:cBhvr>
                                      <p:tavLst>
                                        <p:tav tm="0">
                                          <p:val>
                                            <p:strVal val="#ppt_x"/>
                                          </p:val>
                                        </p:tav>
                                        <p:tav tm="100000">
                                          <p:val>
                                            <p:strVal val="#ppt_x"/>
                                          </p:val>
                                        </p:tav>
                                      </p:tavLst>
                                    </p:anim>
                                    <p:anim calcmode="lin" valueType="num">
                                      <p:cBhvr>
                                        <p:cTn id="99" dur="1000" fill="hold"/>
                                        <p:tgtEl>
                                          <p:spTgt spid="60"/>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31" presetClass="entr" presetSubtype="0" fill="hold" nodeType="afterEffect">
                                  <p:stCondLst>
                                    <p:cond delay="0"/>
                                  </p:stCondLst>
                                  <p:childTnLst>
                                    <p:set>
                                      <p:cBhvr>
                                        <p:cTn id="102" dur="1" fill="hold">
                                          <p:stCondLst>
                                            <p:cond delay="0"/>
                                          </p:stCondLst>
                                        </p:cTn>
                                        <p:tgtEl>
                                          <p:spTgt spid="82"/>
                                        </p:tgtEl>
                                        <p:attrNameLst>
                                          <p:attrName>style.visibility</p:attrName>
                                        </p:attrNameLst>
                                      </p:cBhvr>
                                      <p:to>
                                        <p:strVal val="visible"/>
                                      </p:to>
                                    </p:set>
                                    <p:anim calcmode="lin" valueType="num">
                                      <p:cBhvr>
                                        <p:cTn id="103" dur="1000" fill="hold"/>
                                        <p:tgtEl>
                                          <p:spTgt spid="82"/>
                                        </p:tgtEl>
                                        <p:attrNameLst>
                                          <p:attrName>ppt_w</p:attrName>
                                        </p:attrNameLst>
                                      </p:cBhvr>
                                      <p:tavLst>
                                        <p:tav tm="0">
                                          <p:val>
                                            <p:fltVal val="0"/>
                                          </p:val>
                                        </p:tav>
                                        <p:tav tm="100000">
                                          <p:val>
                                            <p:strVal val="#ppt_w"/>
                                          </p:val>
                                        </p:tav>
                                      </p:tavLst>
                                    </p:anim>
                                    <p:anim calcmode="lin" valueType="num">
                                      <p:cBhvr>
                                        <p:cTn id="104" dur="1000" fill="hold"/>
                                        <p:tgtEl>
                                          <p:spTgt spid="82"/>
                                        </p:tgtEl>
                                        <p:attrNameLst>
                                          <p:attrName>ppt_h</p:attrName>
                                        </p:attrNameLst>
                                      </p:cBhvr>
                                      <p:tavLst>
                                        <p:tav tm="0">
                                          <p:val>
                                            <p:fltVal val="0"/>
                                          </p:val>
                                        </p:tav>
                                        <p:tav tm="100000">
                                          <p:val>
                                            <p:strVal val="#ppt_h"/>
                                          </p:val>
                                        </p:tav>
                                      </p:tavLst>
                                    </p:anim>
                                    <p:anim calcmode="lin" valueType="num">
                                      <p:cBhvr>
                                        <p:cTn id="105" dur="1000" fill="hold"/>
                                        <p:tgtEl>
                                          <p:spTgt spid="82"/>
                                        </p:tgtEl>
                                        <p:attrNameLst>
                                          <p:attrName>style.rotation</p:attrName>
                                        </p:attrNameLst>
                                      </p:cBhvr>
                                      <p:tavLst>
                                        <p:tav tm="0">
                                          <p:val>
                                            <p:fltVal val="90"/>
                                          </p:val>
                                        </p:tav>
                                        <p:tav tm="100000">
                                          <p:val>
                                            <p:fltVal val="0"/>
                                          </p:val>
                                        </p:tav>
                                      </p:tavLst>
                                    </p:anim>
                                    <p:animEffect transition="in" filter="fade">
                                      <p:cBhvr>
                                        <p:cTn id="106" dur="1000"/>
                                        <p:tgtEl>
                                          <p:spTgt spid="82"/>
                                        </p:tgtEl>
                                      </p:cBhvr>
                                    </p:animEffect>
                                  </p:childTnLst>
                                </p:cTn>
                              </p:par>
                            </p:childTnLst>
                          </p:cTn>
                        </p:par>
                        <p:par>
                          <p:cTn id="107" fill="hold">
                            <p:stCondLst>
                              <p:cond delay="13500"/>
                            </p:stCondLst>
                            <p:childTnLst>
                              <p:par>
                                <p:cTn id="108" presetID="53" presetClass="entr" presetSubtype="16" fill="hold" grpId="0" nodeType="afterEffect">
                                  <p:stCondLst>
                                    <p:cond delay="0"/>
                                  </p:stCondLst>
                                  <p:childTnLst>
                                    <p:set>
                                      <p:cBhvr>
                                        <p:cTn id="109" dur="1" fill="hold">
                                          <p:stCondLst>
                                            <p:cond delay="0"/>
                                          </p:stCondLst>
                                        </p:cTn>
                                        <p:tgtEl>
                                          <p:spTgt spid="81"/>
                                        </p:tgtEl>
                                        <p:attrNameLst>
                                          <p:attrName>style.visibility</p:attrName>
                                        </p:attrNameLst>
                                      </p:cBhvr>
                                      <p:to>
                                        <p:strVal val="visible"/>
                                      </p:to>
                                    </p:set>
                                    <p:anim calcmode="lin" valueType="num">
                                      <p:cBhvr>
                                        <p:cTn id="110" dur="500" fill="hold"/>
                                        <p:tgtEl>
                                          <p:spTgt spid="81"/>
                                        </p:tgtEl>
                                        <p:attrNameLst>
                                          <p:attrName>ppt_w</p:attrName>
                                        </p:attrNameLst>
                                      </p:cBhvr>
                                      <p:tavLst>
                                        <p:tav tm="0">
                                          <p:val>
                                            <p:fltVal val="0"/>
                                          </p:val>
                                        </p:tav>
                                        <p:tav tm="100000">
                                          <p:val>
                                            <p:strVal val="#ppt_w"/>
                                          </p:val>
                                        </p:tav>
                                      </p:tavLst>
                                    </p:anim>
                                    <p:anim calcmode="lin" valueType="num">
                                      <p:cBhvr>
                                        <p:cTn id="111" dur="500" fill="hold"/>
                                        <p:tgtEl>
                                          <p:spTgt spid="81"/>
                                        </p:tgtEl>
                                        <p:attrNameLst>
                                          <p:attrName>ppt_h</p:attrName>
                                        </p:attrNameLst>
                                      </p:cBhvr>
                                      <p:tavLst>
                                        <p:tav tm="0">
                                          <p:val>
                                            <p:fltVal val="0"/>
                                          </p:val>
                                        </p:tav>
                                        <p:tav tm="100000">
                                          <p:val>
                                            <p:strVal val="#ppt_h"/>
                                          </p:val>
                                        </p:tav>
                                      </p:tavLst>
                                    </p:anim>
                                    <p:animEffect transition="in" filter="fade">
                                      <p:cBhvr>
                                        <p:cTn id="112" dur="500"/>
                                        <p:tgtEl>
                                          <p:spTgt spid="81"/>
                                        </p:tgtEl>
                                      </p:cBhvr>
                                    </p:animEffect>
                                  </p:childTnLst>
                                </p:cTn>
                              </p:par>
                            </p:childTnLst>
                          </p:cTn>
                        </p:par>
                        <p:par>
                          <p:cTn id="113" fill="hold">
                            <p:stCondLst>
                              <p:cond delay="14000"/>
                            </p:stCondLst>
                            <p:childTnLst>
                              <p:par>
                                <p:cTn id="114" presetID="18" presetClass="entr" presetSubtype="6" fill="hold" nodeType="afterEffect">
                                  <p:stCondLst>
                                    <p:cond delay="0"/>
                                  </p:stCondLst>
                                  <p:childTnLst>
                                    <p:set>
                                      <p:cBhvr>
                                        <p:cTn id="115" dur="1" fill="hold">
                                          <p:stCondLst>
                                            <p:cond delay="0"/>
                                          </p:stCondLst>
                                        </p:cTn>
                                        <p:tgtEl>
                                          <p:spTgt spid="67"/>
                                        </p:tgtEl>
                                        <p:attrNameLst>
                                          <p:attrName>style.visibility</p:attrName>
                                        </p:attrNameLst>
                                      </p:cBhvr>
                                      <p:to>
                                        <p:strVal val="visible"/>
                                      </p:to>
                                    </p:set>
                                    <p:animEffect transition="in" filter="strips(downRight)">
                                      <p:cBhvr>
                                        <p:cTn id="116" dur="500"/>
                                        <p:tgtEl>
                                          <p:spTgt spid="67"/>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66"/>
                                        </p:tgtEl>
                                        <p:attrNameLst>
                                          <p:attrName>style.visibility</p:attrName>
                                        </p:attrNameLst>
                                      </p:cBhvr>
                                      <p:to>
                                        <p:strVal val="visible"/>
                                      </p:to>
                                    </p:set>
                                    <p:animEffect transition="in" filter="fade">
                                      <p:cBhvr>
                                        <p:cTn id="120" dur="1000"/>
                                        <p:tgtEl>
                                          <p:spTgt spid="66"/>
                                        </p:tgtEl>
                                      </p:cBhvr>
                                    </p:animEffect>
                                    <p:anim calcmode="lin" valueType="num">
                                      <p:cBhvr>
                                        <p:cTn id="121" dur="1000" fill="hold"/>
                                        <p:tgtEl>
                                          <p:spTgt spid="66"/>
                                        </p:tgtEl>
                                        <p:attrNameLst>
                                          <p:attrName>ppt_x</p:attrName>
                                        </p:attrNameLst>
                                      </p:cBhvr>
                                      <p:tavLst>
                                        <p:tav tm="0">
                                          <p:val>
                                            <p:strVal val="#ppt_x"/>
                                          </p:val>
                                        </p:tav>
                                        <p:tav tm="100000">
                                          <p:val>
                                            <p:strVal val="#ppt_x"/>
                                          </p:val>
                                        </p:tav>
                                      </p:tavLst>
                                    </p:anim>
                                    <p:anim calcmode="lin" valueType="num">
                                      <p:cBhvr>
                                        <p:cTn id="122"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55" grpId="0"/>
      <p:bldP spid="60" grpId="0"/>
      <p:bldP spid="61" grpId="0"/>
      <p:bldP spid="66" grpId="0"/>
      <p:bldP spid="71" grpId="0"/>
      <p:bldP spid="77" grpId="0"/>
      <p:bldP spid="78" grpId="0"/>
      <p:bldP spid="79" grpId="0"/>
      <p:bldP spid="80" grpId="0"/>
      <p:bldP spid="8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82FF84A5-120B-4C0F-A9CA-17F20DC7DD0E}"/>
              </a:ext>
            </a:extLst>
          </p:cNvPr>
          <p:cNvSpPr/>
          <p:nvPr/>
        </p:nvSpPr>
        <p:spPr>
          <a:xfrm rot="19907151">
            <a:off x="9967667" y="5373145"/>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A1A1A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Freeform: Shape 8">
            <a:extLst>
              <a:ext uri="{FF2B5EF4-FFF2-40B4-BE49-F238E27FC236}">
                <a16:creationId xmlns:a16="http://schemas.microsoft.com/office/drawing/2014/main" id="{D28A5F38-C9EA-478B-AB31-052D3A9A838F}"/>
              </a:ext>
            </a:extLst>
          </p:cNvPr>
          <p:cNvSpPr/>
          <p:nvPr/>
        </p:nvSpPr>
        <p:spPr>
          <a:xfrm>
            <a:off x="5781717" y="5132939"/>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BFBFBF"/>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6" name="Freeform: Shape 15">
            <a:extLst>
              <a:ext uri="{FF2B5EF4-FFF2-40B4-BE49-F238E27FC236}">
                <a16:creationId xmlns:a16="http://schemas.microsoft.com/office/drawing/2014/main" id="{CC387967-3C28-48E2-8E65-03B8A9F97AE3}"/>
              </a:ext>
            </a:extLst>
          </p:cNvPr>
          <p:cNvSpPr/>
          <p:nvPr/>
        </p:nvSpPr>
        <p:spPr>
          <a:xfrm rot="1692849" flipV="1">
            <a:off x="1072137" y="5364399"/>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75757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 name="Freeform: Shape 9">
            <a:extLst>
              <a:ext uri="{FF2B5EF4-FFF2-40B4-BE49-F238E27FC236}">
                <a16:creationId xmlns:a16="http://schemas.microsoft.com/office/drawing/2014/main" id="{C408D64C-F059-4F90-933C-42018A04EDF8}"/>
              </a:ext>
            </a:extLst>
          </p:cNvPr>
          <p:cNvSpPr/>
          <p:nvPr/>
        </p:nvSpPr>
        <p:spPr>
          <a:xfrm rot="10800000">
            <a:off x="1360415" y="5141687"/>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939393"/>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9" name="Freeform: Shape 18">
            <a:extLst>
              <a:ext uri="{FF2B5EF4-FFF2-40B4-BE49-F238E27FC236}">
                <a16:creationId xmlns:a16="http://schemas.microsoft.com/office/drawing/2014/main" id="{2E85FB8F-BDBD-4900-A3BC-0D8AEAA1B5FA}"/>
              </a:ext>
            </a:extLst>
          </p:cNvPr>
          <p:cNvSpPr/>
          <p:nvPr/>
        </p:nvSpPr>
        <p:spPr>
          <a:xfrm rot="19907151">
            <a:off x="9967667" y="3708592"/>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5C5C5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0" name="Freeform: Shape 19">
            <a:extLst>
              <a:ext uri="{FF2B5EF4-FFF2-40B4-BE49-F238E27FC236}">
                <a16:creationId xmlns:a16="http://schemas.microsoft.com/office/drawing/2014/main" id="{962AD589-9EB3-48E0-A8F5-DCB6CB9C7D84}"/>
              </a:ext>
            </a:extLst>
          </p:cNvPr>
          <p:cNvSpPr/>
          <p:nvPr/>
        </p:nvSpPr>
        <p:spPr>
          <a:xfrm>
            <a:off x="5781717" y="3468386"/>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7A7A7A"/>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Freeform: Shape 21">
            <a:extLst>
              <a:ext uri="{FF2B5EF4-FFF2-40B4-BE49-F238E27FC236}">
                <a16:creationId xmlns:a16="http://schemas.microsoft.com/office/drawing/2014/main" id="{1ACC2CEF-39CA-445C-B84C-77B751E7FF75}"/>
              </a:ext>
            </a:extLst>
          </p:cNvPr>
          <p:cNvSpPr/>
          <p:nvPr/>
        </p:nvSpPr>
        <p:spPr>
          <a:xfrm rot="1692849" flipV="1">
            <a:off x="1072135" y="3699845"/>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26364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Freeform: Shape 22">
            <a:extLst>
              <a:ext uri="{FF2B5EF4-FFF2-40B4-BE49-F238E27FC236}">
                <a16:creationId xmlns:a16="http://schemas.microsoft.com/office/drawing/2014/main" id="{64E8717F-232D-4AE6-9D9B-0CC82ECC3CB1}"/>
              </a:ext>
            </a:extLst>
          </p:cNvPr>
          <p:cNvSpPr/>
          <p:nvPr/>
        </p:nvSpPr>
        <p:spPr>
          <a:xfrm rot="10800000">
            <a:off x="1360415" y="3477134"/>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44546B"/>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Freeform: Shape 24">
            <a:extLst>
              <a:ext uri="{FF2B5EF4-FFF2-40B4-BE49-F238E27FC236}">
                <a16:creationId xmlns:a16="http://schemas.microsoft.com/office/drawing/2014/main" id="{8C485231-7750-48F9-A8E1-79E400D6B965}"/>
              </a:ext>
            </a:extLst>
          </p:cNvPr>
          <p:cNvSpPr/>
          <p:nvPr/>
        </p:nvSpPr>
        <p:spPr>
          <a:xfrm rot="19907151">
            <a:off x="9967667" y="2032191"/>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3E7C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6" name="Freeform: Shape 25">
            <a:extLst>
              <a:ext uri="{FF2B5EF4-FFF2-40B4-BE49-F238E27FC236}">
                <a16:creationId xmlns:a16="http://schemas.microsoft.com/office/drawing/2014/main" id="{6BDD0204-FDC5-4C44-A010-8DE22E9AD303}"/>
              </a:ext>
            </a:extLst>
          </p:cNvPr>
          <p:cNvSpPr/>
          <p:nvPr/>
        </p:nvSpPr>
        <p:spPr>
          <a:xfrm>
            <a:off x="5781717" y="1791985"/>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5C9AD3"/>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8" name="Freeform: Shape 27">
            <a:extLst>
              <a:ext uri="{FF2B5EF4-FFF2-40B4-BE49-F238E27FC236}">
                <a16:creationId xmlns:a16="http://schemas.microsoft.com/office/drawing/2014/main" id="{AEB0C345-7106-44A7-B7AA-677DA5962E60}"/>
              </a:ext>
            </a:extLst>
          </p:cNvPr>
          <p:cNvSpPr/>
          <p:nvPr/>
        </p:nvSpPr>
        <p:spPr>
          <a:xfrm rot="1692849" flipV="1">
            <a:off x="1072136" y="2032192"/>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E02C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Freeform: Shape 28">
            <a:extLst>
              <a:ext uri="{FF2B5EF4-FFF2-40B4-BE49-F238E27FC236}">
                <a16:creationId xmlns:a16="http://schemas.microsoft.com/office/drawing/2014/main" id="{42561334-1B29-449F-920F-FFF62A84B929}"/>
              </a:ext>
            </a:extLst>
          </p:cNvPr>
          <p:cNvSpPr/>
          <p:nvPr/>
        </p:nvSpPr>
        <p:spPr>
          <a:xfrm rot="10800000">
            <a:off x="1360415" y="1800733"/>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FE4A1E"/>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Oval 29">
            <a:extLst>
              <a:ext uri="{FF2B5EF4-FFF2-40B4-BE49-F238E27FC236}">
                <a16:creationId xmlns:a16="http://schemas.microsoft.com/office/drawing/2014/main" id="{9C25D6F8-DE97-4A95-96EA-80900A8138DE}"/>
              </a:ext>
            </a:extLst>
          </p:cNvPr>
          <p:cNvSpPr>
            <a:spLocks noChangeAspect="1"/>
          </p:cNvSpPr>
          <p:nvPr/>
        </p:nvSpPr>
        <p:spPr>
          <a:xfrm>
            <a:off x="5450968" y="2363485"/>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31" name="Oval 30">
            <a:extLst>
              <a:ext uri="{FF2B5EF4-FFF2-40B4-BE49-F238E27FC236}">
                <a16:creationId xmlns:a16="http://schemas.microsoft.com/office/drawing/2014/main" id="{82A35B46-62D3-4094-A886-C3A0471222AB}"/>
              </a:ext>
            </a:extLst>
          </p:cNvPr>
          <p:cNvSpPr>
            <a:spLocks noChangeAspect="1"/>
          </p:cNvSpPr>
          <p:nvPr/>
        </p:nvSpPr>
        <p:spPr>
          <a:xfrm>
            <a:off x="6270228" y="1884670"/>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2" name="Oval 31">
            <a:extLst>
              <a:ext uri="{FF2B5EF4-FFF2-40B4-BE49-F238E27FC236}">
                <a16:creationId xmlns:a16="http://schemas.microsoft.com/office/drawing/2014/main" id="{F49B971D-B092-4DED-B5EC-7870A1720035}"/>
              </a:ext>
            </a:extLst>
          </p:cNvPr>
          <p:cNvSpPr>
            <a:spLocks noChangeAspect="1"/>
          </p:cNvSpPr>
          <p:nvPr/>
        </p:nvSpPr>
        <p:spPr>
          <a:xfrm>
            <a:off x="5450968" y="4015125"/>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3" name="Oval 32">
            <a:extLst>
              <a:ext uri="{FF2B5EF4-FFF2-40B4-BE49-F238E27FC236}">
                <a16:creationId xmlns:a16="http://schemas.microsoft.com/office/drawing/2014/main" id="{5AD74CBE-02DD-4905-ABFC-403807964B54}"/>
              </a:ext>
            </a:extLst>
          </p:cNvPr>
          <p:cNvSpPr>
            <a:spLocks noChangeAspect="1"/>
          </p:cNvSpPr>
          <p:nvPr/>
        </p:nvSpPr>
        <p:spPr>
          <a:xfrm>
            <a:off x="6270228" y="3591434"/>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34" name="Oval 33">
            <a:extLst>
              <a:ext uri="{FF2B5EF4-FFF2-40B4-BE49-F238E27FC236}">
                <a16:creationId xmlns:a16="http://schemas.microsoft.com/office/drawing/2014/main" id="{83B07A25-639A-4C3D-BA8F-19485F0D40D2}"/>
              </a:ext>
            </a:extLst>
          </p:cNvPr>
          <p:cNvSpPr>
            <a:spLocks noChangeAspect="1"/>
          </p:cNvSpPr>
          <p:nvPr/>
        </p:nvSpPr>
        <p:spPr>
          <a:xfrm>
            <a:off x="5480850" y="5741391"/>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sp>
        <p:nvSpPr>
          <p:cNvPr id="35" name="Oval 34">
            <a:extLst>
              <a:ext uri="{FF2B5EF4-FFF2-40B4-BE49-F238E27FC236}">
                <a16:creationId xmlns:a16="http://schemas.microsoft.com/office/drawing/2014/main" id="{F0746B6D-53AC-4FD8-8F4A-FE8E8E9911C5}"/>
              </a:ext>
            </a:extLst>
          </p:cNvPr>
          <p:cNvSpPr>
            <a:spLocks noChangeAspect="1"/>
          </p:cNvSpPr>
          <p:nvPr/>
        </p:nvSpPr>
        <p:spPr>
          <a:xfrm>
            <a:off x="6300110" y="5262576"/>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6</a:t>
            </a:r>
          </a:p>
        </p:txBody>
      </p:sp>
      <p:sp>
        <p:nvSpPr>
          <p:cNvPr id="36" name="Text Box 10">
            <a:extLst>
              <a:ext uri="{FF2B5EF4-FFF2-40B4-BE49-F238E27FC236}">
                <a16:creationId xmlns:a16="http://schemas.microsoft.com/office/drawing/2014/main" id="{48047581-51A3-483A-88B9-0B0A619FB1ED}"/>
              </a:ext>
            </a:extLst>
          </p:cNvPr>
          <p:cNvSpPr txBox="1">
            <a:spLocks noChangeArrowheads="1"/>
          </p:cNvSpPr>
          <p:nvPr/>
        </p:nvSpPr>
        <p:spPr bwMode="auto">
          <a:xfrm>
            <a:off x="1568332" y="1856707"/>
            <a:ext cx="3840480" cy="1031051"/>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7" name="Text Box 10">
            <a:extLst>
              <a:ext uri="{FF2B5EF4-FFF2-40B4-BE49-F238E27FC236}">
                <a16:creationId xmlns:a16="http://schemas.microsoft.com/office/drawing/2014/main" id="{D3916445-7774-4CAF-9FF7-64FC1B9C96D7}"/>
              </a:ext>
            </a:extLst>
          </p:cNvPr>
          <p:cNvSpPr txBox="1">
            <a:spLocks noChangeArrowheads="1"/>
          </p:cNvSpPr>
          <p:nvPr/>
        </p:nvSpPr>
        <p:spPr bwMode="auto">
          <a:xfrm>
            <a:off x="6851308" y="1836213"/>
            <a:ext cx="3840480" cy="1031051"/>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0" name="Text Box 10">
            <a:extLst>
              <a:ext uri="{FF2B5EF4-FFF2-40B4-BE49-F238E27FC236}">
                <a16:creationId xmlns:a16="http://schemas.microsoft.com/office/drawing/2014/main" id="{8994ECE6-9D1F-4042-84BB-B7A194FC507D}"/>
              </a:ext>
            </a:extLst>
          </p:cNvPr>
          <p:cNvSpPr txBox="1">
            <a:spLocks noChangeArrowheads="1"/>
          </p:cNvSpPr>
          <p:nvPr/>
        </p:nvSpPr>
        <p:spPr bwMode="auto">
          <a:xfrm>
            <a:off x="1568332" y="3555183"/>
            <a:ext cx="3840480" cy="1031051"/>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 Box 10">
            <a:extLst>
              <a:ext uri="{FF2B5EF4-FFF2-40B4-BE49-F238E27FC236}">
                <a16:creationId xmlns:a16="http://schemas.microsoft.com/office/drawing/2014/main" id="{5C1BC473-AF40-496E-9CEF-DA34724B8024}"/>
              </a:ext>
            </a:extLst>
          </p:cNvPr>
          <p:cNvSpPr txBox="1">
            <a:spLocks noChangeArrowheads="1"/>
          </p:cNvSpPr>
          <p:nvPr/>
        </p:nvSpPr>
        <p:spPr bwMode="auto">
          <a:xfrm>
            <a:off x="6851308" y="3534689"/>
            <a:ext cx="3840480" cy="1031051"/>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2" name="Text Box 10">
            <a:extLst>
              <a:ext uri="{FF2B5EF4-FFF2-40B4-BE49-F238E27FC236}">
                <a16:creationId xmlns:a16="http://schemas.microsoft.com/office/drawing/2014/main" id="{1D268100-976B-416B-B8B0-FB6F52671CDB}"/>
              </a:ext>
            </a:extLst>
          </p:cNvPr>
          <p:cNvSpPr txBox="1">
            <a:spLocks noChangeArrowheads="1"/>
          </p:cNvSpPr>
          <p:nvPr/>
        </p:nvSpPr>
        <p:spPr bwMode="auto">
          <a:xfrm>
            <a:off x="1568332" y="5208862"/>
            <a:ext cx="3840480" cy="1031051"/>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3" name="Text Box 10">
            <a:extLst>
              <a:ext uri="{FF2B5EF4-FFF2-40B4-BE49-F238E27FC236}">
                <a16:creationId xmlns:a16="http://schemas.microsoft.com/office/drawing/2014/main" id="{512E42FE-346A-4C1A-9D5C-8E169494C933}"/>
              </a:ext>
            </a:extLst>
          </p:cNvPr>
          <p:cNvSpPr txBox="1">
            <a:spLocks noChangeArrowheads="1"/>
          </p:cNvSpPr>
          <p:nvPr/>
        </p:nvSpPr>
        <p:spPr bwMode="auto">
          <a:xfrm>
            <a:off x="6851308" y="5188368"/>
            <a:ext cx="3840480" cy="1031051"/>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4042401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right)">
                                      <p:cBhvr>
                                        <p:cTn id="11" dur="500"/>
                                        <p:tgtEl>
                                          <p:spTgt spid="28"/>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left)">
                                      <p:cBhvr>
                                        <p:cTn id="15" dur="1000"/>
                                        <p:tgtEl>
                                          <p:spTgt spid="29"/>
                                        </p:tgtEl>
                                      </p:cBhvr>
                                    </p:animEffect>
                                  </p:childTnLst>
                                </p:cTn>
                              </p:par>
                            </p:childTnLst>
                          </p:cTn>
                        </p:par>
                        <p:par>
                          <p:cTn id="16" fill="hold">
                            <p:stCondLst>
                              <p:cond delay="2000"/>
                            </p:stCondLst>
                            <p:childTnLst>
                              <p:par>
                                <p:cTn id="17" presetID="53" presetClass="entr" presetSubtype="16"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childTnLst>
                                </p:cTn>
                              </p:par>
                            </p:childTnLst>
                          </p:cTn>
                        </p:par>
                        <p:par>
                          <p:cTn id="22" fill="hold">
                            <p:stCondLst>
                              <p:cond delay="2500"/>
                            </p:stCondLst>
                            <p:childTnLst>
                              <p:par>
                                <p:cTn id="23" presetID="22" presetClass="entr" presetSubtype="2" fill="hold" grpId="0" nodeType="after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wipe(right)">
                                      <p:cBhvr>
                                        <p:cTn id="25" dur="500"/>
                                        <p:tgtEl>
                                          <p:spTgt spid="36"/>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wipe(left)">
                                      <p:cBhvr>
                                        <p:cTn id="29" dur="500"/>
                                        <p:tgtEl>
                                          <p:spTgt spid="25"/>
                                        </p:tgtEl>
                                      </p:cBhvr>
                                    </p:animEffect>
                                  </p:childTnLst>
                                </p:cTn>
                              </p:par>
                            </p:childTnLst>
                          </p:cTn>
                        </p:par>
                        <p:par>
                          <p:cTn id="30" fill="hold">
                            <p:stCondLst>
                              <p:cond delay="3500"/>
                            </p:stCondLst>
                            <p:childTnLst>
                              <p:par>
                                <p:cTn id="31" presetID="22" presetClass="entr" presetSubtype="2"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wipe(right)">
                                      <p:cBhvr>
                                        <p:cTn id="33" dur="1000"/>
                                        <p:tgtEl>
                                          <p:spTgt spid="26"/>
                                        </p:tgtEl>
                                      </p:cBhvr>
                                    </p:animEffect>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31"/>
                                        </p:tgtEl>
                                        <p:attrNameLst>
                                          <p:attrName>style.visibility</p:attrName>
                                        </p:attrNameLst>
                                      </p:cBhvr>
                                      <p:to>
                                        <p:strVal val="visible"/>
                                      </p:to>
                                    </p:set>
                                    <p:anim calcmode="lin" valueType="num">
                                      <p:cBhvr>
                                        <p:cTn id="37" dur="500" fill="hold"/>
                                        <p:tgtEl>
                                          <p:spTgt spid="31"/>
                                        </p:tgtEl>
                                        <p:attrNameLst>
                                          <p:attrName>ppt_w</p:attrName>
                                        </p:attrNameLst>
                                      </p:cBhvr>
                                      <p:tavLst>
                                        <p:tav tm="0">
                                          <p:val>
                                            <p:fltVal val="0"/>
                                          </p:val>
                                        </p:tav>
                                        <p:tav tm="100000">
                                          <p:val>
                                            <p:strVal val="#ppt_w"/>
                                          </p:val>
                                        </p:tav>
                                      </p:tavLst>
                                    </p:anim>
                                    <p:anim calcmode="lin" valueType="num">
                                      <p:cBhvr>
                                        <p:cTn id="38" dur="500" fill="hold"/>
                                        <p:tgtEl>
                                          <p:spTgt spid="31"/>
                                        </p:tgtEl>
                                        <p:attrNameLst>
                                          <p:attrName>ppt_h</p:attrName>
                                        </p:attrNameLst>
                                      </p:cBhvr>
                                      <p:tavLst>
                                        <p:tav tm="0">
                                          <p:val>
                                            <p:fltVal val="0"/>
                                          </p:val>
                                        </p:tav>
                                        <p:tav tm="100000">
                                          <p:val>
                                            <p:strVal val="#ppt_h"/>
                                          </p:val>
                                        </p:tav>
                                      </p:tavLst>
                                    </p:anim>
                                    <p:animEffect transition="in" filter="fade">
                                      <p:cBhvr>
                                        <p:cTn id="39" dur="500"/>
                                        <p:tgtEl>
                                          <p:spTgt spid="31"/>
                                        </p:tgtEl>
                                      </p:cBhvr>
                                    </p:animEffect>
                                  </p:childTnLst>
                                </p:cTn>
                              </p:par>
                            </p:childTnLst>
                          </p:cTn>
                        </p:par>
                        <p:par>
                          <p:cTn id="40" fill="hold">
                            <p:stCondLst>
                              <p:cond delay="5000"/>
                            </p:stCondLst>
                            <p:childTnLst>
                              <p:par>
                                <p:cTn id="41" presetID="22" presetClass="entr" presetSubtype="8"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left)">
                                      <p:cBhvr>
                                        <p:cTn id="43" dur="500"/>
                                        <p:tgtEl>
                                          <p:spTgt spid="37"/>
                                        </p:tgtEl>
                                      </p:cBhvr>
                                    </p:animEffect>
                                  </p:childTnLst>
                                </p:cTn>
                              </p:par>
                            </p:childTnLst>
                          </p:cTn>
                        </p:par>
                        <p:par>
                          <p:cTn id="44" fill="hold">
                            <p:stCondLst>
                              <p:cond delay="5500"/>
                            </p:stCondLst>
                            <p:childTnLst>
                              <p:par>
                                <p:cTn id="45" presetID="22" presetClass="entr" presetSubtype="2" fill="hold" grpId="0"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right)">
                                      <p:cBhvr>
                                        <p:cTn id="47" dur="500"/>
                                        <p:tgtEl>
                                          <p:spTgt spid="22"/>
                                        </p:tgtEl>
                                      </p:cBhvr>
                                    </p:animEffect>
                                  </p:childTnLst>
                                </p:cTn>
                              </p:par>
                            </p:childTnLst>
                          </p:cTn>
                        </p:par>
                        <p:par>
                          <p:cTn id="48" fill="hold">
                            <p:stCondLst>
                              <p:cond delay="60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70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500"/>
                            </p:stCondLst>
                            <p:childTnLst>
                              <p:par>
                                <p:cTn id="59" presetID="22" presetClass="entr" presetSubtype="2" fill="hold" grpId="0" nodeType="after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right)">
                                      <p:cBhvr>
                                        <p:cTn id="61" dur="500"/>
                                        <p:tgtEl>
                                          <p:spTgt spid="40"/>
                                        </p:tgtEl>
                                      </p:cBhvr>
                                    </p:animEffect>
                                  </p:childTnLst>
                                </p:cTn>
                              </p:par>
                            </p:childTnLst>
                          </p:cTn>
                        </p:par>
                        <p:par>
                          <p:cTn id="62" fill="hold">
                            <p:stCondLst>
                              <p:cond delay="8000"/>
                            </p:stCondLst>
                            <p:childTnLst>
                              <p:par>
                                <p:cTn id="63" presetID="22" presetClass="entr" presetSubtype="8" fill="hold" grpId="0" nodeType="afterEffect">
                                  <p:stCondLst>
                                    <p:cond delay="0"/>
                                  </p:stCondLst>
                                  <p:childTnLst>
                                    <p:set>
                                      <p:cBhvr>
                                        <p:cTn id="64" dur="1" fill="hold">
                                          <p:stCondLst>
                                            <p:cond delay="0"/>
                                          </p:stCondLst>
                                        </p:cTn>
                                        <p:tgtEl>
                                          <p:spTgt spid="19"/>
                                        </p:tgtEl>
                                        <p:attrNameLst>
                                          <p:attrName>style.visibility</p:attrName>
                                        </p:attrNameLst>
                                      </p:cBhvr>
                                      <p:to>
                                        <p:strVal val="visible"/>
                                      </p:to>
                                    </p:set>
                                    <p:animEffect transition="in" filter="wipe(left)">
                                      <p:cBhvr>
                                        <p:cTn id="65" dur="500"/>
                                        <p:tgtEl>
                                          <p:spTgt spid="19"/>
                                        </p:tgtEl>
                                      </p:cBhvr>
                                    </p:animEffect>
                                  </p:childTnLst>
                                </p:cTn>
                              </p:par>
                            </p:childTnLst>
                          </p:cTn>
                        </p:par>
                        <p:par>
                          <p:cTn id="66" fill="hold">
                            <p:stCondLst>
                              <p:cond delay="8500"/>
                            </p:stCondLst>
                            <p:childTnLst>
                              <p:par>
                                <p:cTn id="67" presetID="22" presetClass="entr" presetSubtype="2" fill="hold" grpId="0" nodeType="after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wipe(right)">
                                      <p:cBhvr>
                                        <p:cTn id="69" dur="1000"/>
                                        <p:tgtEl>
                                          <p:spTgt spid="20"/>
                                        </p:tgtEl>
                                      </p:cBhvr>
                                    </p:animEffect>
                                  </p:childTnLst>
                                </p:cTn>
                              </p:par>
                            </p:childTnLst>
                          </p:cTn>
                        </p:par>
                        <p:par>
                          <p:cTn id="70" fill="hold">
                            <p:stCondLst>
                              <p:cond delay="9500"/>
                            </p:stCondLst>
                            <p:childTnLst>
                              <p:par>
                                <p:cTn id="71" presetID="53" presetClass="entr" presetSubtype="16"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 calcmode="lin" valueType="num">
                                      <p:cBhvr>
                                        <p:cTn id="73" dur="500" fill="hold"/>
                                        <p:tgtEl>
                                          <p:spTgt spid="33"/>
                                        </p:tgtEl>
                                        <p:attrNameLst>
                                          <p:attrName>ppt_w</p:attrName>
                                        </p:attrNameLst>
                                      </p:cBhvr>
                                      <p:tavLst>
                                        <p:tav tm="0">
                                          <p:val>
                                            <p:fltVal val="0"/>
                                          </p:val>
                                        </p:tav>
                                        <p:tav tm="100000">
                                          <p:val>
                                            <p:strVal val="#ppt_w"/>
                                          </p:val>
                                        </p:tav>
                                      </p:tavLst>
                                    </p:anim>
                                    <p:anim calcmode="lin" valueType="num">
                                      <p:cBhvr>
                                        <p:cTn id="74" dur="500" fill="hold"/>
                                        <p:tgtEl>
                                          <p:spTgt spid="33"/>
                                        </p:tgtEl>
                                        <p:attrNameLst>
                                          <p:attrName>ppt_h</p:attrName>
                                        </p:attrNameLst>
                                      </p:cBhvr>
                                      <p:tavLst>
                                        <p:tav tm="0">
                                          <p:val>
                                            <p:fltVal val="0"/>
                                          </p:val>
                                        </p:tav>
                                        <p:tav tm="100000">
                                          <p:val>
                                            <p:strVal val="#ppt_h"/>
                                          </p:val>
                                        </p:tav>
                                      </p:tavLst>
                                    </p:anim>
                                    <p:animEffect transition="in" filter="fade">
                                      <p:cBhvr>
                                        <p:cTn id="75" dur="500"/>
                                        <p:tgtEl>
                                          <p:spTgt spid="33"/>
                                        </p:tgtEl>
                                      </p:cBhvr>
                                    </p:animEffect>
                                  </p:childTnLst>
                                </p:cTn>
                              </p:par>
                            </p:childTnLst>
                          </p:cTn>
                        </p:par>
                        <p:par>
                          <p:cTn id="76" fill="hold">
                            <p:stCondLst>
                              <p:cond delay="10000"/>
                            </p:stCondLst>
                            <p:childTnLst>
                              <p:par>
                                <p:cTn id="77" presetID="22" presetClass="entr" presetSubtype="8" fill="hold" grpId="0" nodeType="afterEffect">
                                  <p:stCondLst>
                                    <p:cond delay="0"/>
                                  </p:stCondLst>
                                  <p:childTnLst>
                                    <p:set>
                                      <p:cBhvr>
                                        <p:cTn id="78" dur="1" fill="hold">
                                          <p:stCondLst>
                                            <p:cond delay="0"/>
                                          </p:stCondLst>
                                        </p:cTn>
                                        <p:tgtEl>
                                          <p:spTgt spid="41"/>
                                        </p:tgtEl>
                                        <p:attrNameLst>
                                          <p:attrName>style.visibility</p:attrName>
                                        </p:attrNameLst>
                                      </p:cBhvr>
                                      <p:to>
                                        <p:strVal val="visible"/>
                                      </p:to>
                                    </p:set>
                                    <p:animEffect transition="in" filter="wipe(left)">
                                      <p:cBhvr>
                                        <p:cTn id="79" dur="500"/>
                                        <p:tgtEl>
                                          <p:spTgt spid="41"/>
                                        </p:tgtEl>
                                      </p:cBhvr>
                                    </p:animEffect>
                                  </p:childTnLst>
                                </p:cTn>
                              </p:par>
                            </p:childTnLst>
                          </p:cTn>
                        </p:par>
                        <p:par>
                          <p:cTn id="80" fill="hold">
                            <p:stCondLst>
                              <p:cond delay="10500"/>
                            </p:stCondLst>
                            <p:childTnLst>
                              <p:par>
                                <p:cTn id="81" presetID="22" presetClass="entr" presetSubtype="2" fill="hold" grpId="0" nodeType="afterEffect">
                                  <p:stCondLst>
                                    <p:cond delay="0"/>
                                  </p:stCondLst>
                                  <p:childTnLst>
                                    <p:set>
                                      <p:cBhvr>
                                        <p:cTn id="82" dur="1" fill="hold">
                                          <p:stCondLst>
                                            <p:cond delay="0"/>
                                          </p:stCondLst>
                                        </p:cTn>
                                        <p:tgtEl>
                                          <p:spTgt spid="16"/>
                                        </p:tgtEl>
                                        <p:attrNameLst>
                                          <p:attrName>style.visibility</p:attrName>
                                        </p:attrNameLst>
                                      </p:cBhvr>
                                      <p:to>
                                        <p:strVal val="visible"/>
                                      </p:to>
                                    </p:set>
                                    <p:animEffect transition="in" filter="wipe(right)">
                                      <p:cBhvr>
                                        <p:cTn id="83" dur="500"/>
                                        <p:tgtEl>
                                          <p:spTgt spid="16"/>
                                        </p:tgtEl>
                                      </p:cBhvr>
                                    </p:animEffect>
                                  </p:childTnLst>
                                </p:cTn>
                              </p:par>
                            </p:childTnLst>
                          </p:cTn>
                        </p:par>
                        <p:par>
                          <p:cTn id="84" fill="hold">
                            <p:stCondLst>
                              <p:cond delay="11000"/>
                            </p:stCondLst>
                            <p:childTnLst>
                              <p:par>
                                <p:cTn id="85" presetID="22" presetClass="entr" presetSubtype="8" fill="hold" grpId="0" nodeType="afterEffect">
                                  <p:stCondLst>
                                    <p:cond delay="0"/>
                                  </p:stCondLst>
                                  <p:childTnLst>
                                    <p:set>
                                      <p:cBhvr>
                                        <p:cTn id="86" dur="1" fill="hold">
                                          <p:stCondLst>
                                            <p:cond delay="0"/>
                                          </p:stCondLst>
                                        </p:cTn>
                                        <p:tgtEl>
                                          <p:spTgt spid="10"/>
                                        </p:tgtEl>
                                        <p:attrNameLst>
                                          <p:attrName>style.visibility</p:attrName>
                                        </p:attrNameLst>
                                      </p:cBhvr>
                                      <p:to>
                                        <p:strVal val="visible"/>
                                      </p:to>
                                    </p:set>
                                    <p:animEffect transition="in" filter="wipe(left)">
                                      <p:cBhvr>
                                        <p:cTn id="87" dur="500"/>
                                        <p:tgtEl>
                                          <p:spTgt spid="10"/>
                                        </p:tgtEl>
                                      </p:cBhvr>
                                    </p:animEffect>
                                  </p:childTnLst>
                                </p:cTn>
                              </p:par>
                            </p:childTnLst>
                          </p:cTn>
                        </p:par>
                        <p:par>
                          <p:cTn id="88" fill="hold">
                            <p:stCondLst>
                              <p:cond delay="11500"/>
                            </p:stCondLst>
                            <p:childTnLst>
                              <p:par>
                                <p:cTn id="89" presetID="53" presetClass="entr" presetSubtype="16"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 calcmode="lin" valueType="num">
                                      <p:cBhvr>
                                        <p:cTn id="91" dur="500" fill="hold"/>
                                        <p:tgtEl>
                                          <p:spTgt spid="34"/>
                                        </p:tgtEl>
                                        <p:attrNameLst>
                                          <p:attrName>ppt_w</p:attrName>
                                        </p:attrNameLst>
                                      </p:cBhvr>
                                      <p:tavLst>
                                        <p:tav tm="0">
                                          <p:val>
                                            <p:fltVal val="0"/>
                                          </p:val>
                                        </p:tav>
                                        <p:tav tm="100000">
                                          <p:val>
                                            <p:strVal val="#ppt_w"/>
                                          </p:val>
                                        </p:tav>
                                      </p:tavLst>
                                    </p:anim>
                                    <p:anim calcmode="lin" valueType="num">
                                      <p:cBhvr>
                                        <p:cTn id="92" dur="500" fill="hold"/>
                                        <p:tgtEl>
                                          <p:spTgt spid="34"/>
                                        </p:tgtEl>
                                        <p:attrNameLst>
                                          <p:attrName>ppt_h</p:attrName>
                                        </p:attrNameLst>
                                      </p:cBhvr>
                                      <p:tavLst>
                                        <p:tav tm="0">
                                          <p:val>
                                            <p:fltVal val="0"/>
                                          </p:val>
                                        </p:tav>
                                        <p:tav tm="100000">
                                          <p:val>
                                            <p:strVal val="#ppt_h"/>
                                          </p:val>
                                        </p:tav>
                                      </p:tavLst>
                                    </p:anim>
                                    <p:animEffect transition="in" filter="fade">
                                      <p:cBhvr>
                                        <p:cTn id="93" dur="500"/>
                                        <p:tgtEl>
                                          <p:spTgt spid="34"/>
                                        </p:tgtEl>
                                      </p:cBhvr>
                                    </p:animEffect>
                                  </p:childTnLst>
                                </p:cTn>
                              </p:par>
                            </p:childTnLst>
                          </p:cTn>
                        </p:par>
                        <p:par>
                          <p:cTn id="94" fill="hold">
                            <p:stCondLst>
                              <p:cond delay="12000"/>
                            </p:stCondLst>
                            <p:childTnLst>
                              <p:par>
                                <p:cTn id="95" presetID="22" presetClass="entr" presetSubtype="2"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right)">
                                      <p:cBhvr>
                                        <p:cTn id="97" dur="1000"/>
                                        <p:tgtEl>
                                          <p:spTgt spid="42"/>
                                        </p:tgtEl>
                                      </p:cBhvr>
                                    </p:animEffect>
                                  </p:childTnLst>
                                </p:cTn>
                              </p:par>
                            </p:childTnLst>
                          </p:cTn>
                        </p:par>
                        <p:par>
                          <p:cTn id="98" fill="hold">
                            <p:stCondLst>
                              <p:cond delay="13000"/>
                            </p:stCondLst>
                            <p:childTnLst>
                              <p:par>
                                <p:cTn id="99" presetID="22" presetClass="entr" presetSubtype="8" fill="hold" grpId="0" nodeType="afterEffect">
                                  <p:stCondLst>
                                    <p:cond delay="0"/>
                                  </p:stCondLst>
                                  <p:childTnLst>
                                    <p:set>
                                      <p:cBhvr>
                                        <p:cTn id="100" dur="1" fill="hold">
                                          <p:stCondLst>
                                            <p:cond delay="0"/>
                                          </p:stCondLst>
                                        </p:cTn>
                                        <p:tgtEl>
                                          <p:spTgt spid="15"/>
                                        </p:tgtEl>
                                        <p:attrNameLst>
                                          <p:attrName>style.visibility</p:attrName>
                                        </p:attrNameLst>
                                      </p:cBhvr>
                                      <p:to>
                                        <p:strVal val="visible"/>
                                      </p:to>
                                    </p:set>
                                    <p:animEffect transition="in" filter="wipe(left)">
                                      <p:cBhvr>
                                        <p:cTn id="101" dur="500"/>
                                        <p:tgtEl>
                                          <p:spTgt spid="15"/>
                                        </p:tgtEl>
                                      </p:cBhvr>
                                    </p:animEffect>
                                  </p:childTnLst>
                                </p:cTn>
                              </p:par>
                            </p:childTnLst>
                          </p:cTn>
                        </p:par>
                        <p:par>
                          <p:cTn id="102" fill="hold">
                            <p:stCondLst>
                              <p:cond delay="13500"/>
                            </p:stCondLst>
                            <p:childTnLst>
                              <p:par>
                                <p:cTn id="103" presetID="22" presetClass="entr" presetSubtype="2" fill="hold" grpId="0" nodeType="afterEffect">
                                  <p:stCondLst>
                                    <p:cond delay="0"/>
                                  </p:stCondLst>
                                  <p:childTnLst>
                                    <p:set>
                                      <p:cBhvr>
                                        <p:cTn id="104" dur="1" fill="hold">
                                          <p:stCondLst>
                                            <p:cond delay="0"/>
                                          </p:stCondLst>
                                        </p:cTn>
                                        <p:tgtEl>
                                          <p:spTgt spid="9"/>
                                        </p:tgtEl>
                                        <p:attrNameLst>
                                          <p:attrName>style.visibility</p:attrName>
                                        </p:attrNameLst>
                                      </p:cBhvr>
                                      <p:to>
                                        <p:strVal val="visible"/>
                                      </p:to>
                                    </p:set>
                                    <p:animEffect transition="in" filter="wipe(right)">
                                      <p:cBhvr>
                                        <p:cTn id="105" dur="1000"/>
                                        <p:tgtEl>
                                          <p:spTgt spid="9"/>
                                        </p:tgtEl>
                                      </p:cBhvr>
                                    </p:animEffect>
                                  </p:childTnLst>
                                </p:cTn>
                              </p:par>
                            </p:childTnLst>
                          </p:cTn>
                        </p:par>
                        <p:par>
                          <p:cTn id="106" fill="hold">
                            <p:stCondLst>
                              <p:cond delay="14500"/>
                            </p:stCondLst>
                            <p:childTnLst>
                              <p:par>
                                <p:cTn id="107" presetID="53" presetClass="entr" presetSubtype="16" fill="hold" grpId="0" nodeType="afterEffect">
                                  <p:stCondLst>
                                    <p:cond delay="0"/>
                                  </p:stCondLst>
                                  <p:childTnLst>
                                    <p:set>
                                      <p:cBhvr>
                                        <p:cTn id="108" dur="1" fill="hold">
                                          <p:stCondLst>
                                            <p:cond delay="0"/>
                                          </p:stCondLst>
                                        </p:cTn>
                                        <p:tgtEl>
                                          <p:spTgt spid="35"/>
                                        </p:tgtEl>
                                        <p:attrNameLst>
                                          <p:attrName>style.visibility</p:attrName>
                                        </p:attrNameLst>
                                      </p:cBhvr>
                                      <p:to>
                                        <p:strVal val="visible"/>
                                      </p:to>
                                    </p:set>
                                    <p:anim calcmode="lin" valueType="num">
                                      <p:cBhvr>
                                        <p:cTn id="109" dur="500" fill="hold"/>
                                        <p:tgtEl>
                                          <p:spTgt spid="35"/>
                                        </p:tgtEl>
                                        <p:attrNameLst>
                                          <p:attrName>ppt_w</p:attrName>
                                        </p:attrNameLst>
                                      </p:cBhvr>
                                      <p:tavLst>
                                        <p:tav tm="0">
                                          <p:val>
                                            <p:fltVal val="0"/>
                                          </p:val>
                                        </p:tav>
                                        <p:tav tm="100000">
                                          <p:val>
                                            <p:strVal val="#ppt_w"/>
                                          </p:val>
                                        </p:tav>
                                      </p:tavLst>
                                    </p:anim>
                                    <p:anim calcmode="lin" valueType="num">
                                      <p:cBhvr>
                                        <p:cTn id="110" dur="500" fill="hold"/>
                                        <p:tgtEl>
                                          <p:spTgt spid="35"/>
                                        </p:tgtEl>
                                        <p:attrNameLst>
                                          <p:attrName>ppt_h</p:attrName>
                                        </p:attrNameLst>
                                      </p:cBhvr>
                                      <p:tavLst>
                                        <p:tav tm="0">
                                          <p:val>
                                            <p:fltVal val="0"/>
                                          </p:val>
                                        </p:tav>
                                        <p:tav tm="100000">
                                          <p:val>
                                            <p:strVal val="#ppt_h"/>
                                          </p:val>
                                        </p:tav>
                                      </p:tavLst>
                                    </p:anim>
                                    <p:animEffect transition="in" filter="fade">
                                      <p:cBhvr>
                                        <p:cTn id="111" dur="500"/>
                                        <p:tgtEl>
                                          <p:spTgt spid="35"/>
                                        </p:tgtEl>
                                      </p:cBhvr>
                                    </p:animEffect>
                                  </p:childTnLst>
                                </p:cTn>
                              </p:par>
                            </p:childTnLst>
                          </p:cTn>
                        </p:par>
                        <p:par>
                          <p:cTn id="112" fill="hold">
                            <p:stCondLst>
                              <p:cond delay="15000"/>
                            </p:stCondLst>
                            <p:childTnLst>
                              <p:par>
                                <p:cTn id="113" presetID="22" presetClass="entr" presetSubtype="8" fill="hold" grpId="0" nodeType="afterEffect">
                                  <p:stCondLst>
                                    <p:cond delay="0"/>
                                  </p:stCondLst>
                                  <p:childTnLst>
                                    <p:set>
                                      <p:cBhvr>
                                        <p:cTn id="114" dur="1" fill="hold">
                                          <p:stCondLst>
                                            <p:cond delay="0"/>
                                          </p:stCondLst>
                                        </p:cTn>
                                        <p:tgtEl>
                                          <p:spTgt spid="43"/>
                                        </p:tgtEl>
                                        <p:attrNameLst>
                                          <p:attrName>style.visibility</p:attrName>
                                        </p:attrNameLst>
                                      </p:cBhvr>
                                      <p:to>
                                        <p:strVal val="visible"/>
                                      </p:to>
                                    </p:set>
                                    <p:animEffect transition="in" filter="wipe(left)">
                                      <p:cBhvr>
                                        <p:cTn id="115"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9" grpId="0" animBg="1"/>
      <p:bldP spid="16" grpId="0" animBg="1"/>
      <p:bldP spid="10" grpId="0" animBg="1"/>
      <p:bldP spid="19" grpId="0" animBg="1"/>
      <p:bldP spid="20" grpId="0" animBg="1"/>
      <p:bldP spid="22" grpId="0" animBg="1"/>
      <p:bldP spid="23" grpId="0" animBg="1"/>
      <p:bldP spid="25" grpId="0" animBg="1"/>
      <p:bldP spid="26" grpId="0" animBg="1"/>
      <p:bldP spid="28" grpId="0" animBg="1"/>
      <p:bldP spid="29" grpId="0" animBg="1"/>
      <p:bldP spid="30" grpId="0" animBg="1"/>
      <p:bldP spid="31" grpId="0" animBg="1"/>
      <p:bldP spid="32" grpId="0" animBg="1"/>
      <p:bldP spid="33" grpId="0" animBg="1"/>
      <p:bldP spid="34" grpId="0" animBg="1"/>
      <p:bldP spid="35" grpId="0" animBg="1"/>
      <p:bldP spid="36" grpId="0"/>
      <p:bldP spid="37" grpId="0"/>
      <p:bldP spid="40" grpId="0"/>
      <p:bldP spid="41" grpId="0"/>
      <p:bldP spid="42" grpId="0"/>
      <p:bldP spid="4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73112E53-35B5-4CCC-97FF-10C6E42644EC}"/>
              </a:ext>
            </a:extLst>
          </p:cNvPr>
          <p:cNvGrpSpPr/>
          <p:nvPr/>
        </p:nvGrpSpPr>
        <p:grpSpPr>
          <a:xfrm>
            <a:off x="7323260" y="701879"/>
            <a:ext cx="1859700" cy="2174636"/>
            <a:chOff x="7323260" y="701879"/>
            <a:chExt cx="1859700" cy="2174636"/>
          </a:xfrm>
        </p:grpSpPr>
        <p:grpSp>
          <p:nvGrpSpPr>
            <p:cNvPr id="5" name="Group 4">
              <a:extLst>
                <a:ext uri="{FF2B5EF4-FFF2-40B4-BE49-F238E27FC236}">
                  <a16:creationId xmlns:a16="http://schemas.microsoft.com/office/drawing/2014/main" id="{A4AF9DA5-9960-4905-AD87-135EE14B77F8}"/>
                </a:ext>
              </a:extLst>
            </p:cNvPr>
            <p:cNvGrpSpPr/>
            <p:nvPr/>
          </p:nvGrpSpPr>
          <p:grpSpPr>
            <a:xfrm>
              <a:off x="7323260" y="701879"/>
              <a:ext cx="1859700" cy="2174636"/>
              <a:chOff x="7323260" y="701879"/>
              <a:chExt cx="1859700" cy="2174636"/>
            </a:xfrm>
          </p:grpSpPr>
          <p:sp>
            <p:nvSpPr>
              <p:cNvPr id="27" name="Freeform: Shape 26">
                <a:extLst>
                  <a:ext uri="{FF2B5EF4-FFF2-40B4-BE49-F238E27FC236}">
                    <a16:creationId xmlns:a16="http://schemas.microsoft.com/office/drawing/2014/main" id="{B6C3B59D-0999-42AB-8AA2-FDD2D96E4393}"/>
                  </a:ext>
                </a:extLst>
              </p:cNvPr>
              <p:cNvSpPr/>
              <p:nvPr/>
            </p:nvSpPr>
            <p:spPr>
              <a:xfrm>
                <a:off x="7323260" y="701879"/>
                <a:ext cx="1859700" cy="2174636"/>
              </a:xfrm>
              <a:custGeom>
                <a:avLst/>
                <a:gdLst>
                  <a:gd name="connsiteX0" fmla="*/ 929850 w 1859700"/>
                  <a:gd name="connsiteY0" fmla="*/ 0 h 2174636"/>
                  <a:gd name="connsiteX1" fmla="*/ 1859700 w 1859700"/>
                  <a:gd name="connsiteY1" fmla="*/ 1071615 h 2174636"/>
                  <a:gd name="connsiteX2" fmla="*/ 1576706 w 1859700"/>
                  <a:gd name="connsiteY2" fmla="*/ 1071615 h 2174636"/>
                  <a:gd name="connsiteX3" fmla="*/ 1576706 w 1859700"/>
                  <a:gd name="connsiteY3" fmla="*/ 2174636 h 2174636"/>
                  <a:gd name="connsiteX4" fmla="*/ 286923 w 1859700"/>
                  <a:gd name="connsiteY4" fmla="*/ 2174636 h 2174636"/>
                  <a:gd name="connsiteX5" fmla="*/ 286923 w 1859700"/>
                  <a:gd name="connsiteY5" fmla="*/ 1071615 h 2174636"/>
                  <a:gd name="connsiteX6" fmla="*/ 0 w 1859700"/>
                  <a:gd name="connsiteY6" fmla="*/ 1071615 h 2174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9700" h="2174636">
                    <a:moveTo>
                      <a:pt x="929850" y="0"/>
                    </a:moveTo>
                    <a:lnTo>
                      <a:pt x="1859700" y="1071615"/>
                    </a:lnTo>
                    <a:lnTo>
                      <a:pt x="1576706" y="1071615"/>
                    </a:lnTo>
                    <a:lnTo>
                      <a:pt x="1576706" y="2174636"/>
                    </a:lnTo>
                    <a:lnTo>
                      <a:pt x="286923" y="2174636"/>
                    </a:lnTo>
                    <a:lnTo>
                      <a:pt x="286923" y="1071615"/>
                    </a:lnTo>
                    <a:lnTo>
                      <a:pt x="0" y="1071615"/>
                    </a:lnTo>
                    <a:close/>
                  </a:path>
                </a:pathLst>
              </a:custGeom>
              <a:solidFill>
                <a:srgbClr val="939393"/>
              </a:solidFill>
              <a:ln>
                <a:noFill/>
              </a:ln>
              <a:effectLst>
                <a:outerShdw blurRad="127000" sx="102000" sy="102000" algn="ctr" rotWithShape="0">
                  <a:prstClr val="black">
                    <a:alpha val="6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ight Triangle 2">
                <a:extLst>
                  <a:ext uri="{FF2B5EF4-FFF2-40B4-BE49-F238E27FC236}">
                    <a16:creationId xmlns:a16="http://schemas.microsoft.com/office/drawing/2014/main" id="{F53A24F8-B642-4C3D-BDB0-93430CFC12E7}"/>
                  </a:ext>
                </a:extLst>
              </p:cNvPr>
              <p:cNvSpPr/>
              <p:nvPr/>
            </p:nvSpPr>
            <p:spPr>
              <a:xfrm rot="8099765">
                <a:off x="8138809" y="984014"/>
                <a:ext cx="228600" cy="22860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Box 40">
              <a:extLst>
                <a:ext uri="{FF2B5EF4-FFF2-40B4-BE49-F238E27FC236}">
                  <a16:creationId xmlns:a16="http://schemas.microsoft.com/office/drawing/2014/main" id="{453CD941-3995-4C6E-AE57-78F61670DDDA}"/>
                </a:ext>
              </a:extLst>
            </p:cNvPr>
            <p:cNvSpPr txBox="1"/>
            <p:nvPr/>
          </p:nvSpPr>
          <p:spPr>
            <a:xfrm>
              <a:off x="7608218" y="1485549"/>
              <a:ext cx="1289783" cy="692497"/>
            </a:xfrm>
            <a:prstGeom prst="rect">
              <a:avLst/>
            </a:prstGeom>
            <a:noFill/>
          </p:spPr>
          <p:txBody>
            <a:bodyPr wrap="square" lIns="0" tIns="0" rIns="0" bIns="0" rtlCol="0" anchor="t">
              <a:spAutoFit/>
            </a:bodyPr>
            <a:lstStyle/>
            <a:p>
              <a:pPr algn="ctr"/>
              <a:r>
                <a:rPr lang="en-US" sz="1500" dirty="0">
                  <a:solidFill>
                    <a:schemeClr val="bg1"/>
                  </a:solidFill>
                  <a:latin typeface="Candara" panose="020E0502030303020204" pitchFamily="34" charset="0"/>
                </a:rPr>
                <a:t>STEP</a:t>
              </a:r>
            </a:p>
            <a:p>
              <a:pPr algn="ctr"/>
              <a:r>
                <a:rPr lang="en-US" sz="3000" b="1" dirty="0">
                  <a:solidFill>
                    <a:schemeClr val="bg1"/>
                  </a:solidFill>
                  <a:latin typeface="Lato"/>
                </a:rPr>
                <a:t>05</a:t>
              </a:r>
            </a:p>
          </p:txBody>
        </p:sp>
      </p:grpSp>
      <p:sp>
        <p:nvSpPr>
          <p:cNvPr id="58" name="Freeform: Shape 57">
            <a:extLst>
              <a:ext uri="{FF2B5EF4-FFF2-40B4-BE49-F238E27FC236}">
                <a16:creationId xmlns:a16="http://schemas.microsoft.com/office/drawing/2014/main" id="{3E7FAC21-6740-4431-B6C9-FC62225FA8D3}"/>
              </a:ext>
            </a:extLst>
          </p:cNvPr>
          <p:cNvSpPr/>
          <p:nvPr/>
        </p:nvSpPr>
        <p:spPr>
          <a:xfrm>
            <a:off x="-5753" y="0"/>
            <a:ext cx="5802044"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6" name="Text Box 10">
            <a:extLst>
              <a:ext uri="{FF2B5EF4-FFF2-40B4-BE49-F238E27FC236}">
                <a16:creationId xmlns:a16="http://schemas.microsoft.com/office/drawing/2014/main" id="{B9FCC6C9-247E-4E0A-A76E-648885EA9CA4}"/>
              </a:ext>
            </a:extLst>
          </p:cNvPr>
          <p:cNvSpPr txBox="1">
            <a:spLocks noChangeArrowheads="1"/>
          </p:cNvSpPr>
          <p:nvPr/>
        </p:nvSpPr>
        <p:spPr bwMode="auto">
          <a:xfrm>
            <a:off x="9448800" y="658856"/>
            <a:ext cx="2416625" cy="1400383"/>
          </a:xfrm>
          <a:prstGeom prst="rect">
            <a:avLst/>
          </a:prstGeom>
          <a:noFill/>
          <a:ln w="9525">
            <a:noFill/>
            <a:miter lim="800000"/>
            <a:headEnd/>
            <a:tailEnd/>
          </a:ln>
        </p:spPr>
        <p:txBody>
          <a:bodyPr wrap="square" lIns="60960" tIns="30480" rIns="60960" bIns="30480">
            <a:spAutoFit/>
          </a:bodyPr>
          <a:lstStyle/>
          <a:p>
            <a:r>
              <a:rPr lang="en-US" sz="1500" b="1" dirty="0">
                <a:solidFill>
                  <a:srgbClr val="939393"/>
                </a:solidFill>
                <a:latin typeface="Candara" panose="020E0502030303020204" pitchFamily="34" charset="0"/>
              </a:rPr>
              <a:t>LOREM IPSUM DOLOR</a:t>
            </a:r>
          </a:p>
          <a:p>
            <a:r>
              <a:rPr lang="en-US" sz="1200" b="1" dirty="0">
                <a:solidFill>
                  <a:schemeClr val="bg1"/>
                </a:solidFill>
                <a:latin typeface="Candara" panose="020E0502030303020204" pitchFamily="34" charset="0"/>
              </a:rPr>
              <a:t>Lorem ipsum dolor sit amet, consectetur adipiscing elit, sed do eiusmod tempor incididunt ut labore et dolore magna aliqua. . Ut enim ad minim veniam, quis nostrud exercitation. </a:t>
            </a:r>
          </a:p>
        </p:txBody>
      </p:sp>
      <p:sp>
        <p:nvSpPr>
          <p:cNvPr id="47" name="TextBox 46">
            <a:extLst>
              <a:ext uri="{FF2B5EF4-FFF2-40B4-BE49-F238E27FC236}">
                <a16:creationId xmlns:a16="http://schemas.microsoft.com/office/drawing/2014/main" id="{3D9B324A-209E-41B6-8771-2626DED5212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48" name="TextBox 47">
            <a:extLst>
              <a:ext uri="{FF2B5EF4-FFF2-40B4-BE49-F238E27FC236}">
                <a16:creationId xmlns:a16="http://schemas.microsoft.com/office/drawing/2014/main" id="{00E92D83-A4F9-4B32-9A6F-6D0042ED64F8}"/>
              </a:ext>
            </a:extLst>
          </p:cNvPr>
          <p:cNvSpPr txBox="1"/>
          <p:nvPr/>
        </p:nvSpPr>
        <p:spPr>
          <a:xfrm>
            <a:off x="316509" y="4080258"/>
            <a:ext cx="3547596" cy="2169825"/>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0" name="Freeform: Shape 9">
            <a:extLst>
              <a:ext uri="{FF2B5EF4-FFF2-40B4-BE49-F238E27FC236}">
                <a16:creationId xmlns:a16="http://schemas.microsoft.com/office/drawing/2014/main" id="{6AC7E8E8-1947-4C61-A7F8-AAF9E89E5517}"/>
              </a:ext>
            </a:extLst>
          </p:cNvPr>
          <p:cNvSpPr>
            <a:spLocks noChangeAspect="1"/>
          </p:cNvSpPr>
          <p:nvPr/>
        </p:nvSpPr>
        <p:spPr>
          <a:xfrm>
            <a:off x="8181407" y="2381385"/>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717DE1AE-9DB5-49D6-88D4-22B5E82817EA}"/>
              </a:ext>
            </a:extLst>
          </p:cNvPr>
          <p:cNvCxnSpPr/>
          <p:nvPr/>
        </p:nvCxnSpPr>
        <p:spPr>
          <a:xfrm flipV="1">
            <a:off x="604698" y="2464213"/>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59" name="Rectangle 58">
            <a:extLst>
              <a:ext uri="{FF2B5EF4-FFF2-40B4-BE49-F238E27FC236}">
                <a16:creationId xmlns:a16="http://schemas.microsoft.com/office/drawing/2014/main" id="{47A6209A-28DA-48FB-8AAF-8A30F0F79FE8}"/>
              </a:ext>
            </a:extLst>
          </p:cNvPr>
          <p:cNvSpPr/>
          <p:nvPr/>
        </p:nvSpPr>
        <p:spPr>
          <a:xfrm>
            <a:off x="604698" y="2757378"/>
            <a:ext cx="2011680" cy="1097280"/>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F6601002-D7C0-4530-BA95-E7DA2571114E}"/>
              </a:ext>
            </a:extLst>
          </p:cNvPr>
          <p:cNvSpPr/>
          <p:nvPr/>
        </p:nvSpPr>
        <p:spPr>
          <a:xfrm>
            <a:off x="4736609" y="2798569"/>
            <a:ext cx="7455391" cy="1025117"/>
          </a:xfrm>
          <a:custGeom>
            <a:avLst/>
            <a:gdLst>
              <a:gd name="connsiteX0" fmla="*/ 284097 w 7455391"/>
              <a:gd name="connsiteY0" fmla="*/ 0 h 1025117"/>
              <a:gd name="connsiteX1" fmla="*/ 7455391 w 7455391"/>
              <a:gd name="connsiteY1" fmla="*/ 0 h 1025117"/>
              <a:gd name="connsiteX2" fmla="*/ 7455391 w 7455391"/>
              <a:gd name="connsiteY2" fmla="*/ 1025117 h 1025117"/>
              <a:gd name="connsiteX3" fmla="*/ 0 w 7455391"/>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7455391" h="1025117">
                <a:moveTo>
                  <a:pt x="284097" y="0"/>
                </a:moveTo>
                <a:lnTo>
                  <a:pt x="7455391" y="0"/>
                </a:lnTo>
                <a:lnTo>
                  <a:pt x="7455391"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1" name="Group 10">
            <a:extLst>
              <a:ext uri="{FF2B5EF4-FFF2-40B4-BE49-F238E27FC236}">
                <a16:creationId xmlns:a16="http://schemas.microsoft.com/office/drawing/2014/main" id="{BBD5F7D8-A51C-4953-A13F-CCEB3565EDE0}"/>
              </a:ext>
            </a:extLst>
          </p:cNvPr>
          <p:cNvGrpSpPr/>
          <p:nvPr/>
        </p:nvGrpSpPr>
        <p:grpSpPr>
          <a:xfrm>
            <a:off x="6923086" y="2385869"/>
            <a:ext cx="1470984" cy="1417707"/>
            <a:chOff x="6923086" y="2385869"/>
            <a:chExt cx="1470984" cy="1417707"/>
          </a:xfrm>
        </p:grpSpPr>
        <p:grpSp>
          <p:nvGrpSpPr>
            <p:cNvPr id="40" name="Group 39">
              <a:extLst>
                <a:ext uri="{FF2B5EF4-FFF2-40B4-BE49-F238E27FC236}">
                  <a16:creationId xmlns:a16="http://schemas.microsoft.com/office/drawing/2014/main" id="{ADD21926-576E-40E0-8517-365862010735}"/>
                </a:ext>
              </a:extLst>
            </p:cNvPr>
            <p:cNvGrpSpPr/>
            <p:nvPr/>
          </p:nvGrpSpPr>
          <p:grpSpPr>
            <a:xfrm>
              <a:off x="6923086" y="2385869"/>
              <a:ext cx="1470984" cy="1417707"/>
              <a:chOff x="8248524" y="2385869"/>
              <a:chExt cx="1470984" cy="1417707"/>
            </a:xfrm>
          </p:grpSpPr>
          <p:sp>
            <p:nvSpPr>
              <p:cNvPr id="12" name="Freeform: Shape 11">
                <a:extLst>
                  <a:ext uri="{FF2B5EF4-FFF2-40B4-BE49-F238E27FC236}">
                    <a16:creationId xmlns:a16="http://schemas.microsoft.com/office/drawing/2014/main" id="{E92B46D6-DD73-44C8-976F-DFDB5F492538}"/>
                  </a:ext>
                </a:extLst>
              </p:cNvPr>
              <p:cNvSpPr>
                <a:spLocks noChangeAspect="1"/>
              </p:cNvSpPr>
              <p:nvPr/>
            </p:nvSpPr>
            <p:spPr>
              <a:xfrm>
                <a:off x="8248524" y="2385869"/>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2A2A2"/>
                  </a:gs>
                  <a:gs pos="17000">
                    <a:srgbClr val="666666"/>
                  </a:gs>
                  <a:gs pos="0">
                    <a:srgbClr val="525252"/>
                  </a:gs>
                  <a:gs pos="48000">
                    <a:srgbClr val="7A7A7A"/>
                  </a:gs>
                  <a:gs pos="100000">
                    <a:srgbClr val="7A7A7A"/>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C9138A58-2395-4E61-BC33-AC9673285A0B}"/>
                  </a:ext>
                </a:extLst>
              </p:cNvPr>
              <p:cNvSpPr/>
              <p:nvPr/>
            </p:nvSpPr>
            <p:spPr>
              <a:xfrm>
                <a:off x="8248524" y="2707335"/>
                <a:ext cx="1289783" cy="1096241"/>
              </a:xfrm>
              <a:prstGeom prst="rect">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TextBox 35">
              <a:extLst>
                <a:ext uri="{FF2B5EF4-FFF2-40B4-BE49-F238E27FC236}">
                  <a16:creationId xmlns:a16="http://schemas.microsoft.com/office/drawing/2014/main" id="{197EA009-1F44-4EE1-B6D2-1467860FDBEA}"/>
                </a:ext>
              </a:extLst>
            </p:cNvPr>
            <p:cNvSpPr txBox="1"/>
            <p:nvPr/>
          </p:nvSpPr>
          <p:spPr>
            <a:xfrm>
              <a:off x="6941309" y="2713307"/>
              <a:ext cx="1289783" cy="692497"/>
            </a:xfrm>
            <a:prstGeom prst="rect">
              <a:avLst/>
            </a:prstGeom>
            <a:noFill/>
          </p:spPr>
          <p:txBody>
            <a:bodyPr wrap="square" lIns="0" tIns="0" rIns="0" bIns="0" rtlCol="0" anchor="t">
              <a:spAutoFit/>
            </a:bodyPr>
            <a:lstStyle/>
            <a:p>
              <a:pPr algn="ctr"/>
              <a:r>
                <a:rPr lang="en-US" sz="1500" dirty="0">
                  <a:solidFill>
                    <a:schemeClr val="bg1"/>
                  </a:solidFill>
                  <a:latin typeface="Candara" panose="020E0502030303020204" pitchFamily="34" charset="0"/>
                </a:rPr>
                <a:t>STEP</a:t>
              </a:r>
            </a:p>
            <a:p>
              <a:pPr algn="ctr"/>
              <a:r>
                <a:rPr lang="en-US" sz="3000" b="1" dirty="0">
                  <a:solidFill>
                    <a:schemeClr val="bg1"/>
                  </a:solidFill>
                  <a:latin typeface="Lato"/>
                </a:rPr>
                <a:t>04</a:t>
              </a:r>
            </a:p>
          </p:txBody>
        </p:sp>
      </p:grpSp>
      <p:sp>
        <p:nvSpPr>
          <p:cNvPr id="43" name="Text Box 10">
            <a:extLst>
              <a:ext uri="{FF2B5EF4-FFF2-40B4-BE49-F238E27FC236}">
                <a16:creationId xmlns:a16="http://schemas.microsoft.com/office/drawing/2014/main" id="{978AD2B4-A394-4CD5-B976-975BC2F2C17A}"/>
              </a:ext>
            </a:extLst>
          </p:cNvPr>
          <p:cNvSpPr txBox="1">
            <a:spLocks noChangeArrowheads="1"/>
          </p:cNvSpPr>
          <p:nvPr/>
        </p:nvSpPr>
        <p:spPr bwMode="auto">
          <a:xfrm>
            <a:off x="8380998" y="2832262"/>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7A7A7A"/>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 name="Freeform: Shape 15">
            <a:extLst>
              <a:ext uri="{FF2B5EF4-FFF2-40B4-BE49-F238E27FC236}">
                <a16:creationId xmlns:a16="http://schemas.microsoft.com/office/drawing/2014/main" id="{8F02A94B-367E-4537-BF01-BAD780D6F26B}"/>
              </a:ext>
            </a:extLst>
          </p:cNvPr>
          <p:cNvSpPr>
            <a:spLocks noChangeAspect="1"/>
          </p:cNvSpPr>
          <p:nvPr/>
        </p:nvSpPr>
        <p:spPr>
          <a:xfrm>
            <a:off x="7576775" y="338934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02EBB78B-6C8F-4665-B5F5-1843FD789B11}"/>
              </a:ext>
            </a:extLst>
          </p:cNvPr>
          <p:cNvSpPr/>
          <p:nvPr/>
        </p:nvSpPr>
        <p:spPr>
          <a:xfrm>
            <a:off x="4462997" y="3785847"/>
            <a:ext cx="7729002" cy="1025117"/>
          </a:xfrm>
          <a:custGeom>
            <a:avLst/>
            <a:gdLst>
              <a:gd name="connsiteX0" fmla="*/ 284097 w 7729002"/>
              <a:gd name="connsiteY0" fmla="*/ 0 h 1025117"/>
              <a:gd name="connsiteX1" fmla="*/ 7729002 w 7729002"/>
              <a:gd name="connsiteY1" fmla="*/ 0 h 1025117"/>
              <a:gd name="connsiteX2" fmla="*/ 7729002 w 7729002"/>
              <a:gd name="connsiteY2" fmla="*/ 1025117 h 1025117"/>
              <a:gd name="connsiteX3" fmla="*/ 0 w 7729002"/>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7729002" h="1025117">
                <a:moveTo>
                  <a:pt x="284097" y="0"/>
                </a:moveTo>
                <a:lnTo>
                  <a:pt x="7729002" y="0"/>
                </a:lnTo>
                <a:lnTo>
                  <a:pt x="7729002"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 name="Group 8">
            <a:extLst>
              <a:ext uri="{FF2B5EF4-FFF2-40B4-BE49-F238E27FC236}">
                <a16:creationId xmlns:a16="http://schemas.microsoft.com/office/drawing/2014/main" id="{3B3A37C5-98AF-416A-AF72-28BF4F2C4E3C}"/>
              </a:ext>
            </a:extLst>
          </p:cNvPr>
          <p:cNvGrpSpPr/>
          <p:nvPr/>
        </p:nvGrpSpPr>
        <p:grpSpPr>
          <a:xfrm>
            <a:off x="6289492" y="3382893"/>
            <a:ext cx="1489207" cy="1417707"/>
            <a:chOff x="6289492" y="3382893"/>
            <a:chExt cx="1489207" cy="1417707"/>
          </a:xfrm>
        </p:grpSpPr>
        <p:grpSp>
          <p:nvGrpSpPr>
            <p:cNvPr id="39" name="Group 38">
              <a:extLst>
                <a:ext uri="{FF2B5EF4-FFF2-40B4-BE49-F238E27FC236}">
                  <a16:creationId xmlns:a16="http://schemas.microsoft.com/office/drawing/2014/main" id="{FCA7A555-F1EE-43BE-8EFC-FF981744058F}"/>
                </a:ext>
              </a:extLst>
            </p:cNvPr>
            <p:cNvGrpSpPr/>
            <p:nvPr/>
          </p:nvGrpSpPr>
          <p:grpSpPr>
            <a:xfrm>
              <a:off x="6307715" y="3382893"/>
              <a:ext cx="1470984" cy="1417707"/>
              <a:chOff x="7633153" y="3354353"/>
              <a:chExt cx="1470984" cy="1417707"/>
            </a:xfrm>
          </p:grpSpPr>
          <p:sp>
            <p:nvSpPr>
              <p:cNvPr id="17" name="Freeform: Shape 16">
                <a:extLst>
                  <a:ext uri="{FF2B5EF4-FFF2-40B4-BE49-F238E27FC236}">
                    <a16:creationId xmlns:a16="http://schemas.microsoft.com/office/drawing/2014/main" id="{BC9EC852-7668-4E10-866D-B25E230DD0BC}"/>
                  </a:ext>
                </a:extLst>
              </p:cNvPr>
              <p:cNvSpPr>
                <a:spLocks noChangeAspect="1"/>
              </p:cNvSpPr>
              <p:nvPr/>
            </p:nvSpPr>
            <p:spPr>
              <a:xfrm>
                <a:off x="7633153" y="335435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6C7C93"/>
                  </a:gs>
                  <a:gs pos="17000">
                    <a:srgbClr val="304057"/>
                  </a:gs>
                  <a:gs pos="0">
                    <a:srgbClr val="1C2C43"/>
                  </a:gs>
                  <a:gs pos="48000">
                    <a:srgbClr val="44546B"/>
                  </a:gs>
                  <a:gs pos="100000">
                    <a:srgbClr val="44546B"/>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1F157C4-591D-4ED3-883D-EC963F7C476A}"/>
                  </a:ext>
                </a:extLst>
              </p:cNvPr>
              <p:cNvSpPr/>
              <p:nvPr/>
            </p:nvSpPr>
            <p:spPr>
              <a:xfrm>
                <a:off x="7633153" y="3675819"/>
                <a:ext cx="1289783" cy="1096241"/>
              </a:xfrm>
              <a:prstGeom prst="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a:extLst>
                <a:ext uri="{FF2B5EF4-FFF2-40B4-BE49-F238E27FC236}">
                  <a16:creationId xmlns:a16="http://schemas.microsoft.com/office/drawing/2014/main" id="{08B41E5B-BDCE-45EF-838A-44D80A288D7A}"/>
                </a:ext>
              </a:extLst>
            </p:cNvPr>
            <p:cNvSpPr txBox="1"/>
            <p:nvPr/>
          </p:nvSpPr>
          <p:spPr>
            <a:xfrm>
              <a:off x="6289492" y="3674955"/>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03</a:t>
              </a:r>
            </a:p>
          </p:txBody>
        </p:sp>
      </p:grpSp>
      <p:sp>
        <p:nvSpPr>
          <p:cNvPr id="44" name="Text Box 10">
            <a:extLst>
              <a:ext uri="{FF2B5EF4-FFF2-40B4-BE49-F238E27FC236}">
                <a16:creationId xmlns:a16="http://schemas.microsoft.com/office/drawing/2014/main" id="{326E8600-DEC4-4D79-A7D9-A6E658B71FDD}"/>
              </a:ext>
            </a:extLst>
          </p:cNvPr>
          <p:cNvSpPr txBox="1">
            <a:spLocks noChangeArrowheads="1"/>
          </p:cNvSpPr>
          <p:nvPr/>
        </p:nvSpPr>
        <p:spPr bwMode="auto">
          <a:xfrm>
            <a:off x="7821642" y="3854658"/>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0" name="Freeform: Shape 19">
            <a:extLst>
              <a:ext uri="{FF2B5EF4-FFF2-40B4-BE49-F238E27FC236}">
                <a16:creationId xmlns:a16="http://schemas.microsoft.com/office/drawing/2014/main" id="{089254AB-5F25-4172-9F0C-BCD8B63D879D}"/>
              </a:ext>
            </a:extLst>
          </p:cNvPr>
          <p:cNvSpPr>
            <a:spLocks noChangeAspect="1"/>
          </p:cNvSpPr>
          <p:nvPr/>
        </p:nvSpPr>
        <p:spPr>
          <a:xfrm>
            <a:off x="6982309" y="4414689"/>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A2AFF7CA-0C1D-42D4-8BEA-58DB32E040B4}"/>
              </a:ext>
            </a:extLst>
          </p:cNvPr>
          <p:cNvSpPr/>
          <p:nvPr/>
        </p:nvSpPr>
        <p:spPr>
          <a:xfrm>
            <a:off x="4177931" y="4814458"/>
            <a:ext cx="8014068" cy="1025117"/>
          </a:xfrm>
          <a:custGeom>
            <a:avLst/>
            <a:gdLst>
              <a:gd name="connsiteX0" fmla="*/ 284097 w 8014068"/>
              <a:gd name="connsiteY0" fmla="*/ 0 h 1025117"/>
              <a:gd name="connsiteX1" fmla="*/ 8014068 w 8014068"/>
              <a:gd name="connsiteY1" fmla="*/ 0 h 1025117"/>
              <a:gd name="connsiteX2" fmla="*/ 8014068 w 8014068"/>
              <a:gd name="connsiteY2" fmla="*/ 1025117 h 1025117"/>
              <a:gd name="connsiteX3" fmla="*/ 0 w 8014068"/>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8014068" h="1025117">
                <a:moveTo>
                  <a:pt x="284097" y="0"/>
                </a:moveTo>
                <a:lnTo>
                  <a:pt x="8014068" y="0"/>
                </a:lnTo>
                <a:lnTo>
                  <a:pt x="8014068"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 name="Group 6">
            <a:extLst>
              <a:ext uri="{FF2B5EF4-FFF2-40B4-BE49-F238E27FC236}">
                <a16:creationId xmlns:a16="http://schemas.microsoft.com/office/drawing/2014/main" id="{1A1B7DB2-F9A5-4714-895B-2583BC456971}"/>
              </a:ext>
            </a:extLst>
          </p:cNvPr>
          <p:cNvGrpSpPr/>
          <p:nvPr/>
        </p:nvGrpSpPr>
        <p:grpSpPr>
          <a:xfrm>
            <a:off x="5704292" y="4408196"/>
            <a:ext cx="1470984" cy="1417707"/>
            <a:chOff x="5704292" y="4408196"/>
            <a:chExt cx="1470984" cy="1417707"/>
          </a:xfrm>
        </p:grpSpPr>
        <p:grpSp>
          <p:nvGrpSpPr>
            <p:cNvPr id="38" name="Group 37">
              <a:extLst>
                <a:ext uri="{FF2B5EF4-FFF2-40B4-BE49-F238E27FC236}">
                  <a16:creationId xmlns:a16="http://schemas.microsoft.com/office/drawing/2014/main" id="{779C28C2-DBF8-4B66-9D0D-31F2252FE44C}"/>
                </a:ext>
              </a:extLst>
            </p:cNvPr>
            <p:cNvGrpSpPr/>
            <p:nvPr/>
          </p:nvGrpSpPr>
          <p:grpSpPr>
            <a:xfrm>
              <a:off x="5704292" y="4408196"/>
              <a:ext cx="1470984" cy="1417707"/>
              <a:chOff x="7029730" y="4408196"/>
              <a:chExt cx="1470984" cy="1417707"/>
            </a:xfrm>
          </p:grpSpPr>
          <p:sp>
            <p:nvSpPr>
              <p:cNvPr id="21" name="Freeform: Shape 20">
                <a:extLst>
                  <a:ext uri="{FF2B5EF4-FFF2-40B4-BE49-F238E27FC236}">
                    <a16:creationId xmlns:a16="http://schemas.microsoft.com/office/drawing/2014/main" id="{4F40B563-C395-42AE-87C4-C7BAA5768235}"/>
                  </a:ext>
                </a:extLst>
              </p:cNvPr>
              <p:cNvSpPr>
                <a:spLocks noChangeAspect="1"/>
              </p:cNvSpPr>
              <p:nvPr/>
            </p:nvSpPr>
            <p:spPr>
              <a:xfrm>
                <a:off x="7029730" y="4408196"/>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84C2FB"/>
                  </a:gs>
                  <a:gs pos="17000">
                    <a:srgbClr val="4886BF"/>
                  </a:gs>
                  <a:gs pos="0">
                    <a:srgbClr val="3468AB"/>
                  </a:gs>
                  <a:gs pos="48000">
                    <a:srgbClr val="5C9AD3"/>
                  </a:gs>
                  <a:gs pos="100000">
                    <a:srgbClr val="5C9AD3"/>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6887A6AB-5176-45DD-AA1C-3EC0FF91ADB5}"/>
                  </a:ext>
                </a:extLst>
              </p:cNvPr>
              <p:cNvSpPr/>
              <p:nvPr/>
            </p:nvSpPr>
            <p:spPr>
              <a:xfrm>
                <a:off x="7029730" y="4729662"/>
                <a:ext cx="1289783" cy="1096241"/>
              </a:xfrm>
              <a:prstGeom prst="rect">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343C5ADF-0A03-442D-BC2E-B011AEC1FEB3}"/>
                </a:ext>
              </a:extLst>
            </p:cNvPr>
            <p:cNvSpPr txBox="1"/>
            <p:nvPr/>
          </p:nvSpPr>
          <p:spPr>
            <a:xfrm>
              <a:off x="5704292" y="4694923"/>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02</a:t>
              </a:r>
            </a:p>
          </p:txBody>
        </p:sp>
      </p:grpSp>
      <p:sp>
        <p:nvSpPr>
          <p:cNvPr id="45" name="Text Box 10">
            <a:extLst>
              <a:ext uri="{FF2B5EF4-FFF2-40B4-BE49-F238E27FC236}">
                <a16:creationId xmlns:a16="http://schemas.microsoft.com/office/drawing/2014/main" id="{8548ACFD-FCE8-452B-9527-05F893B839E4}"/>
              </a:ext>
            </a:extLst>
          </p:cNvPr>
          <p:cNvSpPr txBox="1">
            <a:spLocks noChangeArrowheads="1"/>
          </p:cNvSpPr>
          <p:nvPr/>
        </p:nvSpPr>
        <p:spPr bwMode="auto">
          <a:xfrm>
            <a:off x="7251931" y="4900478"/>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5C9AD3"/>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Freeform: Shape 23">
            <a:extLst>
              <a:ext uri="{FF2B5EF4-FFF2-40B4-BE49-F238E27FC236}">
                <a16:creationId xmlns:a16="http://schemas.microsoft.com/office/drawing/2014/main" id="{0BE510B2-ADC7-403A-8D3F-8BEF474A2C87}"/>
              </a:ext>
            </a:extLst>
          </p:cNvPr>
          <p:cNvSpPr>
            <a:spLocks noChangeAspect="1"/>
          </p:cNvSpPr>
          <p:nvPr/>
        </p:nvSpPr>
        <p:spPr>
          <a:xfrm>
            <a:off x="6373511" y="5444624"/>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9684EFF1-6571-4EC5-9A53-930FF281487F}"/>
              </a:ext>
            </a:extLst>
          </p:cNvPr>
          <p:cNvSpPr/>
          <p:nvPr/>
        </p:nvSpPr>
        <p:spPr>
          <a:xfrm>
            <a:off x="3895688" y="5832883"/>
            <a:ext cx="8296311" cy="1025117"/>
          </a:xfrm>
          <a:custGeom>
            <a:avLst/>
            <a:gdLst>
              <a:gd name="connsiteX0" fmla="*/ 284097 w 8296311"/>
              <a:gd name="connsiteY0" fmla="*/ 0 h 1025117"/>
              <a:gd name="connsiteX1" fmla="*/ 8296311 w 8296311"/>
              <a:gd name="connsiteY1" fmla="*/ 0 h 1025117"/>
              <a:gd name="connsiteX2" fmla="*/ 8296311 w 8296311"/>
              <a:gd name="connsiteY2" fmla="*/ 1025117 h 1025117"/>
              <a:gd name="connsiteX3" fmla="*/ 0 w 8296311"/>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8296311" h="1025117">
                <a:moveTo>
                  <a:pt x="284097" y="0"/>
                </a:moveTo>
                <a:lnTo>
                  <a:pt x="8296311" y="0"/>
                </a:lnTo>
                <a:lnTo>
                  <a:pt x="8296311" y="1025117"/>
                </a:lnTo>
                <a:lnTo>
                  <a:pt x="0" y="102511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5400000" scaled="0"/>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6" name="Group 5">
            <a:extLst>
              <a:ext uri="{FF2B5EF4-FFF2-40B4-BE49-F238E27FC236}">
                <a16:creationId xmlns:a16="http://schemas.microsoft.com/office/drawing/2014/main" id="{97C37E72-A611-456A-B9A3-AF7B3C85080F}"/>
              </a:ext>
            </a:extLst>
          </p:cNvPr>
          <p:cNvGrpSpPr/>
          <p:nvPr/>
        </p:nvGrpSpPr>
        <p:grpSpPr>
          <a:xfrm>
            <a:off x="5105400" y="5440293"/>
            <a:ext cx="1470984" cy="1417707"/>
            <a:chOff x="5105400" y="5440293"/>
            <a:chExt cx="1470984" cy="1417707"/>
          </a:xfrm>
        </p:grpSpPr>
        <p:grpSp>
          <p:nvGrpSpPr>
            <p:cNvPr id="37" name="Group 36">
              <a:extLst>
                <a:ext uri="{FF2B5EF4-FFF2-40B4-BE49-F238E27FC236}">
                  <a16:creationId xmlns:a16="http://schemas.microsoft.com/office/drawing/2014/main" id="{4E1888F6-2C95-4975-B82A-3061E1C771C6}"/>
                </a:ext>
              </a:extLst>
            </p:cNvPr>
            <p:cNvGrpSpPr/>
            <p:nvPr/>
          </p:nvGrpSpPr>
          <p:grpSpPr>
            <a:xfrm>
              <a:off x="5105400" y="5440293"/>
              <a:ext cx="1470984" cy="1417707"/>
              <a:chOff x="6430838" y="5440293"/>
              <a:chExt cx="1470984" cy="1417707"/>
            </a:xfrm>
          </p:grpSpPr>
          <p:sp>
            <p:nvSpPr>
              <p:cNvPr id="25" name="Freeform: Shape 24">
                <a:extLst>
                  <a:ext uri="{FF2B5EF4-FFF2-40B4-BE49-F238E27FC236}">
                    <a16:creationId xmlns:a16="http://schemas.microsoft.com/office/drawing/2014/main" id="{FAE7EE1B-5E3A-4311-910F-EED12688B525}"/>
                  </a:ext>
                </a:extLst>
              </p:cNvPr>
              <p:cNvSpPr>
                <a:spLocks noChangeAspect="1"/>
              </p:cNvSpPr>
              <p:nvPr/>
            </p:nvSpPr>
            <p:spPr>
              <a:xfrm>
                <a:off x="6430838" y="544029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E7246"/>
                  </a:gs>
                  <a:gs pos="17000">
                    <a:srgbClr val="EA360A"/>
                  </a:gs>
                  <a:gs pos="0">
                    <a:srgbClr val="D62200"/>
                  </a:gs>
                  <a:gs pos="48000">
                    <a:srgbClr val="FE4A1E"/>
                  </a:gs>
                  <a:gs pos="100000">
                    <a:srgbClr val="FE4A1E"/>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7C6BE466-2CAF-4063-A444-B55820427E45}"/>
                  </a:ext>
                </a:extLst>
              </p:cNvPr>
              <p:cNvSpPr/>
              <p:nvPr/>
            </p:nvSpPr>
            <p:spPr>
              <a:xfrm>
                <a:off x="6430838" y="5761759"/>
                <a:ext cx="1289783" cy="1096241"/>
              </a:xfrm>
              <a:prstGeom prst="rect">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a:extLst>
                <a:ext uri="{FF2B5EF4-FFF2-40B4-BE49-F238E27FC236}">
                  <a16:creationId xmlns:a16="http://schemas.microsoft.com/office/drawing/2014/main" id="{8EA8B26D-4712-43F2-8898-F031A603C13A}"/>
                </a:ext>
              </a:extLst>
            </p:cNvPr>
            <p:cNvSpPr txBox="1"/>
            <p:nvPr/>
          </p:nvSpPr>
          <p:spPr>
            <a:xfrm>
              <a:off x="5105400" y="5754606"/>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01</a:t>
              </a:r>
            </a:p>
          </p:txBody>
        </p:sp>
      </p:grpSp>
      <p:sp>
        <p:nvSpPr>
          <p:cNvPr id="42" name="Text Box 10">
            <a:extLst>
              <a:ext uri="{FF2B5EF4-FFF2-40B4-BE49-F238E27FC236}">
                <a16:creationId xmlns:a16="http://schemas.microsoft.com/office/drawing/2014/main" id="{471AAC87-FE24-4F59-8258-FCE1D5AC5DE2}"/>
              </a:ext>
            </a:extLst>
          </p:cNvPr>
          <p:cNvSpPr txBox="1">
            <a:spLocks noChangeArrowheads="1"/>
          </p:cNvSpPr>
          <p:nvPr/>
        </p:nvSpPr>
        <p:spPr bwMode="auto">
          <a:xfrm>
            <a:off x="6651856" y="5922180"/>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00B0F0"/>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0" name="Freeform: Shape 59">
            <a:extLst>
              <a:ext uri="{FF2B5EF4-FFF2-40B4-BE49-F238E27FC236}">
                <a16:creationId xmlns:a16="http://schemas.microsoft.com/office/drawing/2014/main" id="{A1D1AFB0-957C-4F79-AD29-47DE884A372A}"/>
              </a:ext>
            </a:extLst>
          </p:cNvPr>
          <p:cNvSpPr>
            <a:spLocks noChangeAspect="1"/>
          </p:cNvSpPr>
          <p:nvPr/>
        </p:nvSpPr>
        <p:spPr>
          <a:xfrm rot="8104759">
            <a:off x="5169421" y="3038311"/>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4"/>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1" name="Freeform: Shape 60">
            <a:extLst>
              <a:ext uri="{FF2B5EF4-FFF2-40B4-BE49-F238E27FC236}">
                <a16:creationId xmlns:a16="http://schemas.microsoft.com/office/drawing/2014/main" id="{2ABC9303-EC39-4B46-A6EF-83CB170CAF9F}"/>
              </a:ext>
            </a:extLst>
          </p:cNvPr>
          <p:cNvSpPr>
            <a:spLocks noChangeAspect="1"/>
          </p:cNvSpPr>
          <p:nvPr/>
        </p:nvSpPr>
        <p:spPr>
          <a:xfrm rot="8104759">
            <a:off x="4287370" y="6074660"/>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5"/>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2" name="Freeform: Shape 61">
            <a:extLst>
              <a:ext uri="{FF2B5EF4-FFF2-40B4-BE49-F238E27FC236}">
                <a16:creationId xmlns:a16="http://schemas.microsoft.com/office/drawing/2014/main" id="{C8040A3B-D9A6-4A7F-9767-42EE0C3EC763}"/>
              </a:ext>
            </a:extLst>
          </p:cNvPr>
          <p:cNvSpPr>
            <a:spLocks noChangeAspect="1"/>
          </p:cNvSpPr>
          <p:nvPr/>
        </p:nvSpPr>
        <p:spPr>
          <a:xfrm rot="8104759">
            <a:off x="4601868" y="5007070"/>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6"/>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3" name="Freeform: Shape 62">
            <a:extLst>
              <a:ext uri="{FF2B5EF4-FFF2-40B4-BE49-F238E27FC236}">
                <a16:creationId xmlns:a16="http://schemas.microsoft.com/office/drawing/2014/main" id="{05E7C11E-88BA-4164-B75E-5F5EE900D780}"/>
              </a:ext>
            </a:extLst>
          </p:cNvPr>
          <p:cNvSpPr>
            <a:spLocks noChangeAspect="1"/>
          </p:cNvSpPr>
          <p:nvPr/>
        </p:nvSpPr>
        <p:spPr>
          <a:xfrm rot="8104759">
            <a:off x="4902038" y="4001095"/>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7"/>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Tree>
    <p:extLst>
      <p:ext uri="{BB962C8B-B14F-4D97-AF65-F5344CB8AC3E}">
        <p14:creationId xmlns:p14="http://schemas.microsoft.com/office/powerpoint/2010/main" val="2820575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8"/>
                                        </p:tgtEl>
                                        <p:attrNameLst>
                                          <p:attrName>style.visibility</p:attrName>
                                        </p:attrNameLst>
                                      </p:cBhvr>
                                      <p:to>
                                        <p:strVal val="visible"/>
                                      </p:to>
                                    </p:set>
                                    <p:animEffect transition="in" filter="wipe(left)">
                                      <p:cBhvr>
                                        <p:cTn id="10" dur="750"/>
                                        <p:tgtEl>
                                          <p:spTgt spid="58"/>
                                        </p:tgtEl>
                                      </p:cBhvr>
                                    </p:animEffect>
                                  </p:childTnLst>
                                </p:cTn>
                              </p:par>
                            </p:childTnLst>
                          </p:cTn>
                        </p:par>
                        <p:par>
                          <p:cTn id="11" fill="hold">
                            <p:stCondLst>
                              <p:cond delay="750"/>
                            </p:stCondLst>
                            <p:childTnLst>
                              <p:par>
                                <p:cTn id="12" presetID="37" presetClass="entr" presetSubtype="0" fill="hold" nodeType="afterEffect">
                                  <p:stCondLst>
                                    <p:cond delay="0"/>
                                  </p:stCondLst>
                                  <p:childTnLst>
                                    <p:set>
                                      <p:cBhvr>
                                        <p:cTn id="13" dur="1" fill="hold">
                                          <p:stCondLst>
                                            <p:cond delay="0"/>
                                          </p:stCondLst>
                                        </p:cTn>
                                        <p:tgtEl>
                                          <p:spTgt spid="49"/>
                                        </p:tgtEl>
                                        <p:attrNameLst>
                                          <p:attrName>style.visibility</p:attrName>
                                        </p:attrNameLst>
                                      </p:cBhvr>
                                      <p:to>
                                        <p:strVal val="visible"/>
                                      </p:to>
                                    </p:set>
                                    <p:animEffect transition="in" filter="fade">
                                      <p:cBhvr>
                                        <p:cTn id="14" dur="1000"/>
                                        <p:tgtEl>
                                          <p:spTgt spid="49"/>
                                        </p:tgtEl>
                                      </p:cBhvr>
                                    </p:animEffect>
                                    <p:anim calcmode="lin" valueType="num">
                                      <p:cBhvr>
                                        <p:cTn id="15" dur="1000" fill="hold"/>
                                        <p:tgtEl>
                                          <p:spTgt spid="49"/>
                                        </p:tgtEl>
                                        <p:attrNameLst>
                                          <p:attrName>ppt_x</p:attrName>
                                        </p:attrNameLst>
                                      </p:cBhvr>
                                      <p:tavLst>
                                        <p:tav tm="0">
                                          <p:val>
                                            <p:strVal val="#ppt_x"/>
                                          </p:val>
                                        </p:tav>
                                        <p:tav tm="100000">
                                          <p:val>
                                            <p:strVal val="#ppt_x"/>
                                          </p:val>
                                        </p:tav>
                                      </p:tavLst>
                                    </p:anim>
                                    <p:anim calcmode="lin" valueType="num">
                                      <p:cBhvr>
                                        <p:cTn id="16" dur="900" decel="100000" fill="hold"/>
                                        <p:tgtEl>
                                          <p:spTgt spid="49"/>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p:cTn id="21" dur="500" fill="hold"/>
                                        <p:tgtEl>
                                          <p:spTgt spid="59"/>
                                        </p:tgtEl>
                                        <p:attrNameLst>
                                          <p:attrName>ppt_w</p:attrName>
                                        </p:attrNameLst>
                                      </p:cBhvr>
                                      <p:tavLst>
                                        <p:tav tm="0">
                                          <p:val>
                                            <p:fltVal val="0"/>
                                          </p:val>
                                        </p:tav>
                                        <p:tav tm="100000">
                                          <p:val>
                                            <p:strVal val="#ppt_w"/>
                                          </p:val>
                                        </p:tav>
                                      </p:tavLst>
                                    </p:anim>
                                    <p:anim calcmode="lin" valueType="num">
                                      <p:cBhvr>
                                        <p:cTn id="22" dur="500" fill="hold"/>
                                        <p:tgtEl>
                                          <p:spTgt spid="59"/>
                                        </p:tgtEl>
                                        <p:attrNameLst>
                                          <p:attrName>ppt_h</p:attrName>
                                        </p:attrNameLst>
                                      </p:cBhvr>
                                      <p:tavLst>
                                        <p:tav tm="0">
                                          <p:val>
                                            <p:fltVal val="0"/>
                                          </p:val>
                                        </p:tav>
                                        <p:tav tm="100000">
                                          <p:val>
                                            <p:strVal val="#ppt_h"/>
                                          </p:val>
                                        </p:tav>
                                      </p:tavLst>
                                    </p:anim>
                                    <p:animEffect transition="in" filter="fade">
                                      <p:cBhvr>
                                        <p:cTn id="23" dur="500"/>
                                        <p:tgtEl>
                                          <p:spTgt spid="59"/>
                                        </p:tgtEl>
                                      </p:cBhvr>
                                    </p:animEffect>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51"/>
                                        </p:tgtEl>
                                        <p:attrNameLst>
                                          <p:attrName>style.visibility</p:attrName>
                                        </p:attrNameLst>
                                      </p:cBhvr>
                                      <p:to>
                                        <p:strVal val="visible"/>
                                      </p:to>
                                    </p:set>
                                    <p:anim calcmode="lin" valueType="num">
                                      <p:cBhvr additive="base">
                                        <p:cTn id="33" dur="1000" fill="hold"/>
                                        <p:tgtEl>
                                          <p:spTgt spid="51"/>
                                        </p:tgtEl>
                                        <p:attrNameLst>
                                          <p:attrName>ppt_x</p:attrName>
                                        </p:attrNameLst>
                                      </p:cBhvr>
                                      <p:tavLst>
                                        <p:tav tm="0">
                                          <p:val>
                                            <p:strVal val="#ppt_x"/>
                                          </p:val>
                                        </p:tav>
                                        <p:tav tm="100000">
                                          <p:val>
                                            <p:strVal val="#ppt_x"/>
                                          </p:val>
                                        </p:tav>
                                      </p:tavLst>
                                    </p:anim>
                                    <p:anim calcmode="lin" valueType="num">
                                      <p:cBhvr additive="base">
                                        <p:cTn id="34" dur="1000" fill="hold"/>
                                        <p:tgtEl>
                                          <p:spTgt spid="51"/>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53"/>
                                        </p:tgtEl>
                                        <p:attrNameLst>
                                          <p:attrName>style.visibility</p:attrName>
                                        </p:attrNameLst>
                                      </p:cBhvr>
                                      <p:to>
                                        <p:strVal val="visible"/>
                                      </p:to>
                                    </p:set>
                                    <p:anim calcmode="lin" valueType="num">
                                      <p:cBhvr additive="base">
                                        <p:cTn id="37" dur="1000" fill="hold"/>
                                        <p:tgtEl>
                                          <p:spTgt spid="53"/>
                                        </p:tgtEl>
                                        <p:attrNameLst>
                                          <p:attrName>ppt_x</p:attrName>
                                        </p:attrNameLst>
                                      </p:cBhvr>
                                      <p:tavLst>
                                        <p:tav tm="0">
                                          <p:val>
                                            <p:strVal val="#ppt_x"/>
                                          </p:val>
                                        </p:tav>
                                        <p:tav tm="100000">
                                          <p:val>
                                            <p:strVal val="#ppt_x"/>
                                          </p:val>
                                        </p:tav>
                                      </p:tavLst>
                                    </p:anim>
                                    <p:anim calcmode="lin" valueType="num">
                                      <p:cBhvr additive="base">
                                        <p:cTn id="38" dur="1000" fill="hold"/>
                                        <p:tgtEl>
                                          <p:spTgt spid="53"/>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55"/>
                                        </p:tgtEl>
                                        <p:attrNameLst>
                                          <p:attrName>style.visibility</p:attrName>
                                        </p:attrNameLst>
                                      </p:cBhvr>
                                      <p:to>
                                        <p:strVal val="visible"/>
                                      </p:to>
                                    </p:set>
                                    <p:anim calcmode="lin" valueType="num">
                                      <p:cBhvr additive="base">
                                        <p:cTn id="41" dur="1000" fill="hold"/>
                                        <p:tgtEl>
                                          <p:spTgt spid="55"/>
                                        </p:tgtEl>
                                        <p:attrNameLst>
                                          <p:attrName>ppt_x</p:attrName>
                                        </p:attrNameLst>
                                      </p:cBhvr>
                                      <p:tavLst>
                                        <p:tav tm="0">
                                          <p:val>
                                            <p:strVal val="#ppt_x"/>
                                          </p:val>
                                        </p:tav>
                                        <p:tav tm="100000">
                                          <p:val>
                                            <p:strVal val="#ppt_x"/>
                                          </p:val>
                                        </p:tav>
                                      </p:tavLst>
                                    </p:anim>
                                    <p:anim calcmode="lin" valueType="num">
                                      <p:cBhvr additive="base">
                                        <p:cTn id="42" dur="1000" fill="hold"/>
                                        <p:tgtEl>
                                          <p:spTgt spid="55"/>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7"/>
                                        </p:tgtEl>
                                        <p:attrNameLst>
                                          <p:attrName>style.visibility</p:attrName>
                                        </p:attrNameLst>
                                      </p:cBhvr>
                                      <p:to>
                                        <p:strVal val="visible"/>
                                      </p:to>
                                    </p:set>
                                    <p:anim calcmode="lin" valueType="num">
                                      <p:cBhvr additive="base">
                                        <p:cTn id="45" dur="1000" fill="hold"/>
                                        <p:tgtEl>
                                          <p:spTgt spid="57"/>
                                        </p:tgtEl>
                                        <p:attrNameLst>
                                          <p:attrName>ppt_x</p:attrName>
                                        </p:attrNameLst>
                                      </p:cBhvr>
                                      <p:tavLst>
                                        <p:tav tm="0">
                                          <p:val>
                                            <p:strVal val="#ppt_x"/>
                                          </p:val>
                                        </p:tav>
                                        <p:tav tm="100000">
                                          <p:val>
                                            <p:strVal val="#ppt_x"/>
                                          </p:val>
                                        </p:tav>
                                      </p:tavLst>
                                    </p:anim>
                                    <p:anim calcmode="lin" valueType="num">
                                      <p:cBhvr additive="base">
                                        <p:cTn id="46" dur="1000" fill="hold"/>
                                        <p:tgtEl>
                                          <p:spTgt spid="57"/>
                                        </p:tgtEl>
                                        <p:attrNameLst>
                                          <p:attrName>ppt_y</p:attrName>
                                        </p:attrNameLst>
                                      </p:cBhvr>
                                      <p:tavLst>
                                        <p:tav tm="0">
                                          <p:val>
                                            <p:strVal val="1+#ppt_h/2"/>
                                          </p:val>
                                        </p:tav>
                                        <p:tav tm="100000">
                                          <p:val>
                                            <p:strVal val="#ppt_y"/>
                                          </p:val>
                                        </p:tav>
                                      </p:tavLst>
                                    </p:anim>
                                  </p:childTnLst>
                                </p:cTn>
                              </p:par>
                            </p:childTnLst>
                          </p:cTn>
                        </p:par>
                        <p:par>
                          <p:cTn id="47" fill="hold">
                            <p:stCondLst>
                              <p:cond delay="4250"/>
                            </p:stCondLst>
                            <p:childTnLst>
                              <p:par>
                                <p:cTn id="48" presetID="53" presetClass="entr" presetSubtype="16" fill="hold" grpId="0" nodeType="afterEffect">
                                  <p:stCondLst>
                                    <p:cond delay="0"/>
                                  </p:stCondLst>
                                  <p:childTnLst>
                                    <p:set>
                                      <p:cBhvr>
                                        <p:cTn id="49" dur="1" fill="hold">
                                          <p:stCondLst>
                                            <p:cond delay="0"/>
                                          </p:stCondLst>
                                        </p:cTn>
                                        <p:tgtEl>
                                          <p:spTgt spid="61"/>
                                        </p:tgtEl>
                                        <p:attrNameLst>
                                          <p:attrName>style.visibility</p:attrName>
                                        </p:attrNameLst>
                                      </p:cBhvr>
                                      <p:to>
                                        <p:strVal val="visible"/>
                                      </p:to>
                                    </p:set>
                                    <p:anim calcmode="lin" valueType="num">
                                      <p:cBhvr>
                                        <p:cTn id="50" dur="500" fill="hold"/>
                                        <p:tgtEl>
                                          <p:spTgt spid="61"/>
                                        </p:tgtEl>
                                        <p:attrNameLst>
                                          <p:attrName>ppt_w</p:attrName>
                                        </p:attrNameLst>
                                      </p:cBhvr>
                                      <p:tavLst>
                                        <p:tav tm="0">
                                          <p:val>
                                            <p:fltVal val="0"/>
                                          </p:val>
                                        </p:tav>
                                        <p:tav tm="100000">
                                          <p:val>
                                            <p:strVal val="#ppt_w"/>
                                          </p:val>
                                        </p:tav>
                                      </p:tavLst>
                                    </p:anim>
                                    <p:anim calcmode="lin" valueType="num">
                                      <p:cBhvr>
                                        <p:cTn id="51" dur="500" fill="hold"/>
                                        <p:tgtEl>
                                          <p:spTgt spid="61"/>
                                        </p:tgtEl>
                                        <p:attrNameLst>
                                          <p:attrName>ppt_h</p:attrName>
                                        </p:attrNameLst>
                                      </p:cBhvr>
                                      <p:tavLst>
                                        <p:tav tm="0">
                                          <p:val>
                                            <p:fltVal val="0"/>
                                          </p:val>
                                        </p:tav>
                                        <p:tav tm="100000">
                                          <p:val>
                                            <p:strVal val="#ppt_h"/>
                                          </p:val>
                                        </p:tav>
                                      </p:tavLst>
                                    </p:anim>
                                    <p:animEffect transition="in" filter="fade">
                                      <p:cBhvr>
                                        <p:cTn id="52" dur="500"/>
                                        <p:tgtEl>
                                          <p:spTgt spid="61"/>
                                        </p:tgtEl>
                                      </p:cBhvr>
                                    </p:animEffect>
                                  </p:childTnLst>
                                </p:cTn>
                              </p:par>
                            </p:childTnLst>
                          </p:cTn>
                        </p:par>
                        <p:par>
                          <p:cTn id="53" fill="hold">
                            <p:stCondLst>
                              <p:cond delay="4750"/>
                            </p:stCondLst>
                            <p:childTnLst>
                              <p:par>
                                <p:cTn id="54" presetID="22" presetClass="entr" presetSubtype="4" fill="hold" nodeType="afterEffect">
                                  <p:stCondLst>
                                    <p:cond delay="0"/>
                                  </p:stCondLst>
                                  <p:childTnLst>
                                    <p:set>
                                      <p:cBhvr>
                                        <p:cTn id="55" dur="1" fill="hold">
                                          <p:stCondLst>
                                            <p:cond delay="0"/>
                                          </p:stCondLst>
                                        </p:cTn>
                                        <p:tgtEl>
                                          <p:spTgt spid="6"/>
                                        </p:tgtEl>
                                        <p:attrNameLst>
                                          <p:attrName>style.visibility</p:attrName>
                                        </p:attrNameLst>
                                      </p:cBhvr>
                                      <p:to>
                                        <p:strVal val="visible"/>
                                      </p:to>
                                    </p:set>
                                    <p:animEffect transition="in" filter="wipe(down)">
                                      <p:cBhvr>
                                        <p:cTn id="56" dur="1000"/>
                                        <p:tgtEl>
                                          <p:spTgt spid="6"/>
                                        </p:tgtEl>
                                      </p:cBhvr>
                                    </p:animEffect>
                                  </p:childTnLst>
                                </p:cTn>
                              </p:par>
                            </p:childTnLst>
                          </p:cTn>
                        </p:par>
                        <p:par>
                          <p:cTn id="57" fill="hold">
                            <p:stCondLst>
                              <p:cond delay="5750"/>
                            </p:stCondLst>
                            <p:childTnLst>
                              <p:par>
                                <p:cTn id="58" presetID="22" presetClass="entr" presetSubtype="1" fill="hold" grpId="0" nodeType="afterEffect">
                                  <p:stCondLst>
                                    <p:cond delay="0"/>
                                  </p:stCondLst>
                                  <p:childTnLst>
                                    <p:set>
                                      <p:cBhvr>
                                        <p:cTn id="59" dur="1" fill="hold">
                                          <p:stCondLst>
                                            <p:cond delay="0"/>
                                          </p:stCondLst>
                                        </p:cTn>
                                        <p:tgtEl>
                                          <p:spTgt spid="24"/>
                                        </p:tgtEl>
                                        <p:attrNameLst>
                                          <p:attrName>style.visibility</p:attrName>
                                        </p:attrNameLst>
                                      </p:cBhvr>
                                      <p:to>
                                        <p:strVal val="visible"/>
                                      </p:to>
                                    </p:set>
                                    <p:animEffect transition="in" filter="wipe(up)">
                                      <p:cBhvr>
                                        <p:cTn id="60" dur="500"/>
                                        <p:tgtEl>
                                          <p:spTgt spid="24"/>
                                        </p:tgtEl>
                                      </p:cBhvr>
                                    </p:animEffect>
                                  </p:childTnLst>
                                </p:cTn>
                              </p:par>
                            </p:childTnLst>
                          </p:cTn>
                        </p:par>
                        <p:par>
                          <p:cTn id="61" fill="hold">
                            <p:stCondLst>
                              <p:cond delay="6250"/>
                            </p:stCondLst>
                            <p:childTnLst>
                              <p:par>
                                <p:cTn id="62" presetID="22" presetClass="entr" presetSubtype="8"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wipe(left)">
                                      <p:cBhvr>
                                        <p:cTn id="64" dur="500"/>
                                        <p:tgtEl>
                                          <p:spTgt spid="42"/>
                                        </p:tgtEl>
                                      </p:cBhvr>
                                    </p:animEffect>
                                  </p:childTnLst>
                                </p:cTn>
                              </p:par>
                            </p:childTnLst>
                          </p:cTn>
                        </p:par>
                        <p:par>
                          <p:cTn id="65" fill="hold">
                            <p:stCondLst>
                              <p:cond delay="6750"/>
                            </p:stCondLst>
                            <p:childTnLst>
                              <p:par>
                                <p:cTn id="66" presetID="53" presetClass="entr" presetSubtype="16"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7250"/>
                            </p:stCondLst>
                            <p:childTnLst>
                              <p:par>
                                <p:cTn id="72" presetID="22" presetClass="entr" presetSubtype="4"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down)">
                                      <p:cBhvr>
                                        <p:cTn id="74" dur="1000"/>
                                        <p:tgtEl>
                                          <p:spTgt spid="7"/>
                                        </p:tgtEl>
                                      </p:cBhvr>
                                    </p:animEffect>
                                  </p:childTnLst>
                                </p:cTn>
                              </p:par>
                            </p:childTnLst>
                          </p:cTn>
                        </p:par>
                        <p:par>
                          <p:cTn id="75" fill="hold">
                            <p:stCondLst>
                              <p:cond delay="8250"/>
                            </p:stCondLst>
                            <p:childTnLst>
                              <p:par>
                                <p:cTn id="76" presetID="22" presetClass="entr" presetSubtype="1" fill="hold" grpId="0" nodeType="afterEffect">
                                  <p:stCondLst>
                                    <p:cond delay="0"/>
                                  </p:stCondLst>
                                  <p:childTnLst>
                                    <p:set>
                                      <p:cBhvr>
                                        <p:cTn id="77" dur="1" fill="hold">
                                          <p:stCondLst>
                                            <p:cond delay="0"/>
                                          </p:stCondLst>
                                        </p:cTn>
                                        <p:tgtEl>
                                          <p:spTgt spid="20"/>
                                        </p:tgtEl>
                                        <p:attrNameLst>
                                          <p:attrName>style.visibility</p:attrName>
                                        </p:attrNameLst>
                                      </p:cBhvr>
                                      <p:to>
                                        <p:strVal val="visible"/>
                                      </p:to>
                                    </p:set>
                                    <p:animEffect transition="in" filter="wipe(up)">
                                      <p:cBhvr>
                                        <p:cTn id="78" dur="500"/>
                                        <p:tgtEl>
                                          <p:spTgt spid="20"/>
                                        </p:tgtEl>
                                      </p:cBhvr>
                                    </p:animEffect>
                                  </p:childTnLst>
                                </p:cTn>
                              </p:par>
                            </p:childTnLst>
                          </p:cTn>
                        </p:par>
                        <p:par>
                          <p:cTn id="79" fill="hold">
                            <p:stCondLst>
                              <p:cond delay="8750"/>
                            </p:stCondLst>
                            <p:childTnLst>
                              <p:par>
                                <p:cTn id="80" presetID="22" presetClass="entr" presetSubtype="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left)">
                                      <p:cBhvr>
                                        <p:cTn id="82" dur="500"/>
                                        <p:tgtEl>
                                          <p:spTgt spid="45"/>
                                        </p:tgtEl>
                                      </p:cBhvr>
                                    </p:animEffect>
                                  </p:childTnLst>
                                </p:cTn>
                              </p:par>
                            </p:childTnLst>
                          </p:cTn>
                        </p:par>
                        <p:par>
                          <p:cTn id="83" fill="hold">
                            <p:stCondLst>
                              <p:cond delay="9250"/>
                            </p:stCondLst>
                            <p:childTnLst>
                              <p:par>
                                <p:cTn id="84" presetID="53" presetClass="entr" presetSubtype="16" fill="hold" grpId="0" nodeType="after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p:cTn id="86" dur="500" fill="hold"/>
                                        <p:tgtEl>
                                          <p:spTgt spid="63"/>
                                        </p:tgtEl>
                                        <p:attrNameLst>
                                          <p:attrName>ppt_w</p:attrName>
                                        </p:attrNameLst>
                                      </p:cBhvr>
                                      <p:tavLst>
                                        <p:tav tm="0">
                                          <p:val>
                                            <p:fltVal val="0"/>
                                          </p:val>
                                        </p:tav>
                                        <p:tav tm="100000">
                                          <p:val>
                                            <p:strVal val="#ppt_w"/>
                                          </p:val>
                                        </p:tav>
                                      </p:tavLst>
                                    </p:anim>
                                    <p:anim calcmode="lin" valueType="num">
                                      <p:cBhvr>
                                        <p:cTn id="87" dur="500" fill="hold"/>
                                        <p:tgtEl>
                                          <p:spTgt spid="63"/>
                                        </p:tgtEl>
                                        <p:attrNameLst>
                                          <p:attrName>ppt_h</p:attrName>
                                        </p:attrNameLst>
                                      </p:cBhvr>
                                      <p:tavLst>
                                        <p:tav tm="0">
                                          <p:val>
                                            <p:fltVal val="0"/>
                                          </p:val>
                                        </p:tav>
                                        <p:tav tm="100000">
                                          <p:val>
                                            <p:strVal val="#ppt_h"/>
                                          </p:val>
                                        </p:tav>
                                      </p:tavLst>
                                    </p:anim>
                                    <p:animEffect transition="in" filter="fade">
                                      <p:cBhvr>
                                        <p:cTn id="88" dur="500"/>
                                        <p:tgtEl>
                                          <p:spTgt spid="63"/>
                                        </p:tgtEl>
                                      </p:cBhvr>
                                    </p:animEffect>
                                  </p:childTnLst>
                                </p:cTn>
                              </p:par>
                            </p:childTnLst>
                          </p:cTn>
                        </p:par>
                        <p:par>
                          <p:cTn id="89" fill="hold">
                            <p:stCondLst>
                              <p:cond delay="9750"/>
                            </p:stCondLst>
                            <p:childTnLst>
                              <p:par>
                                <p:cTn id="90" presetID="22" presetClass="entr" presetSubtype="4" fill="hold" nodeType="afterEffect">
                                  <p:stCondLst>
                                    <p:cond delay="0"/>
                                  </p:stCondLst>
                                  <p:childTnLst>
                                    <p:set>
                                      <p:cBhvr>
                                        <p:cTn id="91" dur="1" fill="hold">
                                          <p:stCondLst>
                                            <p:cond delay="0"/>
                                          </p:stCondLst>
                                        </p:cTn>
                                        <p:tgtEl>
                                          <p:spTgt spid="9"/>
                                        </p:tgtEl>
                                        <p:attrNameLst>
                                          <p:attrName>style.visibility</p:attrName>
                                        </p:attrNameLst>
                                      </p:cBhvr>
                                      <p:to>
                                        <p:strVal val="visible"/>
                                      </p:to>
                                    </p:set>
                                    <p:animEffect transition="in" filter="wipe(down)">
                                      <p:cBhvr>
                                        <p:cTn id="92" dur="750"/>
                                        <p:tgtEl>
                                          <p:spTgt spid="9"/>
                                        </p:tgtEl>
                                      </p:cBhvr>
                                    </p:animEffect>
                                  </p:childTnLst>
                                </p:cTn>
                              </p:par>
                            </p:childTnLst>
                          </p:cTn>
                        </p:par>
                        <p:par>
                          <p:cTn id="93" fill="hold">
                            <p:stCondLst>
                              <p:cond delay="10500"/>
                            </p:stCondLst>
                            <p:childTnLst>
                              <p:par>
                                <p:cTn id="94" presetID="22" presetClass="entr" presetSubtype="1"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up)">
                                      <p:cBhvr>
                                        <p:cTn id="96" dur="500"/>
                                        <p:tgtEl>
                                          <p:spTgt spid="16"/>
                                        </p:tgtEl>
                                      </p:cBhvr>
                                    </p:animEffect>
                                  </p:childTnLst>
                                </p:cTn>
                              </p:par>
                            </p:childTnLst>
                          </p:cTn>
                        </p:par>
                        <p:par>
                          <p:cTn id="97" fill="hold">
                            <p:stCondLst>
                              <p:cond delay="11000"/>
                            </p:stCondLst>
                            <p:childTnLst>
                              <p:par>
                                <p:cTn id="98" presetID="22" presetClass="entr" presetSubtype="8" fill="hold" grpId="0" nodeType="afterEffect">
                                  <p:stCondLst>
                                    <p:cond delay="0"/>
                                  </p:stCondLst>
                                  <p:childTnLst>
                                    <p:set>
                                      <p:cBhvr>
                                        <p:cTn id="99" dur="1" fill="hold">
                                          <p:stCondLst>
                                            <p:cond delay="0"/>
                                          </p:stCondLst>
                                        </p:cTn>
                                        <p:tgtEl>
                                          <p:spTgt spid="44"/>
                                        </p:tgtEl>
                                        <p:attrNameLst>
                                          <p:attrName>style.visibility</p:attrName>
                                        </p:attrNameLst>
                                      </p:cBhvr>
                                      <p:to>
                                        <p:strVal val="visible"/>
                                      </p:to>
                                    </p:set>
                                    <p:animEffect transition="in" filter="wipe(left)">
                                      <p:cBhvr>
                                        <p:cTn id="100" dur="500"/>
                                        <p:tgtEl>
                                          <p:spTgt spid="44"/>
                                        </p:tgtEl>
                                      </p:cBhvr>
                                    </p:animEffect>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60"/>
                                        </p:tgtEl>
                                        <p:attrNameLst>
                                          <p:attrName>style.visibility</p:attrName>
                                        </p:attrNameLst>
                                      </p:cBhvr>
                                      <p:to>
                                        <p:strVal val="visible"/>
                                      </p:to>
                                    </p:set>
                                    <p:anim calcmode="lin" valueType="num">
                                      <p:cBhvr>
                                        <p:cTn id="104" dur="500" fill="hold"/>
                                        <p:tgtEl>
                                          <p:spTgt spid="60"/>
                                        </p:tgtEl>
                                        <p:attrNameLst>
                                          <p:attrName>ppt_w</p:attrName>
                                        </p:attrNameLst>
                                      </p:cBhvr>
                                      <p:tavLst>
                                        <p:tav tm="0">
                                          <p:val>
                                            <p:fltVal val="0"/>
                                          </p:val>
                                        </p:tav>
                                        <p:tav tm="100000">
                                          <p:val>
                                            <p:strVal val="#ppt_w"/>
                                          </p:val>
                                        </p:tav>
                                      </p:tavLst>
                                    </p:anim>
                                    <p:anim calcmode="lin" valueType="num">
                                      <p:cBhvr>
                                        <p:cTn id="105" dur="500" fill="hold"/>
                                        <p:tgtEl>
                                          <p:spTgt spid="60"/>
                                        </p:tgtEl>
                                        <p:attrNameLst>
                                          <p:attrName>ppt_h</p:attrName>
                                        </p:attrNameLst>
                                      </p:cBhvr>
                                      <p:tavLst>
                                        <p:tav tm="0">
                                          <p:val>
                                            <p:fltVal val="0"/>
                                          </p:val>
                                        </p:tav>
                                        <p:tav tm="100000">
                                          <p:val>
                                            <p:strVal val="#ppt_h"/>
                                          </p:val>
                                        </p:tav>
                                      </p:tavLst>
                                    </p:anim>
                                    <p:animEffect transition="in" filter="fade">
                                      <p:cBhvr>
                                        <p:cTn id="106" dur="500"/>
                                        <p:tgtEl>
                                          <p:spTgt spid="60"/>
                                        </p:tgtEl>
                                      </p:cBhvr>
                                    </p:animEffect>
                                  </p:childTnLst>
                                </p:cTn>
                              </p:par>
                            </p:childTnLst>
                          </p:cTn>
                        </p:par>
                        <p:par>
                          <p:cTn id="107" fill="hold">
                            <p:stCondLst>
                              <p:cond delay="12000"/>
                            </p:stCondLst>
                            <p:childTnLst>
                              <p:par>
                                <p:cTn id="108" presetID="22" presetClass="entr" presetSubtype="4" fill="hold" nodeType="afterEffect">
                                  <p:stCondLst>
                                    <p:cond delay="0"/>
                                  </p:stCondLst>
                                  <p:childTnLst>
                                    <p:set>
                                      <p:cBhvr>
                                        <p:cTn id="109" dur="1" fill="hold">
                                          <p:stCondLst>
                                            <p:cond delay="0"/>
                                          </p:stCondLst>
                                        </p:cTn>
                                        <p:tgtEl>
                                          <p:spTgt spid="11"/>
                                        </p:tgtEl>
                                        <p:attrNameLst>
                                          <p:attrName>style.visibility</p:attrName>
                                        </p:attrNameLst>
                                      </p:cBhvr>
                                      <p:to>
                                        <p:strVal val="visible"/>
                                      </p:to>
                                    </p:set>
                                    <p:animEffect transition="in" filter="wipe(down)">
                                      <p:cBhvr>
                                        <p:cTn id="110" dur="1000"/>
                                        <p:tgtEl>
                                          <p:spTgt spid="11"/>
                                        </p:tgtEl>
                                      </p:cBhvr>
                                    </p:animEffect>
                                  </p:childTnLst>
                                </p:cTn>
                              </p:par>
                            </p:childTnLst>
                          </p:cTn>
                        </p:par>
                        <p:par>
                          <p:cTn id="111" fill="hold">
                            <p:stCondLst>
                              <p:cond delay="13000"/>
                            </p:stCondLst>
                            <p:childTnLst>
                              <p:par>
                                <p:cTn id="112" presetID="22" presetClass="entr" presetSubtype="1" fill="hold" grpId="0" nodeType="afterEffect">
                                  <p:stCondLst>
                                    <p:cond delay="0"/>
                                  </p:stCondLst>
                                  <p:childTnLst>
                                    <p:set>
                                      <p:cBhvr>
                                        <p:cTn id="113" dur="1" fill="hold">
                                          <p:stCondLst>
                                            <p:cond delay="0"/>
                                          </p:stCondLst>
                                        </p:cTn>
                                        <p:tgtEl>
                                          <p:spTgt spid="10"/>
                                        </p:tgtEl>
                                        <p:attrNameLst>
                                          <p:attrName>style.visibility</p:attrName>
                                        </p:attrNameLst>
                                      </p:cBhvr>
                                      <p:to>
                                        <p:strVal val="visible"/>
                                      </p:to>
                                    </p:set>
                                    <p:animEffect transition="in" filter="wipe(up)">
                                      <p:cBhvr>
                                        <p:cTn id="114" dur="500"/>
                                        <p:tgtEl>
                                          <p:spTgt spid="10"/>
                                        </p:tgtEl>
                                      </p:cBhvr>
                                    </p:animEffect>
                                  </p:childTnLst>
                                </p:cTn>
                              </p:par>
                            </p:childTnLst>
                          </p:cTn>
                        </p:par>
                        <p:par>
                          <p:cTn id="115" fill="hold">
                            <p:stCondLst>
                              <p:cond delay="13500"/>
                            </p:stCondLst>
                            <p:childTnLst>
                              <p:par>
                                <p:cTn id="116" presetID="22" presetClass="entr" presetSubtype="8" fill="hold" grpId="0" nodeType="afterEffect">
                                  <p:stCondLst>
                                    <p:cond delay="0"/>
                                  </p:stCondLst>
                                  <p:childTnLst>
                                    <p:set>
                                      <p:cBhvr>
                                        <p:cTn id="117" dur="1" fill="hold">
                                          <p:stCondLst>
                                            <p:cond delay="0"/>
                                          </p:stCondLst>
                                        </p:cTn>
                                        <p:tgtEl>
                                          <p:spTgt spid="43"/>
                                        </p:tgtEl>
                                        <p:attrNameLst>
                                          <p:attrName>style.visibility</p:attrName>
                                        </p:attrNameLst>
                                      </p:cBhvr>
                                      <p:to>
                                        <p:strVal val="visible"/>
                                      </p:to>
                                    </p:set>
                                    <p:animEffect transition="in" filter="wipe(left)">
                                      <p:cBhvr>
                                        <p:cTn id="118" dur="500"/>
                                        <p:tgtEl>
                                          <p:spTgt spid="43"/>
                                        </p:tgtEl>
                                      </p:cBhvr>
                                    </p:animEffect>
                                  </p:childTnLst>
                                </p:cTn>
                              </p:par>
                            </p:childTnLst>
                          </p:cTn>
                        </p:par>
                        <p:par>
                          <p:cTn id="119" fill="hold">
                            <p:stCondLst>
                              <p:cond delay="14000"/>
                            </p:stCondLst>
                            <p:childTnLst>
                              <p:par>
                                <p:cTn id="120" presetID="22" presetClass="entr" presetSubtype="4" fill="hold" nodeType="afterEffect">
                                  <p:stCondLst>
                                    <p:cond delay="0"/>
                                  </p:stCondLst>
                                  <p:childTnLst>
                                    <p:set>
                                      <p:cBhvr>
                                        <p:cTn id="121" dur="1" fill="hold">
                                          <p:stCondLst>
                                            <p:cond delay="0"/>
                                          </p:stCondLst>
                                        </p:cTn>
                                        <p:tgtEl>
                                          <p:spTgt spid="13"/>
                                        </p:tgtEl>
                                        <p:attrNameLst>
                                          <p:attrName>style.visibility</p:attrName>
                                        </p:attrNameLst>
                                      </p:cBhvr>
                                      <p:to>
                                        <p:strVal val="visible"/>
                                      </p:to>
                                    </p:set>
                                    <p:animEffect transition="in" filter="wipe(down)">
                                      <p:cBhvr>
                                        <p:cTn id="122" dur="500"/>
                                        <p:tgtEl>
                                          <p:spTgt spid="13"/>
                                        </p:tgtEl>
                                      </p:cBhvr>
                                    </p:animEffect>
                                  </p:childTnLst>
                                </p:cTn>
                              </p:par>
                            </p:childTnLst>
                          </p:cTn>
                        </p:par>
                        <p:par>
                          <p:cTn id="123" fill="hold">
                            <p:stCondLst>
                              <p:cond delay="14500"/>
                            </p:stCondLst>
                            <p:childTnLst>
                              <p:par>
                                <p:cTn id="124" presetID="42" presetClass="entr" presetSubtype="0" fill="hold" grpId="0" nodeType="afterEffect">
                                  <p:stCondLst>
                                    <p:cond delay="0"/>
                                  </p:stCondLst>
                                  <p:childTnLst>
                                    <p:set>
                                      <p:cBhvr>
                                        <p:cTn id="125" dur="1" fill="hold">
                                          <p:stCondLst>
                                            <p:cond delay="0"/>
                                          </p:stCondLst>
                                        </p:cTn>
                                        <p:tgtEl>
                                          <p:spTgt spid="46"/>
                                        </p:tgtEl>
                                        <p:attrNameLst>
                                          <p:attrName>style.visibility</p:attrName>
                                        </p:attrNameLst>
                                      </p:cBhvr>
                                      <p:to>
                                        <p:strVal val="visible"/>
                                      </p:to>
                                    </p:set>
                                    <p:animEffect transition="in" filter="fade">
                                      <p:cBhvr>
                                        <p:cTn id="126" dur="1000"/>
                                        <p:tgtEl>
                                          <p:spTgt spid="46"/>
                                        </p:tgtEl>
                                      </p:cBhvr>
                                    </p:animEffect>
                                    <p:anim calcmode="lin" valueType="num">
                                      <p:cBhvr>
                                        <p:cTn id="127" dur="1000" fill="hold"/>
                                        <p:tgtEl>
                                          <p:spTgt spid="46"/>
                                        </p:tgtEl>
                                        <p:attrNameLst>
                                          <p:attrName>ppt_x</p:attrName>
                                        </p:attrNameLst>
                                      </p:cBhvr>
                                      <p:tavLst>
                                        <p:tav tm="0">
                                          <p:val>
                                            <p:strVal val="#ppt_x"/>
                                          </p:val>
                                        </p:tav>
                                        <p:tav tm="100000">
                                          <p:val>
                                            <p:strVal val="#ppt_x"/>
                                          </p:val>
                                        </p:tav>
                                      </p:tavLst>
                                    </p:anim>
                                    <p:anim calcmode="lin" valueType="num">
                                      <p:cBhvr>
                                        <p:cTn id="128"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6" grpId="0"/>
      <p:bldP spid="47" grpId="0"/>
      <p:bldP spid="48" grpId="0"/>
      <p:bldP spid="10" grpId="0" animBg="1"/>
      <p:bldP spid="59" grpId="0" animBg="1"/>
      <p:bldP spid="51" grpId="0" animBg="1"/>
      <p:bldP spid="43" grpId="0"/>
      <p:bldP spid="16" grpId="0" animBg="1"/>
      <p:bldP spid="53" grpId="0" animBg="1"/>
      <p:bldP spid="44" grpId="0"/>
      <p:bldP spid="20" grpId="0" animBg="1"/>
      <p:bldP spid="55" grpId="0" animBg="1"/>
      <p:bldP spid="45" grpId="0"/>
      <p:bldP spid="24" grpId="0" animBg="1"/>
      <p:bldP spid="57" grpId="0" animBg="1"/>
      <p:bldP spid="42" grpId="0"/>
      <p:bldP spid="60" grpId="0" animBg="1"/>
      <p:bldP spid="61" grpId="0" animBg="1"/>
      <p:bldP spid="62" grpId="0" animBg="1"/>
      <p:bldP spid="6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2068</TotalTime>
  <Words>8486</Words>
  <Application>Microsoft Office PowerPoint</Application>
  <PresentationFormat>Widescreen</PresentationFormat>
  <Paragraphs>829</Paragraphs>
  <Slides>53</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53</vt:i4>
      </vt:variant>
    </vt:vector>
  </HeadingPairs>
  <TitlesOfParts>
    <vt:vector size="65" baseType="lpstr">
      <vt:lpstr>Arial</vt:lpstr>
      <vt:lpstr>Baskerville Old Face</vt:lpstr>
      <vt:lpstr>Calibri</vt:lpstr>
      <vt:lpstr>Calibri Light</vt:lpstr>
      <vt:lpstr>Candara</vt:lpstr>
      <vt:lpstr>Estrangelo Edessa</vt:lpstr>
      <vt:lpstr>FontAwesome</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770</cp:revision>
  <dcterms:created xsi:type="dcterms:W3CDTF">2016-09-28T22:08:47Z</dcterms:created>
  <dcterms:modified xsi:type="dcterms:W3CDTF">2018-03-30T14:49:38Z</dcterms:modified>
</cp:coreProperties>
</file>