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3" r:id="rId3"/>
    <p:sldId id="356" r:id="rId4"/>
    <p:sldId id="348" r:id="rId5"/>
    <p:sldId id="358" r:id="rId6"/>
    <p:sldId id="359" r:id="rId7"/>
    <p:sldId id="360" r:id="rId8"/>
    <p:sldId id="361" r:id="rId9"/>
    <p:sldId id="362" r:id="rId10"/>
    <p:sldId id="350" r:id="rId11"/>
    <p:sldId id="352" r:id="rId12"/>
    <p:sldId id="354" r:id="rId13"/>
    <p:sldId id="351" r:id="rId14"/>
    <p:sldId id="355" r:id="rId15"/>
    <p:sldId id="357" r:id="rId16"/>
    <p:sldId id="345"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5.png"/><Relationship Id="rId11" Type="http://schemas.openxmlformats.org/officeDocument/2006/relationships/hyperlink" Target="http://slides.sage-fox.com/" TargetMode="External"/><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24.jp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png"/><Relationship Id="rId5" Type="http://schemas.openxmlformats.org/officeDocument/2006/relationships/image" Target="../media/image10.png"/><Relationship Id="rId10" Type="http://schemas.openxmlformats.org/officeDocument/2006/relationships/hyperlink" Target="http://slides.sage-fox.com/" TargetMode="External"/><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2019-08-09T15:47:43Z</dcterms:modified>
</cp:coreProperties>
</file>