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070337" y="342900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2018-12-21T18:27:18Z</dcterms:modified>
</cp:coreProperties>
</file>