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2747468" y="40935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3263288" y="42706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2019-01-28T18:12:17Z</dcterms:modified>
</cp:coreProperties>
</file>