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26" y="60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4/7/2018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4/7/2018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4/7/2018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4/7/2018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4/7/2018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16518</TotalTime>
  <Words>4445</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5723</cp:revision>
  <dcterms:created xsi:type="dcterms:W3CDTF">2015-12-31T02:20:12Z</dcterms:created>
  <dcterms:modified xsi:type="dcterms:W3CDTF">2018-04-07T15:57:30Z</dcterms:modified>
</cp:coreProperties>
</file>